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8" r:id="rId3"/>
    <p:sldMasterId id="2147483720" r:id="rId4"/>
  </p:sldMasterIdLst>
  <p:notesMasterIdLst>
    <p:notesMasterId r:id="rId68"/>
  </p:notesMasterIdLst>
  <p:sldIdLst>
    <p:sldId id="347" r:id="rId5"/>
    <p:sldId id="382" r:id="rId6"/>
    <p:sldId id="383" r:id="rId7"/>
    <p:sldId id="384" r:id="rId8"/>
    <p:sldId id="385" r:id="rId9"/>
    <p:sldId id="386" r:id="rId10"/>
    <p:sldId id="387" r:id="rId11"/>
    <p:sldId id="388" r:id="rId12"/>
    <p:sldId id="350" r:id="rId13"/>
    <p:sldId id="389" r:id="rId14"/>
    <p:sldId id="344" r:id="rId15"/>
    <p:sldId id="345" r:id="rId16"/>
    <p:sldId id="346" r:id="rId17"/>
    <p:sldId id="265" r:id="rId18"/>
    <p:sldId id="267" r:id="rId19"/>
    <p:sldId id="338" r:id="rId20"/>
    <p:sldId id="340" r:id="rId21"/>
    <p:sldId id="258" r:id="rId22"/>
    <p:sldId id="259" r:id="rId23"/>
    <p:sldId id="260" r:id="rId24"/>
    <p:sldId id="261" r:id="rId25"/>
    <p:sldId id="262" r:id="rId26"/>
    <p:sldId id="263" r:id="rId27"/>
    <p:sldId id="270" r:id="rId28"/>
    <p:sldId id="271" r:id="rId29"/>
    <p:sldId id="272" r:id="rId30"/>
    <p:sldId id="273" r:id="rId31"/>
    <p:sldId id="274" r:id="rId32"/>
    <p:sldId id="275" r:id="rId33"/>
    <p:sldId id="276" r:id="rId34"/>
    <p:sldId id="277" r:id="rId35"/>
    <p:sldId id="323" r:id="rId36"/>
    <p:sldId id="324" r:id="rId37"/>
    <p:sldId id="327" r:id="rId38"/>
    <p:sldId id="328" r:id="rId39"/>
    <p:sldId id="325" r:id="rId40"/>
    <p:sldId id="330" r:id="rId41"/>
    <p:sldId id="329" r:id="rId42"/>
    <p:sldId id="326" r:id="rId43"/>
    <p:sldId id="331" r:id="rId44"/>
    <p:sldId id="348" r:id="rId45"/>
    <p:sldId id="296" r:id="rId46"/>
    <p:sldId id="300" r:id="rId47"/>
    <p:sldId id="301" r:id="rId48"/>
    <p:sldId id="302" r:id="rId49"/>
    <p:sldId id="303" r:id="rId50"/>
    <p:sldId id="304" r:id="rId51"/>
    <p:sldId id="315" r:id="rId52"/>
    <p:sldId id="343" r:id="rId53"/>
    <p:sldId id="305" r:id="rId54"/>
    <p:sldId id="306" r:id="rId55"/>
    <p:sldId id="307" r:id="rId56"/>
    <p:sldId id="308" r:id="rId57"/>
    <p:sldId id="309" r:id="rId58"/>
    <p:sldId id="310" r:id="rId59"/>
    <p:sldId id="312" r:id="rId60"/>
    <p:sldId id="318" r:id="rId61"/>
    <p:sldId id="332" r:id="rId62"/>
    <p:sldId id="333" r:id="rId63"/>
    <p:sldId id="334" r:id="rId64"/>
    <p:sldId id="336" r:id="rId65"/>
    <p:sldId id="335" r:id="rId66"/>
    <p:sldId id="337"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5B00"/>
    <a:srgbClr val="F26200"/>
    <a:srgbClr val="FF8029"/>
    <a:srgbClr val="FF9933"/>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01" autoAdjust="0"/>
    <p:restoredTop sz="62462" autoAdjust="0"/>
  </p:normalViewPr>
  <p:slideViewPr>
    <p:cSldViewPr snapToGrid="0">
      <p:cViewPr varScale="1">
        <p:scale>
          <a:sx n="64" d="100"/>
          <a:sy n="64" d="100"/>
        </p:scale>
        <p:origin x="1248" y="168"/>
      </p:cViewPr>
      <p:guideLst>
        <p:guide orient="horz" pos="2160"/>
        <p:guide pos="3840"/>
      </p:guideLst>
    </p:cSldViewPr>
  </p:slideViewPr>
  <p:outlineViewPr>
    <p:cViewPr>
      <p:scale>
        <a:sx n="33" d="100"/>
        <a:sy n="33" d="100"/>
      </p:scale>
      <p:origin x="0" y="-9780"/>
    </p:cViewPr>
  </p:outlineViewPr>
  <p:notesTextViewPr>
    <p:cViewPr>
      <p:scale>
        <a:sx n="1" d="1"/>
        <a:sy n="1" d="1"/>
      </p:scale>
      <p:origin x="0" y="0"/>
    </p:cViewPr>
  </p:notesTextViewPr>
  <p:sorterViewPr>
    <p:cViewPr>
      <p:scale>
        <a:sx n="100" d="100"/>
        <a:sy n="100" d="100"/>
      </p:scale>
      <p:origin x="0" y="-53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C0AD57-7015-4A03-8EFB-6501A00E96E9}" type="datetimeFigureOut">
              <a:rPr lang="en-GB" smtClean="0"/>
              <a:t>16/08/2021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F99C41-7A17-4547-9C5F-2B76225B862C}" type="slidenum">
              <a:rPr lang="en-GB" smtClean="0"/>
              <a:t>‹#›</a:t>
            </a:fld>
            <a:endParaRPr lang="en-GB"/>
          </a:p>
        </p:txBody>
      </p:sp>
    </p:spTree>
    <p:extLst>
      <p:ext uri="{BB962C8B-B14F-4D97-AF65-F5344CB8AC3E}">
        <p14:creationId xmlns:p14="http://schemas.microsoft.com/office/powerpoint/2010/main" val="1894071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0" i="0" dirty="0">
                <a:solidFill>
                  <a:schemeClr val="dk1"/>
                </a:solidFill>
                <a:latin typeface="+mn-lt"/>
                <a:ea typeface="Calibri"/>
                <a:cs typeface="Calibri"/>
                <a:sym typeface="Calibri"/>
              </a:rPr>
              <a:t>Consolidation of SSCs [</a:t>
            </a:r>
            <a:r>
              <a:rPr lang="en-GB" sz="1200" b="0" i="0" dirty="0" err="1">
                <a:solidFill>
                  <a:schemeClr val="dk1"/>
                </a:solidFill>
                <a:latin typeface="+mn-lt"/>
                <a:ea typeface="Calibri"/>
                <a:cs typeface="Calibri"/>
                <a:sym typeface="Calibri"/>
              </a:rPr>
              <a:t>ga</a:t>
            </a:r>
            <a:r>
              <a:rPr lang="en-GB" sz="1200" b="0" i="0" dirty="0">
                <a:solidFill>
                  <a:schemeClr val="dk1"/>
                </a:solidFill>
                <a:latin typeface="+mn-lt"/>
                <a:ea typeface="Calibri"/>
                <a:cs typeface="Calibri"/>
                <a:sym typeface="Calibri"/>
              </a:rPr>
              <a:t>],</a:t>
            </a:r>
            <a:r>
              <a:rPr lang="en-GB" sz="1200" b="0" i="0" baseline="0" dirty="0">
                <a:solidFill>
                  <a:schemeClr val="dk1"/>
                </a:solidFill>
                <a:latin typeface="+mn-lt"/>
                <a:ea typeface="Calibri"/>
                <a:cs typeface="Calibri"/>
                <a:sym typeface="Calibri"/>
              </a:rPr>
              <a:t> </a:t>
            </a:r>
            <a:r>
              <a:rPr lang="en-GB" sz="1200" b="0" i="0" dirty="0">
                <a:solidFill>
                  <a:schemeClr val="dk1"/>
                </a:solidFill>
                <a:latin typeface="+mn-lt"/>
                <a:ea typeface="Calibri"/>
                <a:cs typeface="Calibri"/>
                <a:sym typeface="Calibri"/>
              </a:rPr>
              <a:t>[go],</a:t>
            </a:r>
            <a:r>
              <a:rPr lang="en-GB" sz="1200" b="0" i="0" baseline="0" dirty="0">
                <a:solidFill>
                  <a:schemeClr val="dk1"/>
                </a:solidFill>
                <a:latin typeface="+mn-lt"/>
                <a:ea typeface="Calibri"/>
                <a:cs typeface="Calibri"/>
                <a:sym typeface="Calibri"/>
              </a:rPr>
              <a:t> </a:t>
            </a:r>
            <a:r>
              <a:rPr lang="en-GB" sz="1200" b="0" i="0" dirty="0">
                <a:solidFill>
                  <a:schemeClr val="dk1"/>
                </a:solidFill>
                <a:latin typeface="+mn-lt"/>
                <a:ea typeface="Calibri"/>
                <a:cs typeface="Calibri"/>
                <a:sym typeface="Calibri"/>
              </a:rPr>
              <a:t>[</a:t>
            </a:r>
            <a:r>
              <a:rPr lang="en-GB" sz="1200" b="0" i="0" dirty="0" err="1">
                <a:solidFill>
                  <a:schemeClr val="dk1"/>
                </a:solidFill>
                <a:latin typeface="+mn-lt"/>
                <a:ea typeface="Calibri"/>
                <a:cs typeface="Calibri"/>
                <a:sym typeface="Calibri"/>
              </a:rPr>
              <a:t>gu</a:t>
            </a:r>
            <a:r>
              <a:rPr lang="en-GB" sz="1200" b="0" i="0" dirty="0">
                <a:solidFill>
                  <a:schemeClr val="dk1"/>
                </a:solidFill>
                <a:latin typeface="+mn-lt"/>
                <a:ea typeface="Calibri"/>
                <a:cs typeface="Calibri"/>
                <a:sym typeface="Calibri"/>
              </a:rPr>
              <a:t>]</a:t>
            </a:r>
            <a:r>
              <a:rPr lang="en-GB" sz="1200" b="0" i="0" baseline="0" dirty="0">
                <a:solidFill>
                  <a:schemeClr val="dk1"/>
                </a:solidFill>
                <a:latin typeface="+mn-lt"/>
                <a:ea typeface="Calibri"/>
                <a:cs typeface="Calibri"/>
                <a:sym typeface="Calibri"/>
              </a:rPr>
              <a:t> </a:t>
            </a:r>
            <a:r>
              <a:rPr lang="en-GB" sz="1200" b="0" i="0" dirty="0">
                <a:solidFill>
                  <a:schemeClr val="dk1"/>
                </a:solidFill>
                <a:latin typeface="+mn-lt"/>
                <a:ea typeface="Calibri"/>
                <a:cs typeface="Calibri"/>
                <a:sym typeface="Calibri"/>
              </a:rPr>
              <a:t>('hard 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chemeClr val="dk1"/>
                </a:solidFill>
                <a:latin typeface="+mn-lt"/>
                <a:ea typeface="Calibri"/>
                <a:cs typeface="Calibri"/>
                <a:sym typeface="Calibri"/>
              </a:rPr>
              <a:t>Introduction</a:t>
            </a:r>
            <a:r>
              <a:rPr lang="en-GB" sz="1200" b="0" i="0" baseline="0" dirty="0">
                <a:solidFill>
                  <a:schemeClr val="dk1"/>
                </a:solidFill>
                <a:latin typeface="+mn-lt"/>
                <a:ea typeface="Calibri"/>
                <a:cs typeface="Calibri"/>
                <a:sym typeface="Calibri"/>
              </a:rPr>
              <a:t> of -</a:t>
            </a:r>
            <a:r>
              <a:rPr lang="en-GB" sz="1200" b="0" dirty="0" err="1">
                <a:solidFill>
                  <a:prstClr val="white"/>
                </a:solidFill>
              </a:rPr>
              <a:t>er</a:t>
            </a:r>
            <a:r>
              <a:rPr lang="en-GB" sz="1200" b="0" dirty="0">
                <a:solidFill>
                  <a:prstClr val="white"/>
                </a:solidFill>
              </a:rPr>
              <a:t> and –</a:t>
            </a:r>
            <a:r>
              <a:rPr lang="en-GB" sz="1200" b="0" dirty="0" err="1">
                <a:solidFill>
                  <a:prstClr val="white"/>
                </a:solidFill>
              </a:rPr>
              <a:t>ir</a:t>
            </a:r>
            <a:r>
              <a:rPr lang="en-GB" sz="1200" b="0" dirty="0">
                <a:solidFill>
                  <a:prstClr val="white"/>
                </a:solidFill>
              </a:rPr>
              <a:t> verbs in the infinitive and </a:t>
            </a:r>
            <a:r>
              <a:rPr lang="en-GB" sz="1200" b="0">
                <a:solidFill>
                  <a:prstClr val="white"/>
                </a:solidFill>
              </a:rPr>
              <a:t>third person singular</a:t>
            </a:r>
            <a:endParaRPr lang="en-GB" sz="1200" b="0" dirty="0">
              <a:solidFill>
                <a:prstClr val="whit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s-ES" sz="1200" b="1" i="0" u="none" strike="noStrike" kern="1200" dirty="0">
                <a:solidFill>
                  <a:schemeClr val="tx1"/>
                </a:solidFill>
                <a:effectLst/>
                <a:latin typeface="+mn-lt"/>
                <a:ea typeface="+mn-ea"/>
                <a:cs typeface="+mn-cs"/>
              </a:rPr>
              <a:t>7.3.1.4 (introduce)</a:t>
            </a:r>
            <a:r>
              <a:rPr lang="es-ES" sz="1200" b="1" i="0" u="none" strike="noStrike" kern="1200" baseline="0" dirty="0">
                <a:solidFill>
                  <a:schemeClr val="tx1"/>
                </a:solidFill>
                <a:effectLst/>
                <a:latin typeface="+mn-lt"/>
                <a:ea typeface="+mn-ea"/>
                <a:cs typeface="+mn-cs"/>
              </a:rPr>
              <a:t> </a:t>
            </a:r>
            <a:r>
              <a:rPr lang="es-ES" sz="1200" b="0" i="0" u="none" strike="noStrike" kern="1200" dirty="0">
                <a:solidFill>
                  <a:schemeClr val="tx1"/>
                </a:solidFill>
                <a:effectLst/>
                <a:latin typeface="+mn-lt"/>
                <a:ea typeface="+mn-ea"/>
                <a:cs typeface="+mn-cs"/>
              </a:rPr>
              <a:t>beber [1085]; comer [347]; leer [209]; vivir [142]; hombre [97]; ejercicio [1162]; fruta [1925]; carne [860]; rico</a:t>
            </a:r>
            <a:r>
              <a:rPr lang="es-ES" sz="1200" b="0" i="0" u="none" strike="noStrike" kern="1200" dirty="0">
                <a:solidFill>
                  <a:schemeClr val="tx1"/>
                </a:solidFill>
                <a:effectLst/>
                <a:latin typeface="Century Gothic" panose="020B0502020202020204" pitchFamily="34" charset="0"/>
                <a:ea typeface="+mn-ea"/>
                <a:cs typeface="+mn-cs"/>
              </a:rPr>
              <a:t>²</a:t>
            </a:r>
            <a:r>
              <a:rPr lang="es-ES" sz="1200" b="0" i="0" u="none" strike="noStrike" kern="1200" dirty="0">
                <a:solidFill>
                  <a:schemeClr val="tx1"/>
                </a:solidFill>
                <a:effectLst/>
                <a:latin typeface="+mn-lt"/>
                <a:ea typeface="+mn-ea"/>
                <a:cs typeface="+mn-cs"/>
              </a:rPr>
              <a:t> [398]; agua [204]; nunca [158]; a veces [vez-59]</a:t>
            </a:r>
            <a:r>
              <a:rPr lang="es-ES" dirty="0"/>
              <a:t> </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dirty="0">
                <a:solidFill>
                  <a:schemeClr val="dk1"/>
                </a:solidFill>
                <a:latin typeface="+mn-lt"/>
                <a:ea typeface="Calibri"/>
                <a:cs typeface="Calibri"/>
                <a:sym typeface="Calibri"/>
              </a:rPr>
              <a:t>7.2.2.5 (revisit)</a:t>
            </a:r>
            <a:r>
              <a:rPr lang="en-GB" sz="1200" b="1" i="0" baseline="0" dirty="0">
                <a:solidFill>
                  <a:schemeClr val="dk1"/>
                </a:solidFill>
                <a:latin typeface="+mn-lt"/>
                <a:ea typeface="Calibri"/>
                <a:cs typeface="Calibri"/>
                <a:sym typeface="Calibri"/>
              </a:rPr>
              <a:t> </a:t>
            </a:r>
            <a:r>
              <a:rPr lang="es-ES" sz="1200" b="0" i="0" u="none" strike="noStrike" kern="1200" dirty="0">
                <a:solidFill>
                  <a:schemeClr val="tx1"/>
                </a:solidFill>
                <a:effectLst/>
                <a:latin typeface="+mn-lt"/>
                <a:ea typeface="+mn-ea"/>
                <a:cs typeface="+mn-cs"/>
              </a:rPr>
              <a:t>somos [7-ser]; feliz [908]; moreno [3304]; claro [1923]; oscuro [802]; aburrido [3917]; loco [846]</a:t>
            </a:r>
            <a:r>
              <a:rPr lang="es-ES" dirty="0"/>
              <a:t> </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3433564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10</a:t>
            </a:fld>
            <a:endParaRPr lang="en-GB" dirty="0"/>
          </a:p>
        </p:txBody>
      </p:sp>
    </p:spTree>
    <p:extLst>
      <p:ext uri="{BB962C8B-B14F-4D97-AF65-F5344CB8AC3E}">
        <p14:creationId xmlns:p14="http://schemas.microsoft.com/office/powerpoint/2010/main" val="4282442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a:t>
            </a:r>
            <a:r>
              <a:rPr lang="en-GB" b="1" baseline="0" dirty="0"/>
              <a:t> </a:t>
            </a:r>
            <a:r>
              <a:rPr lang="en-GB" b="0" baseline="0" dirty="0"/>
              <a:t>3 minutes</a:t>
            </a:r>
            <a:endParaRPr lang="en-GB" b="1" baseline="0" dirty="0"/>
          </a:p>
          <a:p>
            <a:endParaRPr lang="en-GB"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Aim</a:t>
            </a:r>
            <a:r>
              <a:rPr lang="en-GB" b="1" baseline="0"/>
              <a:t>: </a:t>
            </a:r>
            <a:r>
              <a:rPr lang="en-GB" b="0"/>
              <a:t>to revise </a:t>
            </a:r>
            <a:r>
              <a:rPr lang="en-GB" b="0" baseline="0"/>
              <a:t>SSCs [ga</a:t>
            </a:r>
            <a:r>
              <a:rPr lang="en-GB" b="0" baseline="0" dirty="0"/>
              <a:t>], [go] and [</a:t>
            </a:r>
            <a:r>
              <a:rPr lang="en-GB" b="0" baseline="0" err="1"/>
              <a:t>gu</a:t>
            </a:r>
            <a:r>
              <a:rPr lang="en-GB" b="0" baseline="0"/>
              <a:t>]</a:t>
            </a:r>
            <a:endParaRPr lang="en-GB" b="0" dirty="0"/>
          </a:p>
          <a:p>
            <a:endParaRPr lang="en-GB" b="1" baseline="0" dirty="0"/>
          </a:p>
          <a:p>
            <a:r>
              <a:rPr lang="en-GB" sz="1200" b="1" kern="1200" dirty="0">
                <a:solidFill>
                  <a:schemeClr val="tx1"/>
                </a:solidFill>
                <a:effectLst/>
                <a:latin typeface="+mn-lt"/>
                <a:ea typeface="+mn-ea"/>
                <a:cs typeface="+mn-cs"/>
              </a:rPr>
              <a:t>Procedure:</a:t>
            </a:r>
          </a:p>
          <a:p>
            <a:r>
              <a:rPr lang="en-GB" sz="1200" b="0" kern="1200" dirty="0">
                <a:solidFill>
                  <a:schemeClr val="tx1"/>
                </a:solidFill>
                <a:effectLst/>
                <a:latin typeface="+mn-lt"/>
                <a:ea typeface="+mn-ea"/>
                <a:cs typeface="+mn-cs"/>
              </a:rPr>
              <a:t>1. </a:t>
            </a:r>
            <a:r>
              <a:rPr lang="en-GB" sz="1200" kern="1200" dirty="0">
                <a:solidFill>
                  <a:schemeClr val="tx1"/>
                </a:solidFill>
                <a:effectLst/>
                <a:latin typeface="+mn-lt"/>
                <a:ea typeface="+mn-ea"/>
                <a:cs typeface="+mn-cs"/>
              </a:rPr>
              <a:t>This</a:t>
            </a:r>
            <a:r>
              <a:rPr lang="en-GB" sz="1200" kern="1200" baseline="0" dirty="0">
                <a:solidFill>
                  <a:schemeClr val="tx1"/>
                </a:solidFill>
                <a:effectLst/>
                <a:latin typeface="+mn-lt"/>
                <a:ea typeface="+mn-ea"/>
                <a:cs typeface="+mn-cs"/>
              </a:rPr>
              <a:t> is a p</a:t>
            </a:r>
            <a:r>
              <a:rPr lang="en-GB" dirty="0"/>
              <a:t>aired</a:t>
            </a:r>
            <a:r>
              <a:rPr lang="en-GB" baseline="0" dirty="0"/>
              <a:t> read aloud task. Teachers will need to print one sheet per pair, and then distribute to the students before explaining the activity.</a:t>
            </a:r>
          </a:p>
          <a:p>
            <a:r>
              <a:rPr lang="en-GB" baseline="0" dirty="0"/>
              <a:t>2. Each student uses a different colour to play.  Student A says one of the words and student B has 3 seconds to locate it and circle/highlight with their colour.  If the student takes longer than 3 seconds student A can steal the point.  </a:t>
            </a:r>
          </a:p>
          <a:p>
            <a:r>
              <a:rPr lang="en-GB" baseline="0" dirty="0"/>
              <a:t>Teachers may need to think about student pairings to ensure friendly competition.</a:t>
            </a:r>
          </a:p>
          <a:p>
            <a:endParaRPr lang="en-GB" baseline="0" dirty="0"/>
          </a:p>
          <a:p>
            <a:r>
              <a:rPr lang="en-GB" b="1" baseline="0" dirty="0"/>
              <a:t>Notes:</a:t>
            </a:r>
          </a:p>
          <a:p>
            <a:r>
              <a:rPr lang="en-GB" sz="1200" kern="1200" dirty="0">
                <a:solidFill>
                  <a:schemeClr val="tx1"/>
                </a:solidFill>
                <a:effectLst/>
                <a:latin typeface="+mn-lt"/>
                <a:ea typeface="+mn-ea"/>
                <a:cs typeface="+mn-cs"/>
              </a:rPr>
              <a:t>Slides 11-12 (answers on slide 13) provide a few activities for further phonics practice. Teachers can do them all or select the most appropriate for their classes.</a:t>
            </a:r>
            <a:br>
              <a:rPr lang="en-GB" sz="1200" kern="1200" dirty="0">
                <a:solidFill>
                  <a:schemeClr val="tx1"/>
                </a:solidFill>
                <a:effectLst/>
                <a:latin typeface="+mn-lt"/>
                <a:ea typeface="+mn-ea"/>
                <a:cs typeface="+mn-cs"/>
              </a:rPr>
            </a:br>
            <a:r>
              <a:rPr lang="en-GB" dirty="0"/>
              <a:t>In addition to previously</a:t>
            </a:r>
            <a:r>
              <a:rPr lang="en-GB" baseline="0" dirty="0"/>
              <a:t> taught source and cluster words, this set of words includes previously taught vocabulary items with the target SSC ‘</a:t>
            </a:r>
            <a:r>
              <a:rPr lang="en-GB" baseline="0" dirty="0" err="1"/>
              <a:t>ga</a:t>
            </a:r>
            <a:r>
              <a:rPr lang="en-GB" baseline="0" dirty="0"/>
              <a:t>’: </a:t>
            </a:r>
            <a:r>
              <a:rPr lang="en-GB" baseline="0" dirty="0" err="1"/>
              <a:t>ju</a:t>
            </a:r>
            <a:r>
              <a:rPr lang="en-GB" b="0" baseline="0" dirty="0" err="1"/>
              <a:t>gar</a:t>
            </a:r>
            <a:r>
              <a:rPr lang="en-GB" b="0" baseline="0" dirty="0"/>
              <a:t> </a:t>
            </a:r>
            <a:r>
              <a:rPr lang="en-GB" baseline="0" dirty="0"/>
              <a:t>(2.2.2), </a:t>
            </a:r>
            <a:r>
              <a:rPr lang="en-GB" baseline="0" dirty="0" err="1"/>
              <a:t>am</a:t>
            </a:r>
            <a:r>
              <a:rPr lang="en-GB" b="0" baseline="0" dirty="0" err="1"/>
              <a:t>iga</a:t>
            </a:r>
            <a:r>
              <a:rPr lang="en-GB" baseline="0" dirty="0"/>
              <a:t> (1.1.6), </a:t>
            </a:r>
            <a:r>
              <a:rPr lang="en-GB" baseline="0" dirty="0" err="1"/>
              <a:t>l</a:t>
            </a:r>
            <a:r>
              <a:rPr lang="en-GB" b="0" baseline="0" dirty="0" err="1"/>
              <a:t>ugar</a:t>
            </a:r>
            <a:r>
              <a:rPr lang="en-GB" b="0" baseline="0" dirty="0"/>
              <a:t> </a:t>
            </a:r>
            <a:r>
              <a:rPr lang="en-GB" baseline="0" dirty="0"/>
              <a:t>(2.1.3), </a:t>
            </a:r>
            <a:r>
              <a:rPr lang="en-GB" baseline="0" dirty="0" err="1"/>
              <a:t>r</a:t>
            </a:r>
            <a:r>
              <a:rPr lang="en-GB" b="0" baseline="0" dirty="0" err="1"/>
              <a:t>egalo</a:t>
            </a:r>
            <a:r>
              <a:rPr lang="en-GB" baseline="0" dirty="0"/>
              <a:t> (1.2.7)</a:t>
            </a:r>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11</a:t>
            </a:fld>
            <a:endParaRPr lang="en-GB">
              <a:solidFill>
                <a:prstClr val="black"/>
              </a:solidFill>
            </a:endParaRPr>
          </a:p>
        </p:txBody>
      </p:sp>
    </p:spTree>
    <p:extLst>
      <p:ext uri="{BB962C8B-B14F-4D97-AF65-F5344CB8AC3E}">
        <p14:creationId xmlns:p14="http://schemas.microsoft.com/office/powerpoint/2010/main" val="451080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a:t>
            </a:r>
            <a:r>
              <a:rPr lang="en-GB" b="1" baseline="0"/>
              <a:t>: </a:t>
            </a:r>
            <a:r>
              <a:rPr lang="en-GB" b="0" baseline="0"/>
              <a:t>to revise SSCs [ga</a:t>
            </a:r>
            <a:r>
              <a:rPr lang="en-GB" b="0" baseline="0" dirty="0"/>
              <a:t>], [go] and [</a:t>
            </a:r>
            <a:r>
              <a:rPr lang="en-GB" b="0" baseline="0" err="1"/>
              <a:t>gu</a:t>
            </a:r>
            <a:r>
              <a:rPr lang="en-GB" b="0" baseline="0"/>
              <a:t>]</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This is a choral </a:t>
            </a:r>
            <a:r>
              <a:rPr lang="en-GB" sz="1200" b="0" kern="1200" baseline="0" dirty="0">
                <a:solidFill>
                  <a:schemeClr val="tx1"/>
                </a:solidFill>
                <a:effectLst/>
                <a:latin typeface="+mn-lt"/>
                <a:ea typeface="+mn-ea"/>
                <a:cs typeface="+mn-cs"/>
              </a:rPr>
              <a:t>a</a:t>
            </a:r>
            <a:r>
              <a:rPr lang="en-GB" sz="1200" b="0" kern="1200" dirty="0">
                <a:solidFill>
                  <a:schemeClr val="tx1"/>
                </a:solidFill>
                <a:effectLst/>
                <a:latin typeface="+mn-lt"/>
                <a:ea typeface="+mn-ea"/>
                <a:cs typeface="+mn-cs"/>
              </a:rPr>
              <a:t>lphabetical</a:t>
            </a:r>
            <a:r>
              <a:rPr lang="en-GB" sz="1200" b="0" kern="1200" baseline="0" dirty="0">
                <a:solidFill>
                  <a:schemeClr val="tx1"/>
                </a:solidFill>
                <a:effectLst/>
                <a:latin typeface="+mn-lt"/>
                <a:ea typeface="+mn-ea"/>
                <a:cs typeface="+mn-cs"/>
              </a:rPr>
              <a:t> read aloud </a:t>
            </a:r>
            <a:r>
              <a:rPr lang="en-GB" sz="1200" b="1" kern="1200" baseline="0" dirty="0">
                <a:solidFill>
                  <a:schemeClr val="tx1"/>
                </a:solidFill>
                <a:effectLst/>
                <a:latin typeface="+mn-lt"/>
                <a:ea typeface="+mn-ea"/>
                <a:cs typeface="+mn-cs"/>
              </a:rPr>
              <a:t>– </a:t>
            </a:r>
            <a:r>
              <a:rPr lang="en-GB" sz="1200" b="0" kern="1200" baseline="0" dirty="0">
                <a:solidFill>
                  <a:schemeClr val="tx1"/>
                </a:solidFill>
                <a:effectLst/>
                <a:latin typeface="+mn-lt"/>
                <a:ea typeface="+mn-ea"/>
                <a:cs typeface="+mn-cs"/>
              </a:rPr>
              <a:t>the teacher sets the 60-second timer going (click on ‘inicio’). Individually (but all together at once) students read out the words in alphabetical order.  They keep going for one minute. Challenge – translate into English orally with partner. </a:t>
            </a:r>
            <a:r>
              <a:rPr lang="en-GB" sz="1200" kern="1200" dirty="0">
                <a:solidFill>
                  <a:schemeClr val="tx1"/>
                </a:solidFill>
                <a:effectLst/>
                <a:latin typeface="+mn-lt"/>
                <a:ea typeface="+mn-ea"/>
                <a:cs typeface="+mn-cs"/>
              </a:rPr>
              <a:t>Teachers can circulate to listen to students’ SSC knowledge and recall of English.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As the final activity, students should write the English for as many of the words as they can to reinforce their meanings. Students could have a minute individually then team up with a partner to see if they can achieve translations for all 15 words. The answers are provided on slide 13.</a:t>
            </a:r>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12</a:t>
            </a:fld>
            <a:endParaRPr lang="en-GB">
              <a:solidFill>
                <a:prstClr val="black"/>
              </a:solidFill>
            </a:endParaRPr>
          </a:p>
        </p:txBody>
      </p:sp>
    </p:spTree>
    <p:extLst>
      <p:ext uri="{BB962C8B-B14F-4D97-AF65-F5344CB8AC3E}">
        <p14:creationId xmlns:p14="http://schemas.microsoft.com/office/powerpoint/2010/main" val="3066097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1"/>
              <a:t>:</a:t>
            </a:r>
            <a:r>
              <a:rPr lang="en-GB" b="1" baseline="0"/>
              <a:t> </a:t>
            </a:r>
            <a:r>
              <a:rPr lang="en-GB" b="0" baseline="0"/>
              <a:t>to revise </a:t>
            </a:r>
            <a:r>
              <a:rPr lang="en-GB" b="0" baseline="0" dirty="0"/>
              <a:t>the</a:t>
            </a:r>
            <a:r>
              <a:rPr lang="en-GB" b="1" baseline="0" dirty="0"/>
              <a:t> </a:t>
            </a:r>
            <a:r>
              <a:rPr lang="en-GB" b="0" baseline="0" dirty="0"/>
              <a:t>meaning of the words used in these phonics activities on the </a:t>
            </a:r>
            <a:r>
              <a:rPr lang="en-GB" b="0" baseline="0"/>
              <a:t>previous slides.</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a:t>
            </a:r>
            <a:r>
              <a:rPr lang="en-GB" b="0"/>
              <a:t>.</a:t>
            </a:r>
            <a:r>
              <a:rPr lang="en-GB" b="0" baseline="0"/>
              <a:t> C</a:t>
            </a:r>
            <a:r>
              <a:rPr lang="en-GB"/>
              <a:t>lick </a:t>
            </a:r>
            <a:r>
              <a:rPr lang="en-GB" dirty="0"/>
              <a:t>on the box with ‘?’ to reveal the answer for each word. In this way, answers</a:t>
            </a:r>
            <a:r>
              <a:rPr lang="en-GB" baseline="0" dirty="0"/>
              <a:t> can be volunteered in any order.</a:t>
            </a:r>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13</a:t>
            </a:fld>
            <a:endParaRPr lang="en-GB">
              <a:solidFill>
                <a:prstClr val="black"/>
              </a:solidFill>
            </a:endParaRPr>
          </a:p>
        </p:txBody>
      </p:sp>
    </p:spTree>
    <p:extLst>
      <p:ext uri="{BB962C8B-B14F-4D97-AF65-F5344CB8AC3E}">
        <p14:creationId xmlns:p14="http://schemas.microsoft.com/office/powerpoint/2010/main" val="2436168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5</a:t>
            </a:r>
            <a:r>
              <a:rPr lang="en-GB" b="0" baseline="0" dirty="0"/>
              <a:t> minutes (for slides 14 and 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a:t>
            </a:r>
            <a:r>
              <a:rPr lang="en-GB" b="1" baseline="0"/>
              <a:t>: </a:t>
            </a:r>
            <a:r>
              <a:rPr lang="en-GB" b="0" baseline="0"/>
              <a:t>to revise vocabulary from the 2.2.5 set; to practise transcription of individual words.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listen to identify the missing word and write it in Spanish.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a:t>Play </a:t>
            </a:r>
            <a:r>
              <a:rPr lang="en-GB" baseline="0" dirty="0"/>
              <a:t>the recording by clicking on the number button. The words are revealed in numerical order by clicking.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As part of the feedback</a:t>
            </a:r>
            <a:r>
              <a:rPr lang="en-GB" baseline="0"/>
              <a:t>, students could be asked </a:t>
            </a:r>
            <a:r>
              <a:rPr lang="en-GB" baseline="0" dirty="0"/>
              <a:t>to translate the whole sentences.  This activity and answers appear on the next slide.</a:t>
            </a:r>
          </a:p>
          <a:p>
            <a:endParaRPr lang="en-GB" dirty="0"/>
          </a:p>
          <a:p>
            <a:r>
              <a:rPr lang="en-GB" b="1" dirty="0"/>
              <a:t>Transcript</a:t>
            </a:r>
          </a:p>
          <a:p>
            <a:pPr marL="228600" indent="-228600">
              <a:buAutoNum type="arabicParenR"/>
            </a:pPr>
            <a:r>
              <a:rPr lang="en-GB" b="0" dirty="0" err="1"/>
              <a:t>Quiere</a:t>
            </a:r>
            <a:r>
              <a:rPr lang="en-GB" b="0" dirty="0"/>
              <a:t> </a:t>
            </a:r>
            <a:r>
              <a:rPr lang="en-GB" b="0" dirty="0" err="1"/>
              <a:t>estar</a:t>
            </a:r>
            <a:r>
              <a:rPr lang="en-GB" b="0" dirty="0"/>
              <a:t> </a:t>
            </a:r>
            <a:r>
              <a:rPr lang="en-GB" b="0" dirty="0" err="1"/>
              <a:t>moreno</a:t>
            </a:r>
            <a:r>
              <a:rPr lang="en-GB" b="0" dirty="0"/>
              <a:t>.</a:t>
            </a:r>
          </a:p>
          <a:p>
            <a:pPr marL="228600" indent="-228600">
              <a:buAutoNum type="arabicParenR"/>
            </a:pPr>
            <a:r>
              <a:rPr lang="en-GB" b="0" dirty="0" err="1"/>
              <a:t>Estar</a:t>
            </a:r>
            <a:r>
              <a:rPr lang="en-GB" b="0" dirty="0"/>
              <a:t> </a:t>
            </a:r>
            <a:r>
              <a:rPr lang="en-GB" b="0" dirty="0" err="1"/>
              <a:t>feliz</a:t>
            </a:r>
            <a:r>
              <a:rPr lang="en-GB" b="0" dirty="0"/>
              <a:t> </a:t>
            </a:r>
            <a:r>
              <a:rPr lang="en-GB" b="0" dirty="0" err="1"/>
              <a:t>es</a:t>
            </a:r>
            <a:r>
              <a:rPr lang="en-GB" b="0" dirty="0"/>
              <a:t> </a:t>
            </a:r>
            <a:r>
              <a:rPr lang="en-GB" b="0" dirty="0" err="1"/>
              <a:t>importante</a:t>
            </a:r>
            <a:r>
              <a:rPr lang="en-GB" b="0" dirty="0"/>
              <a:t>.</a:t>
            </a:r>
          </a:p>
          <a:p>
            <a:pPr marL="228600" indent="-228600">
              <a:buAutoNum type="arabicParenR"/>
            </a:pPr>
            <a:r>
              <a:rPr lang="en-GB" b="0" dirty="0"/>
              <a:t>No</a:t>
            </a:r>
            <a:r>
              <a:rPr lang="en-GB" b="0" baseline="0" dirty="0"/>
              <a:t> </a:t>
            </a:r>
            <a:r>
              <a:rPr lang="en-GB" b="0" baseline="0" dirty="0" err="1"/>
              <a:t>quiero</a:t>
            </a:r>
            <a:r>
              <a:rPr lang="en-GB" b="0" baseline="0" dirty="0"/>
              <a:t> </a:t>
            </a:r>
            <a:r>
              <a:rPr lang="en-GB" b="0" baseline="0" dirty="0" err="1"/>
              <a:t>estar</a:t>
            </a:r>
            <a:r>
              <a:rPr lang="en-GB" b="0" baseline="0" dirty="0"/>
              <a:t> </a:t>
            </a:r>
            <a:r>
              <a:rPr lang="en-GB" b="0" baseline="0" dirty="0" err="1"/>
              <a:t>aburrido</a:t>
            </a:r>
            <a:r>
              <a:rPr lang="en-GB" b="0" baseline="0" dirty="0"/>
              <a:t>.</a:t>
            </a:r>
          </a:p>
          <a:p>
            <a:pPr marL="228600" indent="-228600">
              <a:buAutoNum type="arabicParenR"/>
            </a:pPr>
            <a:r>
              <a:rPr lang="en-GB" b="0" baseline="0" dirty="0" err="1"/>
              <a:t>Estar</a:t>
            </a:r>
            <a:r>
              <a:rPr lang="en-GB" b="0" baseline="0" dirty="0"/>
              <a:t> loco no </a:t>
            </a:r>
            <a:r>
              <a:rPr lang="en-GB" b="0" baseline="0" dirty="0" err="1"/>
              <a:t>es</a:t>
            </a:r>
            <a:r>
              <a:rPr lang="en-GB" b="0" baseline="0" dirty="0"/>
              <a:t> </a:t>
            </a:r>
            <a:r>
              <a:rPr lang="en-GB" b="0" baseline="0" dirty="0" err="1"/>
              <a:t>bueno</a:t>
            </a:r>
            <a:r>
              <a:rPr lang="en-GB" b="0" baseline="0" dirty="0"/>
              <a:t>.</a:t>
            </a:r>
          </a:p>
          <a:p>
            <a:pPr marL="228600" indent="-228600">
              <a:buAutoNum type="arabicParenR"/>
            </a:pPr>
            <a:r>
              <a:rPr lang="en-GB" b="0" baseline="0" dirty="0"/>
              <a:t>El cielo </a:t>
            </a:r>
            <a:r>
              <a:rPr lang="en-GB" b="0" baseline="0" dirty="0" err="1"/>
              <a:t>parece</a:t>
            </a:r>
            <a:r>
              <a:rPr lang="en-GB" b="0" baseline="0" dirty="0"/>
              <a:t> </a:t>
            </a:r>
            <a:r>
              <a:rPr lang="en-GB" b="0" baseline="0" dirty="0" err="1"/>
              <a:t>estar</a:t>
            </a:r>
            <a:r>
              <a:rPr lang="en-GB" b="0" baseline="0" dirty="0"/>
              <a:t> </a:t>
            </a:r>
            <a:r>
              <a:rPr lang="en-GB" b="0" baseline="0" dirty="0" err="1"/>
              <a:t>oscuro</a:t>
            </a:r>
            <a:r>
              <a:rPr lang="en-GB" b="0" baseline="0" dirty="0"/>
              <a:t>.</a:t>
            </a:r>
          </a:p>
          <a:p>
            <a:pPr marL="228600" indent="-228600">
              <a:buAutoNum type="arabicParenR"/>
            </a:pPr>
            <a:r>
              <a:rPr lang="en-GB" b="0" baseline="0" dirty="0"/>
              <a:t>El </a:t>
            </a:r>
            <a:r>
              <a:rPr lang="en-GB" b="0" baseline="0" dirty="0" err="1"/>
              <a:t>río</a:t>
            </a:r>
            <a:r>
              <a:rPr lang="en-GB" b="0" baseline="0" dirty="0"/>
              <a:t> está </a:t>
            </a:r>
            <a:r>
              <a:rPr lang="en-GB" b="0" baseline="0" dirty="0" err="1"/>
              <a:t>claro</a:t>
            </a:r>
            <a:r>
              <a:rPr lang="en-GB" b="0" baseline="0" dirty="0"/>
              <a:t>.</a:t>
            </a:r>
          </a:p>
          <a:p>
            <a:pPr marL="0" indent="0">
              <a:buNone/>
            </a:pPr>
            <a:endParaRPr lang="en-GB" baseline="0" dirty="0"/>
          </a:p>
          <a:p>
            <a:pPr marL="0" indent="0">
              <a:buNone/>
            </a:pPr>
            <a:r>
              <a:rPr lang="en-GB" b="1" baseline="0" dirty="0"/>
              <a:t>Notes:</a:t>
            </a:r>
          </a:p>
          <a:p>
            <a:pPr marL="0" indent="0">
              <a:buNone/>
            </a:pPr>
            <a:r>
              <a:rPr lang="en-GB" baseline="0" dirty="0"/>
              <a:t>Note that ‘</a:t>
            </a:r>
            <a:r>
              <a:rPr lang="en-GB" baseline="0" dirty="0" err="1"/>
              <a:t>cielo</a:t>
            </a:r>
            <a:r>
              <a:rPr lang="en-GB" baseline="0" dirty="0"/>
              <a:t>’ hasn’t been previously taught as a vocabulary item, but has featured in earlier lesson material with a gloss.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Vocabulary revisited here</a:t>
            </a:r>
            <a:r>
              <a:rPr lang="en-GB" baseline="0" dirty="0"/>
              <a:t> is from term 2.2, week 5 (as per </a:t>
            </a:r>
            <a:r>
              <a:rPr lang="en-GB" baseline="0" dirty="0" err="1"/>
              <a:t>SoW</a:t>
            </a:r>
            <a:r>
              <a:rPr lang="en-GB" baseline="0" dirty="0"/>
              <a:t> revisiting cycle): </a:t>
            </a:r>
            <a:r>
              <a:rPr lang="es-ES" sz="1200" b="0" i="0" u="none" strike="noStrike" kern="1200" dirty="0">
                <a:solidFill>
                  <a:schemeClr val="tx1"/>
                </a:solidFill>
                <a:effectLst/>
                <a:latin typeface="+mn-lt"/>
                <a:ea typeface="+mn-ea"/>
                <a:cs typeface="+mn-cs"/>
              </a:rPr>
              <a:t>feliz [908]; moreno [3304]; claro [1923]; oscuro [802]; aburrido [3917]; loco [846].</a:t>
            </a:r>
            <a:endParaRPr lang="en-GB" baseline="0" dirty="0"/>
          </a:p>
          <a:p>
            <a:pPr marL="0" indent="0">
              <a:buNone/>
            </a:pPr>
            <a:endParaRPr lang="en-GB" b="1"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t>14</a:t>
            </a:fld>
            <a:endParaRPr lang="en-GB"/>
          </a:p>
        </p:txBody>
      </p:sp>
    </p:spTree>
    <p:extLst>
      <p:ext uri="{BB962C8B-B14F-4D97-AF65-F5344CB8AC3E}">
        <p14:creationId xmlns:p14="http://schemas.microsoft.com/office/powerpoint/2010/main" val="4130401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1"/>
              <a:t>:</a:t>
            </a:r>
            <a:r>
              <a:rPr lang="en-GB" b="1" baseline="0"/>
              <a:t> </a:t>
            </a:r>
            <a:r>
              <a:rPr lang="en-GB" b="0" baseline="0"/>
              <a:t>to check understanding of the sentences on </a:t>
            </a:r>
            <a:r>
              <a:rPr lang="en-GB" b="0" baseline="0" dirty="0"/>
              <a:t>the last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indent="-228600">
              <a:buAutoNum type="arabicPeriod"/>
            </a:pPr>
            <a:r>
              <a:rPr lang="en-GB" baseline="0" dirty="0"/>
              <a:t>Answers are revealed on a mouse click. Note that in items 1 and 3, the answer has to be ‘he’ (rather than s/he) because the adjective is the masculine form.</a:t>
            </a:r>
          </a:p>
          <a:p>
            <a:pPr marL="228600" indent="-228600">
              <a:buAutoNum type="arabicPeriod"/>
            </a:pPr>
            <a:r>
              <a:rPr lang="en-GB" baseline="0" dirty="0"/>
              <a:t>This slide could then be used as a recap of students’ prior learning about the infinitive form. On a mouse click, ‘</a:t>
            </a:r>
            <a:r>
              <a:rPr lang="en-GB" baseline="0" dirty="0" err="1"/>
              <a:t>estar</a:t>
            </a:r>
            <a:r>
              <a:rPr lang="en-GB" baseline="0" dirty="0"/>
              <a:t>’ is highlighted</a:t>
            </a:r>
            <a:r>
              <a:rPr lang="en-GB" baseline="0"/>
              <a:t>. Students could be asked </a:t>
            </a:r>
            <a:r>
              <a:rPr lang="en-GB" baseline="0" dirty="0"/>
              <a:t>if they can remember the name for this part of the verb.  Ask students what they can remember about its function.  They may say things like:</a:t>
            </a:r>
          </a:p>
          <a:p>
            <a:pPr marL="0" indent="0">
              <a:buNone/>
            </a:pP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infinitive form of a verb is the form you see in a dictionary.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English, this is often written ‘to + verb’.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Spanish, the infinitive of the verb often ends in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ar</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(they may name some they can readily remember).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You can also </a:t>
            </a:r>
            <a:r>
              <a:rPr kumimoji="0" lang="en-GB" sz="1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begin</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sentence with the infinitive.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infinitive often describes the </a:t>
            </a:r>
            <a:r>
              <a:rPr kumimoji="0" lang="en-GB" sz="1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general meaning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of the verb.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If students do not manage to remember this information, it is all recapped in the grammar explanation to come.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a:t>
            </a:r>
            <a:r>
              <a:rPr lang="en-GB" baseline="0" dirty="0"/>
              <a:t>Point out that this infinitive ends in –</a:t>
            </a:r>
            <a:r>
              <a:rPr lang="en-GB" baseline="0" dirty="0" err="1"/>
              <a:t>ar</a:t>
            </a:r>
            <a:r>
              <a:rPr lang="en-GB" baseline="0" dirty="0"/>
              <a:t>, then ask students is they can remember any other infinitives that end in –ar.  There is no need at this point to open up a discussion about regular and irregular verbs. The infinitive ‘</a:t>
            </a:r>
            <a:r>
              <a:rPr lang="en-GB" baseline="0" dirty="0" err="1"/>
              <a:t>estar</a:t>
            </a:r>
            <a:r>
              <a:rPr lang="en-GB" baseline="0" dirty="0"/>
              <a:t>’ is being used here as a platform to open a discussion about the function of the infinitive only, not conjugated forms.</a:t>
            </a:r>
          </a:p>
          <a:p>
            <a:pPr marL="0" indent="0">
              <a:buNone/>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Vocabulary revisited here</a:t>
            </a:r>
            <a:r>
              <a:rPr lang="en-GB" baseline="0" dirty="0"/>
              <a:t> is from term 2.2, week 5 (as per </a:t>
            </a:r>
            <a:r>
              <a:rPr lang="en-GB" baseline="0" dirty="0" err="1"/>
              <a:t>SoW</a:t>
            </a:r>
            <a:r>
              <a:rPr lang="en-GB" baseline="0" dirty="0"/>
              <a:t> revisiting cycle): </a:t>
            </a:r>
            <a:r>
              <a:rPr lang="es-ES" sz="1200" b="0" i="0" u="none" strike="noStrike" kern="1200" dirty="0">
                <a:solidFill>
                  <a:schemeClr val="tx1"/>
                </a:solidFill>
                <a:effectLst/>
                <a:latin typeface="+mn-lt"/>
                <a:ea typeface="+mn-ea"/>
                <a:cs typeface="+mn-cs"/>
              </a:rPr>
              <a:t>feliz [908]; moreno [3304]; claro [1923]; oscuro [802]; aburrido [3917]; loco [846].</a:t>
            </a:r>
            <a:endParaRPr lang="en-GB" baseline="0" dirty="0"/>
          </a:p>
          <a:p>
            <a:pPr marL="0" indent="0">
              <a:buNone/>
            </a:pPr>
            <a:endParaRPr lang="en-GB"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t>15</a:t>
            </a:fld>
            <a:endParaRPr lang="en-GB"/>
          </a:p>
        </p:txBody>
      </p:sp>
    </p:spTree>
    <p:extLst>
      <p:ext uri="{BB962C8B-B14F-4D97-AF65-F5344CB8AC3E}">
        <p14:creationId xmlns:p14="http://schemas.microsoft.com/office/powerpoint/2010/main" val="1186091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Timing: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a:t>
            </a:r>
            <a:r>
              <a:rPr kumimoji="0" lang="en-GB"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to</a:t>
            </a:r>
            <a:r>
              <a:rPr kumimoji="0" lang="en-GB"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introduce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er</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and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ir</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verbs as infinitive.</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endParaRPr lang="en-GB" dirty="0"/>
          </a:p>
          <a:p>
            <a:r>
              <a:rPr lang="en-GB" b="1" dirty="0"/>
              <a:t>Procedure:</a:t>
            </a:r>
          </a:p>
          <a:p>
            <a:pPr marL="228600" indent="-228600">
              <a:buAutoNum type="arabicPeriod"/>
            </a:pPr>
            <a:r>
              <a:rPr lang="en-GB" dirty="0"/>
              <a:t>Teachers explain to students</a:t>
            </a:r>
            <a:r>
              <a:rPr lang="en-GB" baseline="0" dirty="0"/>
              <a:t> that they are now going to learn more about infinitives that end in –er and –</a:t>
            </a:r>
            <a:r>
              <a:rPr lang="en-GB" baseline="0" dirty="0" err="1"/>
              <a:t>ir.</a:t>
            </a:r>
            <a:r>
              <a:rPr lang="en-GB" baseline="0" dirty="0"/>
              <a:t>  Students may say that they know some ‘–</a:t>
            </a:r>
            <a:r>
              <a:rPr lang="en-GB" baseline="0" dirty="0" err="1"/>
              <a:t>er</a:t>
            </a:r>
            <a:r>
              <a:rPr lang="en-GB" baseline="0" dirty="0"/>
              <a:t>’ infinitives (of irregular verbs) that they have previously met, for example, </a:t>
            </a:r>
            <a:r>
              <a:rPr lang="en-GB" baseline="0" dirty="0" err="1"/>
              <a:t>ser</a:t>
            </a:r>
            <a:r>
              <a:rPr lang="en-GB" baseline="0" dirty="0"/>
              <a:t>, </a:t>
            </a:r>
            <a:r>
              <a:rPr lang="en-GB" baseline="0" dirty="0" err="1"/>
              <a:t>tener</a:t>
            </a:r>
            <a:r>
              <a:rPr lang="en-GB" baseline="0" dirty="0"/>
              <a:t>, </a:t>
            </a:r>
            <a:r>
              <a:rPr lang="en-GB" baseline="0" dirty="0" err="1"/>
              <a:t>querer</a:t>
            </a:r>
            <a:r>
              <a:rPr lang="en-GB" baseline="0" dirty="0"/>
              <a:t>, </a:t>
            </a:r>
            <a:r>
              <a:rPr lang="en-GB" baseline="0" dirty="0" err="1"/>
              <a:t>poder</a:t>
            </a:r>
            <a:r>
              <a:rPr lang="en-GB" baseline="0"/>
              <a:t>, hacer.</a:t>
            </a:r>
            <a:endParaRPr lang="en-GB" baseline="0" dirty="0"/>
          </a:p>
          <a:p>
            <a:pPr marL="228600" indent="-228600">
              <a:buAutoNum type="arabicPeriod"/>
            </a:pPr>
            <a:r>
              <a:rPr lang="en-GB" baseline="0" dirty="0"/>
              <a:t>If students do name these infinitives, explain that today students will be learning about regular -er verbs which follow a pattern and move onto the explanations in this and the next slide to exemplify this.  </a:t>
            </a:r>
          </a:p>
          <a:p>
            <a:endParaRPr lang="en-GB" baseline="0" dirty="0"/>
          </a:p>
          <a:p>
            <a:r>
              <a:rPr lang="en-GB" b="1" baseline="0" dirty="0"/>
              <a:t>Notes:</a:t>
            </a:r>
          </a:p>
          <a:p>
            <a:r>
              <a:rPr lang="en-GB" baseline="0" dirty="0"/>
              <a:t>We use ‘leer’ and ‘</a:t>
            </a:r>
            <a:r>
              <a:rPr lang="en-GB" baseline="0" dirty="0" err="1"/>
              <a:t>escribir</a:t>
            </a:r>
            <a:r>
              <a:rPr lang="en-GB" baseline="0" dirty="0"/>
              <a:t>’ as examples as these two verbs have already been used extensively in task instructions.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Because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er</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and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ir</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verbs behave alike in most cases, the scheme of work only separates them for teaching when they behave differently (e.g., in the 1st person plural). </a:t>
            </a:r>
            <a:endParaRPr lang="en-GB" b="0"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8864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 2 minutes</a:t>
            </a:r>
          </a:p>
          <a:p>
            <a:endParaRPr lang="en-GB" b="0" dirty="0"/>
          </a:p>
          <a:p>
            <a:r>
              <a:rPr lang="en-GB" b="1" dirty="0"/>
              <a:t>Aim</a:t>
            </a:r>
            <a:r>
              <a:rPr lang="en-GB" b="1"/>
              <a:t>: </a:t>
            </a:r>
            <a:r>
              <a:rPr lang="en-GB" b="0"/>
              <a:t>to introduce</a:t>
            </a:r>
            <a:r>
              <a:rPr lang="en-GB" b="0" baseline="0"/>
              <a:t> </a:t>
            </a:r>
            <a:r>
              <a:rPr lang="en-GB" b="0" baseline="0" dirty="0"/>
              <a:t>present tense 3</a:t>
            </a:r>
            <a:r>
              <a:rPr lang="en-GB" b="0" baseline="30000" dirty="0"/>
              <a:t>rd</a:t>
            </a:r>
            <a:r>
              <a:rPr lang="en-GB" b="0" baseline="0" dirty="0"/>
              <a:t> person singular endings of ‘-</a:t>
            </a:r>
            <a:r>
              <a:rPr lang="en-GB" b="0" baseline="0" dirty="0" err="1"/>
              <a:t>er</a:t>
            </a:r>
            <a:r>
              <a:rPr lang="en-GB" b="0" baseline="0" dirty="0"/>
              <a:t>’ and ‘-</a:t>
            </a:r>
            <a:r>
              <a:rPr lang="en-GB" b="0" baseline="0" dirty="0" err="1"/>
              <a:t>ir</a:t>
            </a:r>
            <a:r>
              <a:rPr lang="en-GB" b="0" baseline="0" dirty="0"/>
              <a:t>’ verbs</a:t>
            </a:r>
            <a:endParaRPr lang="en-GB" b="1" dirty="0"/>
          </a:p>
          <a:p>
            <a:endParaRPr lang="en-GB" dirty="0"/>
          </a:p>
          <a:p>
            <a:r>
              <a:rPr lang="en-GB" b="1" dirty="0"/>
              <a:t>Procedure:</a:t>
            </a:r>
          </a:p>
          <a:p>
            <a:pPr marL="228600" indent="-228600">
              <a:buAutoNum type="arabicPeriod"/>
            </a:pPr>
            <a:r>
              <a:rPr lang="en-GB" b="0" baseline="0"/>
              <a:t>Click </a:t>
            </a:r>
            <a:r>
              <a:rPr lang="en-GB" b="0" baseline="0" dirty="0"/>
              <a:t>to go through the </a:t>
            </a:r>
            <a:r>
              <a:rPr lang="en-GB" b="0" baseline="0"/>
              <a:t>slide step by step.</a:t>
            </a:r>
            <a:endParaRPr lang="en-GB" b="0" baseline="0" dirty="0"/>
          </a:p>
          <a:p>
            <a:pPr marL="228600" indent="-228600">
              <a:buAutoNum type="arabicPeriod"/>
            </a:pPr>
            <a:r>
              <a:rPr lang="en-GB" dirty="0"/>
              <a:t>Audio</a:t>
            </a:r>
            <a:r>
              <a:rPr lang="en-GB" baseline="0" dirty="0"/>
              <a:t> recordings are included to model the pronunciation of ‘leer’ and ‘lee’, whose vowel sounds sometimes cause difficulty.</a:t>
            </a:r>
          </a:p>
          <a:p>
            <a:pPr marL="228600" indent="-228600">
              <a:buAutoNum type="arabicPeriod"/>
            </a:pPr>
            <a:r>
              <a:rPr lang="en-GB" baseline="0" dirty="0"/>
              <a:t>There is also a call out explaining how in Spanish the verb ending tells us who is performing the action often without a subject pronoun being used, unlike English.</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1853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Timing: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 minutes (for slides 18-23)</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a:t>
            </a:r>
            <a:r>
              <a:rPr kumimoji="0" lang="en-GB"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a:ln>
                  <a:noFill/>
                </a:ln>
                <a:solidFill>
                  <a:prstClr val="black"/>
                </a:solidFill>
                <a:effectLst/>
                <a:uLnTx/>
                <a:uFillTx/>
                <a:latin typeface="+mn-lt"/>
                <a:ea typeface="+mn-ea"/>
                <a:cs typeface="+mn-cs"/>
              </a:rPr>
              <a:t>to introduce </a:t>
            </a:r>
            <a:r>
              <a:rPr kumimoji="0" lang="en-GB" sz="1200" b="0" i="0" u="none" strike="noStrike" kern="1200" cap="none" spc="0" normalizeH="0" baseline="0" noProof="0" dirty="0">
                <a:ln>
                  <a:noFill/>
                </a:ln>
                <a:solidFill>
                  <a:prstClr val="black"/>
                </a:solidFill>
                <a:effectLst/>
                <a:uLnTx/>
                <a:uFillTx/>
                <a:latin typeface="+mn-lt"/>
                <a:ea typeface="+mn-ea"/>
                <a:cs typeface="+mn-cs"/>
              </a:rPr>
              <a:t>the verb ‘comer’ more explicitly.</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‘comer’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teachers remind them of the phonics. Teachers should draw attention to [co].</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Calibri"/>
                <a:cs typeface="Calibri"/>
                <a:sym typeface="Calibri"/>
              </a:rPr>
              <a:t> Elicit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the meaning from the students.</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Calibri"/>
                <a:cs typeface="Calibri"/>
                <a:sym typeface="Calibri"/>
              </a:rPr>
              <a:t> If using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gestures, a possible gesture would be to put their hand to your mouth, as if eating a sandwich.</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Calibri"/>
                <a:cs typeface="Calibri"/>
                <a:sym typeface="Calibri"/>
              </a:rPr>
              <a:t> Click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to bring up the English translations.  It is worth emphasising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Calibri"/>
                <a:cs typeface="Calibri"/>
                <a:sym typeface="Calibri"/>
              </a:rPr>
              <a:t> Click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to bring up the short form</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‘come’</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Teachers should draw attention to [co].</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Calibri"/>
                <a:cs typeface="Calibri"/>
                <a:sym typeface="Calibri"/>
              </a:rPr>
              <a:t> Elicit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the meaning from the students and emphasise the two meanings for the short form. </a:t>
            </a:r>
          </a:p>
          <a:p>
            <a:pPr marL="0" marR="0" lvl="0" indent="0" algn="l" defTabSz="914400" rtl="0" eaLnBrk="1" fontAlgn="base" latinLnBrk="0" hangingPunct="1">
              <a:lnSpc>
                <a:spcPct val="100000"/>
              </a:lnSpc>
              <a:spcBef>
                <a:spcPts val="0"/>
              </a:spcBef>
              <a:spcAft>
                <a:spcPts val="0"/>
              </a:spcAft>
              <a:buClrTx/>
              <a:buSzTx/>
              <a:buFont typeface="+mj-lt"/>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Students should know the meaning of this verb already, as it was set as (audio and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Quizlet</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homework. It is re-presented here in the infinitive and short form to deepen students’ knowledge and model the use of both forms in sentences.</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Calibri"/>
                <a:sym typeface="Calibri"/>
              </a:rPr>
              <a:t>‘Comer’</a:t>
            </a:r>
            <a:r>
              <a:rPr kumimoji="0" lang="en-GB" sz="1200" b="1" i="0" u="none" strike="noStrike" kern="1200" cap="none" spc="0" normalizeH="0" baseline="0" noProof="0" dirty="0">
                <a:ln>
                  <a:noFill/>
                </a:ln>
                <a:solidFill>
                  <a:prstClr val="black"/>
                </a:solidFill>
                <a:effectLst/>
                <a:uLnTx/>
                <a:uFillTx/>
                <a:latin typeface="+mn-lt"/>
                <a:ea typeface="Calibri"/>
                <a:cs typeface="Calibri"/>
                <a:sym typeface="Calibri"/>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is one of the NCELP 15 prototypical verbs in Spanish. </a:t>
            </a:r>
            <a:r>
              <a:rPr lang="en-GB" sz="1200" b="0" i="0" u="none" strike="noStrike" cap="none" dirty="0">
                <a:solidFill>
                  <a:schemeClr val="dk1"/>
                </a:solidFill>
                <a:effectLst/>
                <a:latin typeface="+mn-lt"/>
                <a:ea typeface="Calibri"/>
                <a:cs typeface="Calibri"/>
                <a:sym typeface="Calibri"/>
              </a:rPr>
              <a:t>Prototypical verbs are common verbs that illustrate the typical characteristics of a class of verb.</a:t>
            </a:r>
            <a:r>
              <a:rPr kumimoji="0" lang="en-GB" sz="1200" b="0" i="0" u="none" strike="noStrike" kern="1200" cap="none" spc="0" normalizeH="0" baseline="0" noProof="0" dirty="0">
                <a:ln>
                  <a:noFill/>
                </a:ln>
                <a:solidFill>
                  <a:prstClr val="black"/>
                </a:solidFill>
                <a:effectLst/>
                <a:uLnTx/>
                <a:uFillTx/>
                <a:latin typeface="+mn-lt"/>
                <a:ea typeface="+mn-ea"/>
                <a:cs typeface="+mn-cs"/>
              </a:rPr>
              <a:t>  All 15 prototypical verbs will be introduced early on using the same format. Both long form (infinitive) and short form (3</a:t>
            </a:r>
            <a:r>
              <a:rPr kumimoji="0" lang="en-GB" sz="1200" b="0" i="0" u="none" strike="noStrike" kern="1200" cap="none" spc="0" normalizeH="0" baseline="30000" noProof="0" dirty="0">
                <a:ln>
                  <a:noFill/>
                </a:ln>
                <a:solidFill>
                  <a:prstClr val="black"/>
                </a:solidFill>
                <a:effectLst/>
                <a:uLnTx/>
                <a:uFillTx/>
                <a:latin typeface="+mn-lt"/>
                <a:ea typeface="+mn-ea"/>
                <a:cs typeface="+mn-cs"/>
              </a:rPr>
              <a:t>rd</a:t>
            </a:r>
            <a:r>
              <a:rPr kumimoji="0" lang="en-GB" sz="1200" b="0" i="0" u="none" strike="noStrike" kern="1200" cap="none" spc="0" normalizeH="0" baseline="0" noProof="0" dirty="0">
                <a:ln>
                  <a:noFill/>
                </a:ln>
                <a:solidFill>
                  <a:prstClr val="black"/>
                </a:solidFill>
                <a:effectLst/>
                <a:uLnTx/>
                <a:uFillTx/>
                <a:latin typeface="+mn-lt"/>
                <a:ea typeface="+mn-ea"/>
                <a:cs typeface="+mn-cs"/>
              </a:rPr>
              <a:t> person singular) are introduced in order to familiarise students with various forms of the same verb. </a:t>
            </a:r>
          </a:p>
          <a:p>
            <a:pPr marL="0" marR="0" lvl="0" indent="0" algn="l" defTabSz="914400" rtl="0" eaLnBrk="1" fontAlgn="base" latinLnBrk="0" hangingPunct="1">
              <a:lnSpc>
                <a:spcPct val="100000"/>
              </a:lnSpc>
              <a:spcBef>
                <a:spcPts val="0"/>
              </a:spcBef>
              <a:spcAft>
                <a:spcPts val="0"/>
              </a:spcAft>
              <a:buClrTx/>
              <a:buSzTx/>
              <a:buFont typeface="+mj-lt"/>
              <a:buNone/>
              <a:tabLst/>
              <a:defRPr/>
            </a:pP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Google Shape;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29235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a:t>
            </a:r>
            <a:r>
              <a:rPr lang="en-GB" b="0" baseline="0" dirty="0"/>
              <a:t> </a:t>
            </a: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4" name="Google Shape;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07752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ga</a:t>
            </a:r>
            <a:r>
              <a:rPr lang="en-GB" b="1" baseline="0" dirty="0"/>
              <a:t>’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2</a:t>
            </a:fld>
            <a:endParaRPr lang="en-GB" dirty="0"/>
          </a:p>
        </p:txBody>
      </p:sp>
    </p:spTree>
    <p:extLst>
      <p:ext uri="{BB962C8B-B14F-4D97-AF65-F5344CB8AC3E}">
        <p14:creationId xmlns:p14="http://schemas.microsoft.com/office/powerpoint/2010/main" val="2161100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1" baseline="0" dirty="0"/>
              <a:t> </a:t>
            </a:r>
            <a:r>
              <a:rPr lang="en-GB" dirty="0"/>
              <a:t>Introduce the short form in a sentence. </a:t>
            </a: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Teachers click through</a:t>
            </a:r>
            <a:r>
              <a:rPr lang="en-GB" baseline="0" dirty="0"/>
              <a:t> the word, example and translation on this slide.</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93318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1" baseline="0" dirty="0"/>
              <a:t> I</a:t>
            </a:r>
            <a:r>
              <a:rPr lang="en-GB" dirty="0"/>
              <a:t>ntroduce the long form in a sentence.</a:t>
            </a: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dirty="0"/>
              <a:t>1. Teachers click to show the verb,</a:t>
            </a:r>
            <a:r>
              <a:rPr lang="en-GB" baseline="0" dirty="0"/>
              <a:t> the example and the translation.</a:t>
            </a:r>
            <a:endParaRPr dirty="0"/>
          </a:p>
          <a:p>
            <a:pPr marL="457200" marR="0" lvl="0" indent="-228600" algn="l" rtl="0">
              <a:lnSpc>
                <a:spcPct val="100000"/>
              </a:lnSpc>
              <a:spcBef>
                <a:spcPts val="0"/>
              </a:spcBef>
              <a:spcAft>
                <a:spcPts val="0"/>
              </a:spcAft>
              <a:buSzPts val="1400"/>
              <a:buNone/>
            </a:pPr>
            <a:endParaRPr dirty="0"/>
          </a:p>
        </p:txBody>
      </p:sp>
      <p:sp>
        <p:nvSpPr>
          <p:cNvPr id="84" name="Google Shape;8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934183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93" name="Google Shape;9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263654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5" name="Google Shape;10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67907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Timing: </a:t>
            </a:r>
            <a:r>
              <a:rPr kumimoji="0" lang="en-GB" sz="1200" b="0" i="0" u="none" strike="noStrike" kern="1200" cap="none" spc="0" normalizeH="0" baseline="0" noProof="0" dirty="0">
                <a:ln>
                  <a:noFill/>
                </a:ln>
                <a:solidFill>
                  <a:prstClr val="black"/>
                </a:solidFill>
                <a:effectLst/>
                <a:uLnTx/>
                <a:uFillTx/>
                <a:latin typeface="+mn-lt"/>
                <a:ea typeface="+mn-ea"/>
                <a:cs typeface="+mn-cs"/>
              </a:rPr>
              <a:t> 2 minutes (for slides 24-29)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Aim: </a:t>
            </a:r>
            <a:r>
              <a:rPr kumimoji="0" lang="en-GB" sz="1200" b="0" i="0" u="none" strike="noStrike" kern="1200" cap="none" spc="0" normalizeH="0" baseline="0" noProof="0" dirty="0">
                <a:ln>
                  <a:noFill/>
                </a:ln>
                <a:solidFill>
                  <a:prstClr val="black"/>
                </a:solidFill>
                <a:effectLst/>
                <a:uLnTx/>
                <a:uFillTx/>
                <a:latin typeface="+mn-lt"/>
                <a:ea typeface="+mn-ea"/>
                <a:cs typeface="+mn-cs"/>
              </a:rPr>
              <a:t>Introducing the verb ‘</a:t>
            </a:r>
            <a:r>
              <a:rPr kumimoji="0" lang="en-GB" sz="1200" b="0" i="0" u="none" strike="noStrike" kern="1200" cap="none" spc="0" normalizeH="0" baseline="0" noProof="0" dirty="0" err="1">
                <a:ln>
                  <a:noFill/>
                </a:ln>
                <a:solidFill>
                  <a:prstClr val="black"/>
                </a:solidFill>
                <a:effectLst/>
                <a:uLnTx/>
                <a:uFillTx/>
                <a:latin typeface="+mn-lt"/>
                <a:ea typeface="+mn-ea"/>
                <a:cs typeface="+mn-cs"/>
              </a:rPr>
              <a:t>vivir</a:t>
            </a:r>
            <a:r>
              <a:rPr kumimoji="0" lang="en-GB" sz="1200" b="0" i="0" u="none" strike="noStrike" kern="1200" cap="none" spc="0" normalizeH="0" baseline="0" noProof="0" dirty="0">
                <a:ln>
                  <a:noFill/>
                </a:ln>
                <a:solidFill>
                  <a:prstClr val="black"/>
                </a:solidFill>
                <a:effectLst/>
                <a:uLnTx/>
                <a:uFillTx/>
                <a:latin typeface="+mn-lt"/>
                <a:ea typeface="+mn-ea"/>
                <a:cs typeface="+mn-cs"/>
              </a:rPr>
              <a:t>’ more explicitly.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Calibri"/>
                <a:cs typeface="Calibri"/>
                <a:sym typeface="Calibri"/>
              </a:rPr>
              <a:t> Bring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up the word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vivir</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It is worth drawing attention </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Calibri"/>
                <a:cs typeface="Calibri"/>
                <a:sym typeface="Calibri"/>
              </a:rPr>
              <a:t>to SSC [v].</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Calibri"/>
                <a:cs typeface="Calibri"/>
                <a:sym typeface="Calibri"/>
              </a:rPr>
              <a:t> Try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to elicit the meaning from the students.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Calibri"/>
                <a:cs typeface="Calibri"/>
                <a:sym typeface="Calibri"/>
              </a:rPr>
              <a:t> Bring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up the English translations and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Calibri"/>
                <a:cs typeface="Calibri"/>
                <a:sym typeface="Calibri"/>
              </a:rPr>
              <a:t> Bring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up the short form ‘vive’</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Teachers should draw attention to [v]</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Calibri"/>
                <a:cs typeface="Calibri"/>
                <a:sym typeface="Calibri"/>
              </a:rPr>
              <a:t> Elicit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the meaning from the students and emphasise the two meanings for the short form.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Because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er</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and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ir</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verbs behave alike in most cases, we will only separate them for teaching when they behave differently (e.g., in the 1st person plural - see Y8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SoW</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Students should know the meaning of this verb already, as it was set as (audio and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Quizlet</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homework. It is re-presented here in the infinitive and short form to deepen students’ knowledge and model the use of both forms in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a:t>
            </a:r>
            <a:r>
              <a:rPr kumimoji="0" lang="en-GB" sz="1200" b="0" i="0" u="none" strike="noStrike" kern="1200" cap="none" spc="0" normalizeH="0" baseline="0" noProof="0" dirty="0" err="1">
                <a:ln>
                  <a:noFill/>
                </a:ln>
                <a:solidFill>
                  <a:prstClr val="black"/>
                </a:solidFill>
                <a:effectLst/>
                <a:uLnTx/>
                <a:uFillTx/>
                <a:latin typeface="+mn-lt"/>
                <a:ea typeface="+mn-ea"/>
                <a:cs typeface="Calibri"/>
                <a:sym typeface="Calibri"/>
              </a:rPr>
              <a:t>ivir</a:t>
            </a:r>
            <a:r>
              <a:rPr kumimoji="0" lang="en-GB" sz="1200" b="0" i="0" u="none" strike="noStrike" kern="1200" cap="none" spc="0" normalizeH="0" baseline="0" noProof="0" dirty="0">
                <a:ln>
                  <a:noFill/>
                </a:ln>
                <a:solidFill>
                  <a:prstClr val="black"/>
                </a:solidFill>
                <a:effectLst/>
                <a:uLnTx/>
                <a:uFillTx/>
                <a:latin typeface="+mn-lt"/>
                <a:ea typeface="+mn-ea"/>
                <a:cs typeface="Calibri"/>
                <a:sym typeface="Calibri"/>
              </a:rPr>
              <a:t>’</a:t>
            </a:r>
            <a:r>
              <a:rPr kumimoji="0" lang="en-GB" sz="1200" b="1" i="0" u="none" strike="noStrike" kern="1200" cap="none" spc="0" normalizeH="0" baseline="0" noProof="0" dirty="0">
                <a:ln>
                  <a:noFill/>
                </a:ln>
                <a:solidFill>
                  <a:prstClr val="black"/>
                </a:solidFill>
                <a:effectLst/>
                <a:uLnTx/>
                <a:uFillTx/>
                <a:latin typeface="+mn-lt"/>
                <a:ea typeface="Calibri"/>
                <a:cs typeface="Calibri"/>
                <a:sym typeface="Calibri"/>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is one of the NCELP 15 prototypical verbs in Spanish. </a:t>
            </a:r>
            <a:r>
              <a:rPr lang="en-GB" sz="1200" b="0" i="0" u="none" strike="noStrike" cap="none" dirty="0">
                <a:solidFill>
                  <a:schemeClr val="dk1"/>
                </a:solidFill>
                <a:effectLst/>
                <a:latin typeface="+mn-lt"/>
                <a:ea typeface="Calibri"/>
                <a:cs typeface="Calibri"/>
                <a:sym typeface="Calibri"/>
              </a:rPr>
              <a:t>Prototypical verbs are common verbs that illustrate the typical characteristics of a class of verb.</a:t>
            </a:r>
            <a:r>
              <a:rPr kumimoji="0" lang="en-GB" sz="1200" b="0" i="0" u="none" strike="noStrike" kern="1200" cap="none" spc="0" normalizeH="0" baseline="0" noProof="0" dirty="0">
                <a:ln>
                  <a:noFill/>
                </a:ln>
                <a:solidFill>
                  <a:prstClr val="black"/>
                </a:solidFill>
                <a:effectLst/>
                <a:uLnTx/>
                <a:uFillTx/>
                <a:latin typeface="+mn-lt"/>
                <a:ea typeface="+mn-ea"/>
                <a:cs typeface="+mn-cs"/>
              </a:rPr>
              <a:t>  All 15 prototypical verbs will be introduced early on using the same format. Both long form (infinitive) and short form (3</a:t>
            </a:r>
            <a:r>
              <a:rPr kumimoji="0" lang="en-GB" sz="1200" b="0" i="0" u="none" strike="noStrike" kern="1200" cap="none" spc="0" normalizeH="0" baseline="30000" noProof="0" dirty="0">
                <a:ln>
                  <a:noFill/>
                </a:ln>
                <a:solidFill>
                  <a:prstClr val="black"/>
                </a:solidFill>
                <a:effectLst/>
                <a:uLnTx/>
                <a:uFillTx/>
                <a:latin typeface="+mn-lt"/>
                <a:ea typeface="+mn-ea"/>
                <a:cs typeface="+mn-cs"/>
              </a:rPr>
              <a:t>rd</a:t>
            </a:r>
            <a:r>
              <a:rPr kumimoji="0" lang="en-GB" sz="1200" b="0" i="0" u="none" strike="noStrike" kern="1200" cap="none" spc="0" normalizeH="0" baseline="0" noProof="0" dirty="0">
                <a:ln>
                  <a:noFill/>
                </a:ln>
                <a:solidFill>
                  <a:prstClr val="black"/>
                </a:solidFill>
                <a:effectLst/>
                <a:uLnTx/>
                <a:uFillTx/>
                <a:latin typeface="+mn-lt"/>
                <a:ea typeface="+mn-ea"/>
                <a:cs typeface="+mn-cs"/>
              </a:rPr>
              <a:t> person singular) are introduced in order to familiarise students with various forms of the same verb.</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mj-lt"/>
              <a:buNone/>
              <a:tabLst/>
              <a:defRPr/>
            </a:pP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Google Shape;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11122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4" name="Google Shape;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712246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Aim:</a:t>
            </a:r>
            <a:r>
              <a:rPr lang="en-GB" b="1" baseline="0" dirty="0"/>
              <a:t> </a:t>
            </a:r>
            <a:r>
              <a:rPr lang="en-GB" dirty="0"/>
              <a:t>Introduce the short form in a sentence.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a:t>
            </a:r>
            <a:r>
              <a:rPr lang="en-GB" b="0" baseline="0" dirty="0"/>
              <a:t> Teachers click to go through the verb, the example sentence and the translation</a:t>
            </a:r>
            <a:endParaRPr b="0"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814363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Aim:</a:t>
            </a:r>
            <a:r>
              <a:rPr lang="en-GB" b="1" baseline="0" dirty="0"/>
              <a:t> </a:t>
            </a:r>
            <a:r>
              <a:rPr lang="en-GB" dirty="0"/>
              <a:t>Introduce the long form in a sentence.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a:t>
            </a:r>
            <a:r>
              <a:rPr lang="en-GB" b="0" baseline="0" dirty="0"/>
              <a:t> Teachers click to go through the verb, the example sentence and the translation</a:t>
            </a:r>
            <a:endParaRPr lang="en-GB" b="0" dirty="0"/>
          </a:p>
          <a:p>
            <a:pPr marL="0" marR="0" lvl="0" indent="0" algn="l" rtl="0">
              <a:lnSpc>
                <a:spcPct val="100000"/>
              </a:lnSpc>
              <a:spcBef>
                <a:spcPts val="0"/>
              </a:spcBef>
              <a:spcAft>
                <a:spcPts val="0"/>
              </a:spcAft>
              <a:buClr>
                <a:schemeClr val="dk1"/>
              </a:buClr>
              <a:buSzPts val="1200"/>
              <a:buFont typeface="Calibri"/>
              <a:buNone/>
            </a:pPr>
            <a:endParaRPr dirty="0"/>
          </a:p>
          <a:p>
            <a:pPr marL="457200" marR="0" lvl="0" indent="-228600" algn="l" rtl="0">
              <a:lnSpc>
                <a:spcPct val="100000"/>
              </a:lnSpc>
              <a:spcBef>
                <a:spcPts val="0"/>
              </a:spcBef>
              <a:spcAft>
                <a:spcPts val="0"/>
              </a:spcAft>
              <a:buSzPts val="1400"/>
              <a:buNone/>
            </a:pPr>
            <a:endParaRPr dirty="0"/>
          </a:p>
        </p:txBody>
      </p:sp>
      <p:sp>
        <p:nvSpPr>
          <p:cNvPr id="84" name="Google Shape;8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445846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93" name="Google Shape;9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922780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5" name="Google Shape;10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89989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3</a:t>
            </a:fld>
            <a:endParaRPr lang="en-GB" dirty="0"/>
          </a:p>
        </p:txBody>
      </p:sp>
    </p:spTree>
    <p:extLst>
      <p:ext uri="{BB962C8B-B14F-4D97-AF65-F5344CB8AC3E}">
        <p14:creationId xmlns:p14="http://schemas.microsoft.com/office/powerpoint/2010/main" val="13596677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3 minutes</a:t>
            </a:r>
          </a:p>
          <a:p>
            <a:endParaRPr lang="en-GB" b="0" dirty="0"/>
          </a:p>
          <a:p>
            <a:r>
              <a:rPr lang="en-GB" b="1" dirty="0"/>
              <a:t>Aim</a:t>
            </a:r>
            <a:r>
              <a:rPr lang="en-GB" b="1"/>
              <a:t>: </a:t>
            </a:r>
            <a:r>
              <a:rPr lang="en-GB"/>
              <a:t>to </a:t>
            </a:r>
            <a:r>
              <a:rPr lang="en-GB" dirty="0"/>
              <a:t>practise</a:t>
            </a:r>
            <a:r>
              <a:rPr lang="en-GB" baseline="0" dirty="0"/>
              <a:t> the verbs from this week’s vocabulary set. Two more verbs are presented here: </a:t>
            </a:r>
            <a:r>
              <a:rPr lang="en-GB" baseline="0" dirty="0" err="1"/>
              <a:t>beber</a:t>
            </a:r>
            <a:r>
              <a:rPr lang="en-GB" baseline="0" dirty="0"/>
              <a:t> and leer.</a:t>
            </a:r>
          </a:p>
          <a:p>
            <a:endParaRPr lang="en-GB" baseline="0" dirty="0"/>
          </a:p>
          <a:p>
            <a:r>
              <a:rPr lang="en-GB" b="1" baseline="0" dirty="0"/>
              <a:t>Procedure:</a:t>
            </a:r>
          </a:p>
          <a:p>
            <a:pPr marL="228600" indent="-228600">
              <a:buAutoNum type="arabicPeriod"/>
            </a:pPr>
            <a:r>
              <a:rPr lang="en-GB" baseline="0"/>
              <a:t>Use the animation sequence to </a:t>
            </a:r>
            <a:r>
              <a:rPr lang="en-GB" baseline="0" dirty="0"/>
              <a:t>introduce the Spanish and elicit the meanings in English from the students. Teachers should clarify meanings in English so that students have a correct understanding of the picture.</a:t>
            </a:r>
          </a:p>
          <a:p>
            <a:pPr marL="228600" indent="-228600">
              <a:buAutoNum type="arabicPeriod"/>
            </a:pPr>
            <a:r>
              <a:rPr lang="en-GB" baseline="0" dirty="0"/>
              <a:t>Play a game of ‘What’s missing?’ Students give the Spanish each time. This can be done in pairs or as a whole class. </a:t>
            </a:r>
            <a:r>
              <a:rPr lang="en-GB" baseline="0"/>
              <a:t>The animation sequence moves </a:t>
            </a:r>
            <a:r>
              <a:rPr lang="en-GB" baseline="0" dirty="0"/>
              <a:t>from one verb missing, to two then three in a variety of combinations then all four.</a:t>
            </a:r>
          </a:p>
          <a:p>
            <a:pPr marL="0" indent="0">
              <a:buNone/>
            </a:pPr>
            <a:endParaRPr lang="en-GB" baseline="0" dirty="0"/>
          </a:p>
          <a:p>
            <a:pPr marL="0" indent="0">
              <a:buNone/>
            </a:pPr>
            <a:r>
              <a:rPr lang="en-GB" b="1" baseline="0" dirty="0"/>
              <a:t>Notes:</a:t>
            </a:r>
          </a:p>
          <a:p>
            <a:pPr marL="0" indent="0">
              <a:buNone/>
            </a:pPr>
            <a:r>
              <a:rPr lang="en-GB" baseline="0" dirty="0"/>
              <a:t>The additional items of vocabulary from this week’s vocabulary set will be practised in lesson two.  </a:t>
            </a:r>
          </a:p>
          <a:p>
            <a:pPr marL="228600" indent="-228600">
              <a:buAutoNum type="arabicParen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30</a:t>
            </a:fld>
            <a:endParaRPr lang="en-GB"/>
          </a:p>
        </p:txBody>
      </p:sp>
    </p:spTree>
    <p:extLst>
      <p:ext uri="{BB962C8B-B14F-4D97-AF65-F5344CB8AC3E}">
        <p14:creationId xmlns:p14="http://schemas.microsoft.com/office/powerpoint/2010/main" val="31596060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5 minutes</a:t>
            </a:r>
          </a:p>
          <a:p>
            <a:endParaRPr lang="en-GB" b="0" dirty="0"/>
          </a:p>
          <a:p>
            <a:r>
              <a:rPr lang="en-GB" b="1" dirty="0"/>
              <a:t>Aim: </a:t>
            </a:r>
            <a:r>
              <a:rPr lang="en-GB" b="0" dirty="0"/>
              <a:t>listening</a:t>
            </a:r>
            <a:r>
              <a:rPr lang="en-GB" b="0" baseline="0" dirty="0"/>
              <a:t> activity that</a:t>
            </a:r>
            <a:r>
              <a:rPr lang="en-GB" b="1" baseline="0" dirty="0"/>
              <a:t> </a:t>
            </a:r>
            <a:r>
              <a:rPr lang="en-GB" dirty="0"/>
              <a:t>aims to</a:t>
            </a:r>
            <a:r>
              <a:rPr lang="en-GB" baseline="0" dirty="0"/>
              <a:t> help learners understand the difference in meaning between the infinitive and the third person singular. </a:t>
            </a:r>
          </a:p>
          <a:p>
            <a:endParaRPr lang="en-GB" baseline="0" dirty="0"/>
          </a:p>
          <a:p>
            <a:r>
              <a:rPr lang="en-GB" b="1" baseline="0" dirty="0"/>
              <a:t>Procedure:</a:t>
            </a:r>
          </a:p>
          <a:p>
            <a:pPr marL="228600" indent="-228600">
              <a:buAutoNum type="arabicPeriod"/>
            </a:pPr>
            <a:r>
              <a:rPr lang="en-GB" b="0" baseline="0" dirty="0"/>
              <a:t>Teachers</a:t>
            </a:r>
            <a:r>
              <a:rPr lang="en-GB" baseline="0" dirty="0"/>
              <a:t> t</a:t>
            </a:r>
            <a:r>
              <a:rPr lang="en-GB" dirty="0"/>
              <a:t>ell students to pay careful attention to the verb that they hear. </a:t>
            </a:r>
          </a:p>
          <a:p>
            <a:pPr marL="228600" indent="-228600">
              <a:buAutoNum type="arabicPeriod"/>
            </a:pPr>
            <a:r>
              <a:rPr lang="en-GB" dirty="0"/>
              <a:t>Teachers click</a:t>
            </a:r>
            <a:r>
              <a:rPr lang="en-GB" baseline="0" dirty="0"/>
              <a:t> the number button in the table to play the recording. </a:t>
            </a:r>
          </a:p>
          <a:p>
            <a:pPr marL="228600" indent="-228600">
              <a:buAutoNum type="arabicPeriod"/>
            </a:pPr>
            <a:r>
              <a:rPr lang="en-GB" baseline="0" dirty="0"/>
              <a:t>Answers are revealed one by one by clicking.</a:t>
            </a:r>
            <a:endParaRPr lang="en-GB" dirty="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Teacher can ask students to translate the text extracts to ensure comprehension of meaning.</a:t>
            </a:r>
          </a:p>
          <a:p>
            <a:pPr marL="228600" indent="-228600">
              <a:buAutoNum type="arabicPeriod"/>
            </a:pPr>
            <a:endParaRPr lang="en-GB" baseline="0" dirty="0"/>
          </a:p>
          <a:p>
            <a:r>
              <a:rPr lang="en-GB" b="1" baseline="0" dirty="0"/>
              <a:t>Transcript</a:t>
            </a:r>
          </a:p>
          <a:p>
            <a:pPr marL="228600" indent="-228600">
              <a:buAutoNum type="arabicPeriod"/>
            </a:pPr>
            <a:r>
              <a:rPr lang="en-GB" baseline="0" dirty="0"/>
              <a:t>[‘</a:t>
            </a:r>
            <a:r>
              <a:rPr lang="en-GB" baseline="0" dirty="0" err="1"/>
              <a:t>pling</a:t>
            </a:r>
            <a:r>
              <a:rPr lang="en-GB" baseline="0" dirty="0"/>
              <a:t>’ sound] Lee </a:t>
            </a:r>
            <a:r>
              <a:rPr lang="en-GB" baseline="0" dirty="0" err="1"/>
              <a:t>frases</a:t>
            </a:r>
            <a:r>
              <a:rPr lang="en-GB" baseline="0" dirty="0"/>
              <a:t> </a:t>
            </a:r>
            <a:r>
              <a:rPr lang="en-GB" baseline="0" dirty="0" err="1"/>
              <a:t>interesantes</a:t>
            </a:r>
            <a:r>
              <a:rPr lang="en-GB" baseline="0" dirty="0"/>
              <a:t>.</a:t>
            </a:r>
          </a:p>
          <a:p>
            <a:pPr marL="228600" indent="-228600">
              <a:buAutoNum type="arabicPeriod"/>
            </a:pPr>
            <a:r>
              <a:rPr lang="en-GB" baseline="0" dirty="0"/>
              <a:t>[‘</a:t>
            </a:r>
            <a:r>
              <a:rPr lang="en-GB" baseline="0" dirty="0" err="1"/>
              <a:t>pling</a:t>
            </a:r>
            <a:r>
              <a:rPr lang="en-GB" baseline="0" dirty="0"/>
              <a:t>’ sound] </a:t>
            </a:r>
            <a:r>
              <a:rPr lang="en-GB" baseline="0" dirty="0" err="1"/>
              <a:t>Vivir</a:t>
            </a:r>
            <a:r>
              <a:rPr lang="en-GB" baseline="0" dirty="0"/>
              <a:t> </a:t>
            </a:r>
            <a:r>
              <a:rPr lang="en-GB" baseline="0" dirty="0" err="1"/>
              <a:t>cerca</a:t>
            </a:r>
            <a:r>
              <a:rPr lang="en-GB" baseline="0" dirty="0"/>
              <a:t> del pueblo.</a:t>
            </a:r>
          </a:p>
          <a:p>
            <a:pPr marL="228600" indent="-228600">
              <a:buAutoNum type="arabicPeriod"/>
            </a:pPr>
            <a:r>
              <a:rPr lang="en-GB" baseline="0" dirty="0"/>
              <a:t>[‘</a:t>
            </a:r>
            <a:r>
              <a:rPr lang="en-GB" baseline="0" dirty="0" err="1"/>
              <a:t>pling</a:t>
            </a:r>
            <a:r>
              <a:rPr lang="en-GB" baseline="0" dirty="0"/>
              <a:t>’ sound] </a:t>
            </a:r>
            <a:r>
              <a:rPr lang="en-GB" baseline="0" dirty="0" err="1"/>
              <a:t>Bebe</a:t>
            </a:r>
            <a:r>
              <a:rPr lang="en-GB" baseline="0" dirty="0"/>
              <a:t> coca cola.</a:t>
            </a:r>
          </a:p>
          <a:p>
            <a:pPr marL="228600" indent="-228600">
              <a:buAutoNum type="arabicPeriod"/>
            </a:pPr>
            <a:r>
              <a:rPr lang="en-GB" baseline="0" dirty="0"/>
              <a:t>[‘</a:t>
            </a:r>
            <a:r>
              <a:rPr lang="en-GB" baseline="0" dirty="0" err="1"/>
              <a:t>pling</a:t>
            </a:r>
            <a:r>
              <a:rPr lang="en-GB" baseline="0" dirty="0"/>
              <a:t>’ sound] Come comida.</a:t>
            </a:r>
          </a:p>
          <a:p>
            <a:pPr marL="228600" indent="-228600">
              <a:buAutoNum type="arabicPeriod"/>
            </a:pPr>
            <a:r>
              <a:rPr lang="en-GB" baseline="0" dirty="0"/>
              <a:t>[‘</a:t>
            </a:r>
            <a:r>
              <a:rPr lang="en-GB" baseline="0" dirty="0" err="1"/>
              <a:t>pling</a:t>
            </a:r>
            <a:r>
              <a:rPr lang="en-GB" baseline="0" dirty="0"/>
              <a:t>’ sound] Leer </a:t>
            </a:r>
            <a:r>
              <a:rPr lang="en-GB" baseline="0" dirty="0" err="1"/>
              <a:t>juntos</a:t>
            </a:r>
            <a:r>
              <a:rPr lang="en-GB" baseline="0" dirty="0"/>
              <a:t>.</a:t>
            </a:r>
          </a:p>
          <a:p>
            <a:pPr marL="228600" indent="-228600">
              <a:buAutoNum type="arabicPeriod"/>
            </a:pPr>
            <a:r>
              <a:rPr lang="en-GB" baseline="0" dirty="0"/>
              <a:t>[‘</a:t>
            </a:r>
            <a:r>
              <a:rPr lang="en-GB" baseline="0" dirty="0" err="1"/>
              <a:t>pling</a:t>
            </a:r>
            <a:r>
              <a:rPr lang="en-GB" baseline="0" dirty="0"/>
              <a:t>’ sound] Vive </a:t>
            </a:r>
            <a:r>
              <a:rPr lang="en-GB" baseline="0" dirty="0" err="1"/>
              <a:t>lejos</a:t>
            </a:r>
            <a:r>
              <a:rPr lang="en-GB" baseline="0" dirty="0"/>
              <a:t> de </a:t>
            </a:r>
            <a:r>
              <a:rPr lang="en-GB" baseline="0" dirty="0" err="1"/>
              <a:t>aquí</a:t>
            </a:r>
            <a:r>
              <a:rPr lang="en-GB" baseline="0" dirty="0"/>
              <a:t>.</a:t>
            </a:r>
          </a:p>
          <a:p>
            <a:pPr marL="228600" indent="-228600">
              <a:buAutoNum type="arabicPeriod"/>
            </a:pPr>
            <a:r>
              <a:rPr lang="en-GB" baseline="0" dirty="0"/>
              <a:t>[‘</a:t>
            </a:r>
            <a:r>
              <a:rPr lang="en-GB" baseline="0" dirty="0" err="1"/>
              <a:t>pling</a:t>
            </a:r>
            <a:r>
              <a:rPr lang="en-GB" baseline="0" dirty="0"/>
              <a:t>’ sound] Comer mucho.</a:t>
            </a:r>
          </a:p>
          <a:p>
            <a:pPr marL="228600" indent="-228600">
              <a:buAutoNum type="arabicPeriod"/>
            </a:pPr>
            <a:r>
              <a:rPr lang="en-GB" baseline="0" dirty="0"/>
              <a:t>[‘</a:t>
            </a:r>
            <a:r>
              <a:rPr lang="en-GB" baseline="0" dirty="0" err="1"/>
              <a:t>pling</a:t>
            </a:r>
            <a:r>
              <a:rPr lang="en-GB" baseline="0" dirty="0"/>
              <a:t>’ sound] </a:t>
            </a:r>
            <a:r>
              <a:rPr lang="en-GB" baseline="0" dirty="0" err="1"/>
              <a:t>Beber</a:t>
            </a:r>
            <a:r>
              <a:rPr lang="en-GB" baseline="0" dirty="0"/>
              <a:t> </a:t>
            </a:r>
            <a:r>
              <a:rPr lang="en-GB" baseline="0" dirty="0" err="1"/>
              <a:t>limonada</a:t>
            </a:r>
            <a:r>
              <a:rPr lang="en-GB" baseline="0" dirty="0"/>
              <a:t>.</a:t>
            </a:r>
          </a:p>
          <a:p>
            <a:endParaRPr lang="en-GB" baseline="0" dirty="0"/>
          </a:p>
          <a:p>
            <a:r>
              <a:rPr lang="en-GB" b="1" baseline="0" dirty="0"/>
              <a:t>Notes:</a:t>
            </a:r>
          </a:p>
          <a:p>
            <a:r>
              <a:rPr lang="en-GB" dirty="0"/>
              <a:t>The vocabulary other</a:t>
            </a:r>
            <a:r>
              <a:rPr lang="en-GB" baseline="0" dirty="0"/>
              <a:t> than the verbs in this activity is either already known to students or is a cognate.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5091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12 minutes (for slides 32-39)</a:t>
            </a:r>
          </a:p>
          <a:p>
            <a:endParaRPr lang="en-GB" b="0" dirty="0"/>
          </a:p>
          <a:p>
            <a:r>
              <a:rPr lang="en-GB" b="1" dirty="0"/>
              <a:t>Aim</a:t>
            </a:r>
            <a:r>
              <a:rPr lang="en-GB" b="1"/>
              <a:t>: </a:t>
            </a:r>
            <a:r>
              <a:rPr lang="en-GB" b="0"/>
              <a:t>to practise </a:t>
            </a:r>
            <a:r>
              <a:rPr lang="en-GB" b="0" dirty="0"/>
              <a:t>using infinitives and 3</a:t>
            </a:r>
            <a:r>
              <a:rPr lang="en-GB" b="0" baseline="30000" dirty="0"/>
              <a:t>rd</a:t>
            </a:r>
            <a:r>
              <a:rPr lang="en-GB" b="0" dirty="0"/>
              <a:t> person</a:t>
            </a:r>
            <a:r>
              <a:rPr lang="en-GB" b="0" baseline="0" dirty="0"/>
              <a:t> singular ‘-</a:t>
            </a:r>
            <a:r>
              <a:rPr lang="en-GB" b="0" baseline="0" dirty="0" err="1"/>
              <a:t>er</a:t>
            </a:r>
            <a:r>
              <a:rPr lang="en-GB" b="0" baseline="0" dirty="0"/>
              <a:t>’ and ‘-</a:t>
            </a:r>
            <a:r>
              <a:rPr lang="en-GB" b="0" baseline="0" dirty="0" err="1"/>
              <a:t>ir</a:t>
            </a:r>
            <a:r>
              <a:rPr lang="en-GB" b="0" baseline="0"/>
              <a:t>’ verbs to create sentences.</a:t>
            </a:r>
            <a:endParaRPr lang="en-GB" b="1" dirty="0"/>
          </a:p>
          <a:p>
            <a:endParaRPr lang="en-GB" dirty="0"/>
          </a:p>
          <a:p>
            <a:r>
              <a:rPr lang="en-GB" b="1" dirty="0"/>
              <a:t>Procedure:</a:t>
            </a:r>
          </a:p>
          <a:p>
            <a:pPr marL="228600" indent="-228600">
              <a:buAutoNum type="arabicPeriod"/>
            </a:pPr>
            <a:r>
              <a:rPr lang="en-GB" dirty="0"/>
              <a:t>This</a:t>
            </a:r>
            <a:r>
              <a:rPr lang="en-GB" baseline="0" dirty="0"/>
              <a:t> reading and writing activity could be done on mini-whiteboards or in students’ exercise books. It uses the infinitive sentences and verbs from the previous activity.  </a:t>
            </a:r>
          </a:p>
          <a:p>
            <a:pPr marL="228600" indent="-228600">
              <a:buAutoNum type="arabicPeriod"/>
            </a:pPr>
            <a:r>
              <a:rPr lang="en-GB" baseline="0" dirty="0"/>
              <a:t>Students have to complete the sentence starter in orange with their own creations.  Having students write on mini-whiteboards allows the teacher to see all the different student responses (to see if they have selected a correct sentence finisher i.e. distinguished correctly between the infinitive and 3</a:t>
            </a:r>
            <a:r>
              <a:rPr lang="en-GB" baseline="30000" dirty="0"/>
              <a:t>rd</a:t>
            </a:r>
            <a:r>
              <a:rPr lang="en-GB" baseline="0" dirty="0"/>
              <a:t> person singular) and then select and share with the group for translation into English. </a:t>
            </a:r>
          </a:p>
          <a:p>
            <a:pPr marL="228600" indent="-228600">
              <a:buAutoNum type="arabicPeriod"/>
            </a:pPr>
            <a:r>
              <a:rPr lang="en-GB" baseline="0" dirty="0"/>
              <a:t>Teachers could write their own answers on their own whiteboard. Students can see if any of their responses appear. Teachers could present this as an ‘ESP’ exercise to see if great minds think alike, between teacher and students, or student and students.</a:t>
            </a:r>
          </a:p>
          <a:p>
            <a:pPr marL="228600" indent="-228600">
              <a:buAutoNum type="arabicPeriod"/>
            </a:pPr>
            <a:endParaRPr lang="en-GB" baseline="0" dirty="0"/>
          </a:p>
          <a:p>
            <a:pPr marL="0" indent="0">
              <a:buNone/>
            </a:pPr>
            <a:r>
              <a:rPr lang="en-GB" b="1" baseline="0" dirty="0"/>
              <a:t>Notes:</a:t>
            </a:r>
          </a:p>
          <a:p>
            <a:pPr marL="0" indent="0">
              <a:buNone/>
            </a:pPr>
            <a:r>
              <a:rPr lang="en-GB" baseline="0" dirty="0"/>
              <a:t>This offers lots of scope for differentiation. Higher ability students will naturally arrive at more complex/creative sentences.  Examples are given but students will come up with other sentences, too.</a:t>
            </a:r>
            <a:endParaRPr lang="en-GB" b="1" baseline="0" dirty="0"/>
          </a:p>
          <a:p>
            <a:r>
              <a:rPr lang="en-GB" baseline="0" dirty="0"/>
              <a:t>Revisited words:</a:t>
            </a:r>
          </a:p>
          <a:p>
            <a:r>
              <a:rPr lang="en-GB" baseline="0" dirty="0" err="1"/>
              <a:t>bueno</a:t>
            </a:r>
            <a:r>
              <a:rPr lang="en-GB" baseline="0" dirty="0"/>
              <a:t> (1.2.4); </a:t>
            </a:r>
            <a:r>
              <a:rPr lang="en-GB" baseline="0" dirty="0" err="1"/>
              <a:t>aburrido</a:t>
            </a:r>
            <a:r>
              <a:rPr lang="en-GB" baseline="0" dirty="0"/>
              <a:t> (2.2.5); tonto (1.1.2); </a:t>
            </a:r>
            <a:r>
              <a:rPr lang="en-GB" baseline="0" dirty="0" err="1"/>
              <a:t>interesante</a:t>
            </a:r>
            <a:r>
              <a:rPr lang="en-GB" baseline="0" dirty="0"/>
              <a:t> (1.2.6); </a:t>
            </a:r>
            <a:r>
              <a:rPr lang="en-GB" baseline="0" dirty="0" err="1"/>
              <a:t>importante</a:t>
            </a:r>
            <a:r>
              <a:rPr lang="en-GB" baseline="0" dirty="0"/>
              <a:t> (1.1.6)</a:t>
            </a:r>
          </a:p>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7267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Revisited words:</a:t>
            </a:r>
          </a:p>
          <a:p>
            <a:r>
              <a:rPr lang="en-GB" dirty="0"/>
              <a:t>Caro (1.2.4)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Bueno (1.2.4)</a:t>
            </a:r>
            <a:endParaRPr lang="en-GB" dirty="0"/>
          </a:p>
          <a:p>
            <a:r>
              <a:rPr lang="en-GB" dirty="0" err="1"/>
              <a:t>Malo</a:t>
            </a:r>
            <a:r>
              <a:rPr lang="en-GB" dirty="0"/>
              <a:t> (1.2.4)</a:t>
            </a:r>
          </a:p>
          <a:p>
            <a:r>
              <a:rPr lang="en-GB" dirty="0" err="1"/>
              <a:t>Noche</a:t>
            </a:r>
            <a:r>
              <a:rPr lang="en-GB" dirty="0"/>
              <a:t> (2.1.4)</a:t>
            </a:r>
          </a:p>
          <a:p>
            <a:r>
              <a:rPr lang="en-GB" dirty="0" err="1"/>
              <a:t>Puede</a:t>
            </a:r>
            <a:r>
              <a:rPr lang="en-GB" dirty="0"/>
              <a:t> (2.2.2)</a:t>
            </a:r>
          </a:p>
          <a:p>
            <a:r>
              <a:rPr lang="en-GB" dirty="0" err="1"/>
              <a:t>Ser</a:t>
            </a:r>
            <a:r>
              <a:rPr lang="en-GB" dirty="0"/>
              <a:t> (1.1.3)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Feo</a:t>
            </a:r>
            <a:r>
              <a:rPr lang="en-GB" dirty="0"/>
              <a:t> (1.2.4)</a:t>
            </a:r>
          </a:p>
          <a:p>
            <a:r>
              <a:rPr lang="en-GB" dirty="0" err="1"/>
              <a:t>Algo</a:t>
            </a:r>
            <a:r>
              <a:rPr lang="en-GB" baseline="0" dirty="0"/>
              <a:t> – phonics word</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54182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a:t>
            </a:r>
            <a:r>
              <a:rPr lang="en-GB" dirty="0" err="1"/>
              <a:t>Fruta</a:t>
            </a:r>
            <a:r>
              <a:rPr lang="en-GB" dirty="0"/>
              <a:t>’,</a:t>
            </a:r>
            <a:r>
              <a:rPr lang="en-GB" baseline="0" dirty="0"/>
              <a:t> </a:t>
            </a:r>
            <a:r>
              <a:rPr lang="en-GB" dirty="0"/>
              <a:t>‘carne’ and ‘</a:t>
            </a:r>
            <a:r>
              <a:rPr lang="en-GB" dirty="0" err="1"/>
              <a:t>rico</a:t>
            </a:r>
            <a:r>
              <a:rPr lang="en-GB" dirty="0"/>
              <a:t>’ will be introduced formall</a:t>
            </a:r>
            <a:r>
              <a:rPr lang="en-GB" baseline="0" dirty="0"/>
              <a:t>y in lesson 2 this week.</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Revisited words:</a:t>
            </a:r>
          </a:p>
          <a:p>
            <a:r>
              <a:rPr lang="en-GB" dirty="0"/>
              <a:t>Mucho (1.2.1)</a:t>
            </a:r>
          </a:p>
          <a:p>
            <a:r>
              <a:rPr lang="en-GB" dirty="0"/>
              <a:t>Comida (2.2.1)</a:t>
            </a:r>
          </a:p>
          <a:p>
            <a:r>
              <a:rPr lang="en-GB" dirty="0"/>
              <a:t>Solo (2.2.1)</a:t>
            </a:r>
          </a:p>
          <a:p>
            <a:r>
              <a:rPr lang="en-GB" dirty="0"/>
              <a:t>Plato (1.2.6)</a:t>
            </a:r>
          </a:p>
          <a:p>
            <a:r>
              <a:rPr lang="en-GB" dirty="0" err="1"/>
              <a:t>Fuera</a:t>
            </a:r>
            <a:r>
              <a:rPr lang="en-GB" dirty="0"/>
              <a:t> (2.2.4)</a:t>
            </a:r>
          </a:p>
          <a:p>
            <a:r>
              <a:rPr lang="en-GB" dirty="0"/>
              <a:t>Casa (1.1.4)</a:t>
            </a:r>
          </a:p>
          <a:p>
            <a:r>
              <a:rPr lang="en-GB" dirty="0" err="1"/>
              <a:t>Debajo</a:t>
            </a:r>
            <a:r>
              <a:rPr lang="en-GB" dirty="0"/>
              <a:t> (2.2.4)</a:t>
            </a:r>
          </a:p>
          <a:p>
            <a:r>
              <a:rPr lang="en-GB" dirty="0"/>
              <a:t>Árbol (2.1.3)</a:t>
            </a:r>
          </a:p>
          <a:p>
            <a:r>
              <a:rPr lang="en-GB" dirty="0"/>
              <a:t>Escuela (1.2.5)</a:t>
            </a:r>
          </a:p>
          <a:p>
            <a:r>
              <a:rPr lang="en-GB" dirty="0" err="1"/>
              <a:t>Temprano</a:t>
            </a:r>
            <a:r>
              <a:rPr lang="en-GB" dirty="0"/>
              <a:t>, </a:t>
            </a:r>
            <a:r>
              <a:rPr lang="en-GB" dirty="0" err="1"/>
              <a:t>tarde</a:t>
            </a:r>
            <a:r>
              <a:rPr lang="en-GB" dirty="0"/>
              <a:t> (1.1.6)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8478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‘Agua’ will be introduced formally in lesson 2. ‘</a:t>
            </a:r>
            <a:r>
              <a:rPr lang="en-GB" dirty="0" err="1"/>
              <a:t>Limonada</a:t>
            </a:r>
            <a:r>
              <a:rPr lang="en-GB" dirty="0"/>
              <a:t>’ is a near-cognate</a:t>
            </a:r>
            <a:r>
              <a:rPr lang="en-GB" baseline="0" dirty="0"/>
              <a:t> that has been included in receptive tasks in earlier lessons.</a:t>
            </a:r>
            <a:endParaRPr lang="en-GB" dirty="0"/>
          </a:p>
          <a:p>
            <a:endParaRPr lang="en-GB" dirty="0"/>
          </a:p>
          <a:p>
            <a:r>
              <a:rPr lang="en-GB" dirty="0"/>
              <a:t>Revisited words</a:t>
            </a:r>
          </a:p>
          <a:p>
            <a:r>
              <a:rPr lang="en-GB" dirty="0" err="1"/>
              <a:t>Delante</a:t>
            </a:r>
            <a:r>
              <a:rPr lang="en-GB" dirty="0"/>
              <a:t> –</a:t>
            </a:r>
            <a:r>
              <a:rPr lang="en-GB" baseline="0" dirty="0"/>
              <a:t> 2.2.4</a:t>
            </a:r>
          </a:p>
          <a:p>
            <a:r>
              <a:rPr lang="en-GB" dirty="0" err="1"/>
              <a:t>Tienda</a:t>
            </a:r>
            <a:r>
              <a:rPr lang="en-GB" dirty="0"/>
              <a:t> – 1.2.5</a:t>
            </a:r>
          </a:p>
          <a:p>
            <a:r>
              <a:rPr lang="en-GB" dirty="0"/>
              <a:t>Cinco – 1.2.2</a:t>
            </a:r>
          </a:p>
          <a:p>
            <a:r>
              <a:rPr lang="en-GB" dirty="0" err="1"/>
              <a:t>Botella</a:t>
            </a:r>
            <a:r>
              <a:rPr lang="en-GB" dirty="0"/>
              <a:t> – 1.1.5</a:t>
            </a:r>
          </a:p>
          <a:p>
            <a:r>
              <a:rPr lang="en-GB" dirty="0"/>
              <a:t>De – 1.2.6</a:t>
            </a:r>
          </a:p>
          <a:p>
            <a:r>
              <a:rPr lang="en-GB" dirty="0"/>
              <a:t>Amigo – 1.1.5</a:t>
            </a:r>
          </a:p>
          <a:p>
            <a:r>
              <a:rPr lang="en-GB" dirty="0"/>
              <a:t>Solo – 2.2.1</a:t>
            </a:r>
          </a:p>
          <a:p>
            <a:r>
              <a:rPr lang="en-GB" dirty="0" err="1"/>
              <a:t>Clase</a:t>
            </a:r>
            <a:r>
              <a:rPr lang="en-GB" dirty="0"/>
              <a:t> – 1.2.3</a:t>
            </a:r>
          </a:p>
          <a:p>
            <a:r>
              <a:rPr lang="en-GB" dirty="0" err="1"/>
              <a:t>Mañana</a:t>
            </a:r>
            <a:r>
              <a:rPr lang="en-GB" dirty="0"/>
              <a:t> – 2.1.4</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93789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Revisited words</a:t>
            </a:r>
          </a:p>
          <a:p>
            <a:endParaRPr lang="en-GB" dirty="0"/>
          </a:p>
          <a:p>
            <a:r>
              <a:rPr lang="en-GB" dirty="0"/>
              <a:t>Bonito – 1.2.4</a:t>
            </a:r>
          </a:p>
          <a:p>
            <a:r>
              <a:rPr lang="en-GB" dirty="0" err="1"/>
              <a:t>Barato</a:t>
            </a:r>
            <a:r>
              <a:rPr lang="en-GB" dirty="0"/>
              <a:t> – 1.2.4</a:t>
            </a:r>
          </a:p>
          <a:p>
            <a:r>
              <a:rPr lang="en-GB" dirty="0" err="1"/>
              <a:t>Aburrido</a:t>
            </a:r>
            <a:r>
              <a:rPr lang="en-GB" dirty="0"/>
              <a:t> – 2.2.5</a:t>
            </a:r>
          </a:p>
          <a:p>
            <a:r>
              <a:rPr lang="en-GB" dirty="0"/>
              <a:t>Bueno – 1.2.4</a:t>
            </a:r>
          </a:p>
          <a:p>
            <a:r>
              <a:rPr lang="en-GB" dirty="0" err="1"/>
              <a:t>Interesante</a:t>
            </a:r>
            <a:r>
              <a:rPr lang="en-GB" dirty="0"/>
              <a:t> – 1.2.6</a:t>
            </a:r>
          </a:p>
          <a:p>
            <a:r>
              <a:rPr lang="en-GB" dirty="0" err="1"/>
              <a:t>Malo</a:t>
            </a:r>
            <a:r>
              <a:rPr lang="en-GB" dirty="0"/>
              <a:t> – 1.2.4</a:t>
            </a:r>
          </a:p>
          <a:p>
            <a:r>
              <a:rPr lang="en-GB" dirty="0"/>
              <a:t>Caro – 1.2.4</a:t>
            </a:r>
          </a:p>
          <a:p>
            <a:r>
              <a:rPr lang="en-GB" dirty="0"/>
              <a:t>Importante – 1.1.6</a:t>
            </a:r>
          </a:p>
          <a:p>
            <a:r>
              <a:rPr lang="en-GB" dirty="0"/>
              <a:t>Idea</a:t>
            </a:r>
            <a:r>
              <a:rPr lang="en-GB" baseline="0" dirty="0"/>
              <a:t> – phonics word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57830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Revisited words</a:t>
            </a:r>
          </a:p>
          <a:p>
            <a:endParaRPr lang="en-GB" dirty="0"/>
          </a:p>
          <a:p>
            <a:r>
              <a:rPr lang="en-GB" dirty="0"/>
              <a:t>Mucho – 1.2.1</a:t>
            </a:r>
          </a:p>
          <a:p>
            <a:r>
              <a:rPr lang="en-GB" dirty="0" err="1"/>
              <a:t>Libro</a:t>
            </a:r>
            <a:r>
              <a:rPr lang="en-GB" dirty="0"/>
              <a:t> – 1.1.4</a:t>
            </a:r>
          </a:p>
          <a:p>
            <a:r>
              <a:rPr lang="en-GB" dirty="0"/>
              <a:t>Importante – 1.1.6</a:t>
            </a:r>
          </a:p>
          <a:p>
            <a:r>
              <a:rPr lang="en-GB" dirty="0" err="1"/>
              <a:t>Revista</a:t>
            </a:r>
            <a:r>
              <a:rPr lang="en-GB" dirty="0"/>
              <a:t> – 1.1.5</a:t>
            </a:r>
          </a:p>
          <a:p>
            <a:r>
              <a:rPr lang="en-GB" dirty="0" err="1"/>
              <a:t>famoso</a:t>
            </a:r>
            <a:r>
              <a:rPr lang="en-GB" dirty="0"/>
              <a:t> – 1.2.4</a:t>
            </a:r>
          </a:p>
          <a:p>
            <a:r>
              <a:rPr lang="en-GB" dirty="0" err="1"/>
              <a:t>Frase</a:t>
            </a:r>
            <a:r>
              <a:rPr lang="en-GB" dirty="0"/>
              <a:t> – 1.1.4</a:t>
            </a:r>
          </a:p>
          <a:p>
            <a:r>
              <a:rPr lang="en-GB" dirty="0" err="1"/>
              <a:t>Espanol</a:t>
            </a:r>
            <a:r>
              <a:rPr lang="en-GB" dirty="0"/>
              <a:t> – 1.2.1</a:t>
            </a:r>
          </a:p>
          <a:p>
            <a:r>
              <a:rPr lang="en-GB" dirty="0" err="1"/>
              <a:t>Periódico</a:t>
            </a:r>
            <a:r>
              <a:rPr lang="en-GB" dirty="0"/>
              <a:t> – 1.1.5</a:t>
            </a:r>
          </a:p>
          <a:p>
            <a:r>
              <a:rPr lang="en-GB" dirty="0"/>
              <a:t>Cada – 3.1.1</a:t>
            </a:r>
          </a:p>
          <a:p>
            <a:r>
              <a:rPr lang="en-GB" dirty="0"/>
              <a:t>Tarde – 2.1.4</a:t>
            </a:r>
          </a:p>
          <a:p>
            <a:r>
              <a:rPr lang="en-GB" dirty="0" err="1"/>
              <a:t>Cama</a:t>
            </a:r>
            <a:r>
              <a:rPr lang="en-GB" dirty="0"/>
              <a:t> – 1.1.4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49193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Revisited words</a:t>
            </a:r>
          </a:p>
          <a:p>
            <a:endParaRPr lang="en-GB" dirty="0"/>
          </a:p>
          <a:p>
            <a:r>
              <a:rPr lang="en-GB" dirty="0"/>
              <a:t>Isla – 1.2.6</a:t>
            </a:r>
          </a:p>
          <a:p>
            <a:r>
              <a:rPr lang="en-GB" dirty="0" err="1"/>
              <a:t>Fuera</a:t>
            </a:r>
            <a:r>
              <a:rPr lang="en-GB" dirty="0"/>
              <a:t> –</a:t>
            </a:r>
            <a:r>
              <a:rPr lang="en-GB" baseline="0" dirty="0"/>
              <a:t> 2.2.4</a:t>
            </a:r>
            <a:endParaRPr lang="en-GB" dirty="0"/>
          </a:p>
          <a:p>
            <a:r>
              <a:rPr lang="en-GB" dirty="0"/>
              <a:t>Centro – 1.2.5</a:t>
            </a:r>
          </a:p>
          <a:p>
            <a:r>
              <a:rPr lang="en-GB" dirty="0"/>
              <a:t>Sur, </a:t>
            </a:r>
            <a:r>
              <a:rPr lang="en-GB" dirty="0" err="1"/>
              <a:t>norte</a:t>
            </a:r>
            <a:r>
              <a:rPr lang="en-GB" dirty="0"/>
              <a:t> – 1.1.1</a:t>
            </a:r>
          </a:p>
          <a:p>
            <a:r>
              <a:rPr lang="en-GB" dirty="0" err="1"/>
              <a:t>Francia</a:t>
            </a:r>
            <a:r>
              <a:rPr lang="en-GB" dirty="0"/>
              <a:t> – 3.1.1</a:t>
            </a:r>
          </a:p>
          <a:p>
            <a:r>
              <a:rPr lang="en-GB" dirty="0" err="1"/>
              <a:t>Delante</a:t>
            </a:r>
            <a:r>
              <a:rPr lang="en-GB" dirty="0"/>
              <a:t> – 2.2.4</a:t>
            </a:r>
          </a:p>
          <a:p>
            <a:r>
              <a:rPr lang="en-GB" dirty="0"/>
              <a:t>Plaza – 1.2.5</a:t>
            </a:r>
          </a:p>
          <a:p>
            <a:r>
              <a:rPr lang="en-GB" dirty="0" err="1"/>
              <a:t>Detrás</a:t>
            </a:r>
            <a:r>
              <a:rPr lang="en-GB" dirty="0"/>
              <a:t> -2.2.4</a:t>
            </a:r>
          </a:p>
          <a:p>
            <a:r>
              <a:rPr lang="en-GB" dirty="0"/>
              <a:t>Banco – 1.2.5</a:t>
            </a:r>
          </a:p>
          <a:p>
            <a:r>
              <a:rPr lang="en-GB" dirty="0" err="1"/>
              <a:t>Cerca</a:t>
            </a:r>
            <a:r>
              <a:rPr lang="en-GB" dirty="0"/>
              <a:t> – 1.2.5</a:t>
            </a:r>
          </a:p>
          <a:p>
            <a:r>
              <a:rPr lang="en-GB" dirty="0"/>
              <a:t>Mercado – 1.2.5</a:t>
            </a:r>
          </a:p>
          <a:p>
            <a:r>
              <a:rPr lang="en-GB" dirty="0" err="1"/>
              <a:t>Lejos</a:t>
            </a:r>
            <a:r>
              <a:rPr lang="en-GB" dirty="0"/>
              <a:t> – 1.2.5</a:t>
            </a:r>
          </a:p>
          <a:p>
            <a:r>
              <a:rPr lang="en-GB" dirty="0" err="1"/>
              <a:t>Aquí</a:t>
            </a:r>
            <a:r>
              <a:rPr lang="en-GB" dirty="0"/>
              <a:t> –</a:t>
            </a:r>
            <a:r>
              <a:rPr lang="en-GB" baseline="0" dirty="0"/>
              <a:t> 1.2.3</a:t>
            </a:r>
            <a:endParaRPr lang="en-GB" dirty="0"/>
          </a:p>
          <a:p>
            <a:r>
              <a:rPr lang="en-GB" dirty="0"/>
              <a:t>Con  –1.1.6</a:t>
            </a:r>
          </a:p>
          <a:p>
            <a:r>
              <a:rPr lang="en-GB" dirty="0"/>
              <a:t>Amigo – 1.1.5</a:t>
            </a:r>
          </a:p>
          <a:p>
            <a:r>
              <a:rPr lang="en-GB" dirty="0"/>
              <a:t>España -1.1.1</a:t>
            </a:r>
          </a:p>
          <a:p>
            <a:r>
              <a:rPr lang="en-GB" dirty="0"/>
              <a:t>Casa – 1.1.4</a:t>
            </a:r>
          </a:p>
          <a:p>
            <a:r>
              <a:rPr lang="en-GB" dirty="0"/>
              <a:t>Antigua – 1.2.4</a:t>
            </a:r>
          </a:p>
          <a:p>
            <a:r>
              <a:rPr lang="en-GB" dirty="0"/>
              <a:t>Ciudad – 1.2.5</a:t>
            </a:r>
          </a:p>
          <a:p>
            <a:r>
              <a:rPr lang="en-GB" dirty="0"/>
              <a:t>Grande – 1.2.6</a:t>
            </a:r>
          </a:p>
          <a:p>
            <a:r>
              <a:rPr lang="en-GB" dirty="0"/>
              <a:t>Solo –</a:t>
            </a:r>
            <a:r>
              <a:rPr lang="en-GB" baseline="0" dirty="0"/>
              <a:t> 2.2.1</a:t>
            </a:r>
          </a:p>
          <a:p>
            <a:r>
              <a:rPr lang="en-GB" baseline="0" dirty="0"/>
              <a:t>Campo – 2.2.1</a:t>
            </a:r>
            <a:endParaRPr lang="en-GB" dirty="0"/>
          </a:p>
          <a:p>
            <a:r>
              <a:rPr lang="en-GB" dirty="0"/>
              <a:t>Pueblo – 1.2.6</a:t>
            </a:r>
          </a:p>
          <a:p>
            <a:r>
              <a:rPr lang="en-GB" dirty="0" err="1"/>
              <a:t>Pequeño</a:t>
            </a:r>
            <a:r>
              <a:rPr lang="en-GB" dirty="0"/>
              <a:t> – 1.2.4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2126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Revisited words</a:t>
            </a:r>
          </a:p>
          <a:p>
            <a:endParaRPr lang="en-GB" dirty="0"/>
          </a:p>
          <a:p>
            <a:r>
              <a:rPr lang="en-GB" dirty="0"/>
              <a:t>Bueno – 1.2.4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Malo</a:t>
            </a:r>
            <a:r>
              <a:rPr lang="en-GB" dirty="0"/>
              <a:t> – 1.2.4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Barato</a:t>
            </a:r>
            <a:r>
              <a:rPr lang="en-GB" dirty="0"/>
              <a:t> – 1.2.4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Caro – 1.2.4</a:t>
            </a:r>
          </a:p>
          <a:p>
            <a:r>
              <a:rPr lang="en-GB" dirty="0"/>
              <a:t>Tarde – 2.1.4</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2405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4</a:t>
            </a:fld>
            <a:endParaRPr lang="en-GB" dirty="0"/>
          </a:p>
        </p:txBody>
      </p:sp>
    </p:spTree>
    <p:extLst>
      <p:ext uri="{BB962C8B-B14F-4D97-AF65-F5344CB8AC3E}">
        <p14:creationId xmlns:p14="http://schemas.microsoft.com/office/powerpoint/2010/main" val="33175280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OPTIONAL</a:t>
            </a:r>
          </a:p>
          <a:p>
            <a:endParaRPr lang="en-GB" b="0" dirty="0"/>
          </a:p>
          <a:p>
            <a:r>
              <a:rPr lang="en-GB" b="1" dirty="0"/>
              <a:t>Timing:</a:t>
            </a:r>
            <a:r>
              <a:rPr lang="en-GB" b="0" baseline="0" dirty="0"/>
              <a:t> 5 minutes</a:t>
            </a:r>
          </a:p>
          <a:p>
            <a:endParaRPr lang="en-GB" b="0" baseline="0" dirty="0"/>
          </a:p>
          <a:p>
            <a:r>
              <a:rPr lang="en-GB" b="1" baseline="0" dirty="0"/>
              <a:t>Aim</a:t>
            </a:r>
            <a:r>
              <a:rPr lang="en-GB" b="1" baseline="0"/>
              <a:t>: </a:t>
            </a:r>
            <a:r>
              <a:rPr lang="en-GB" b="0" baseline="0"/>
              <a:t>to practise written production of infinitives </a:t>
            </a:r>
            <a:r>
              <a:rPr lang="en-GB" b="0" baseline="0" dirty="0"/>
              <a:t>or 3</a:t>
            </a:r>
            <a:r>
              <a:rPr lang="en-GB" b="0" baseline="30000" dirty="0"/>
              <a:t>rd</a:t>
            </a:r>
            <a:r>
              <a:rPr lang="en-GB" b="0" baseline="0" dirty="0"/>
              <a:t> person singular of ‘-</a:t>
            </a:r>
            <a:r>
              <a:rPr lang="en-GB" b="0" baseline="0" dirty="0" err="1"/>
              <a:t>er</a:t>
            </a:r>
            <a:r>
              <a:rPr lang="en-GB" b="0" baseline="0" dirty="0"/>
              <a:t>’ and ‘-</a:t>
            </a:r>
            <a:r>
              <a:rPr lang="en-GB" b="0" baseline="0" dirty="0" err="1"/>
              <a:t>ir</a:t>
            </a:r>
            <a:r>
              <a:rPr lang="en-GB" b="0" baseline="0"/>
              <a:t>’ verbs at sentence level.</a:t>
            </a:r>
            <a:endParaRPr lang="en-GB" b="0" baseline="0" dirty="0"/>
          </a:p>
          <a:p>
            <a:endParaRPr lang="en-GB" b="0" baseline="0" dirty="0"/>
          </a:p>
          <a:p>
            <a:r>
              <a:rPr lang="en-GB" b="1" baseline="0" dirty="0"/>
              <a:t>Procedure:</a:t>
            </a:r>
            <a:endParaRPr lang="en-GB" b="1" dirty="0"/>
          </a:p>
          <a:p>
            <a:pPr marL="228600" indent="-228600">
              <a:buAutoNum type="arabicPeriod"/>
            </a:pPr>
            <a:r>
              <a:rPr lang="en-GB" baseline="0" dirty="0"/>
              <a:t>There are 3 sentences that require the infinitive and 3 that require the third person singular. Students write the translations.</a:t>
            </a:r>
          </a:p>
          <a:p>
            <a:pPr marL="228600" indent="-228600">
              <a:buAutoNum type="arabicPeriod"/>
            </a:pPr>
            <a:r>
              <a:rPr lang="en-GB" baseline="0" dirty="0"/>
              <a:t>Answers are revealed by clicking on the dark blue shape. This is to allow teachers to nominate students to respond, but give nominated students the flexibility to offer the answer they feel most confident about (out of order).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9412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0" i="0" dirty="0">
                <a:solidFill>
                  <a:schemeClr val="dk1"/>
                </a:solidFill>
                <a:latin typeface="+mn-lt"/>
                <a:ea typeface="Calibri"/>
                <a:cs typeface="Calibri"/>
                <a:sym typeface="Calibri"/>
              </a:rPr>
              <a:t>Consolidation</a:t>
            </a:r>
            <a:r>
              <a:rPr lang="en-GB" sz="1200" b="0" i="0" baseline="0" dirty="0">
                <a:solidFill>
                  <a:schemeClr val="dk1"/>
                </a:solidFill>
                <a:latin typeface="+mn-lt"/>
                <a:ea typeface="Calibri"/>
                <a:cs typeface="Calibri"/>
                <a:sym typeface="Calibri"/>
              </a:rPr>
              <a:t> </a:t>
            </a:r>
            <a:r>
              <a:rPr lang="en-GB" sz="1200" b="0" i="0" dirty="0">
                <a:solidFill>
                  <a:schemeClr val="dk1"/>
                </a:solidFill>
                <a:latin typeface="+mn-lt"/>
                <a:ea typeface="Calibri"/>
                <a:cs typeface="Calibri"/>
                <a:sym typeface="Calibri"/>
              </a:rPr>
              <a:t>of SSCs [</a:t>
            </a:r>
            <a:r>
              <a:rPr lang="en-GB" sz="1200" b="0" i="0" dirty="0" err="1">
                <a:solidFill>
                  <a:schemeClr val="dk1"/>
                </a:solidFill>
                <a:latin typeface="+mn-lt"/>
                <a:ea typeface="Calibri"/>
                <a:cs typeface="Calibri"/>
                <a:sym typeface="Calibri"/>
              </a:rPr>
              <a:t>ga</a:t>
            </a:r>
            <a:r>
              <a:rPr lang="en-GB" sz="1200" b="0" i="0" dirty="0">
                <a:solidFill>
                  <a:schemeClr val="dk1"/>
                </a:solidFill>
                <a:latin typeface="+mn-lt"/>
                <a:ea typeface="Calibri"/>
                <a:cs typeface="Calibri"/>
                <a:sym typeface="Calibri"/>
              </a:rPr>
              <a:t>],</a:t>
            </a:r>
            <a:r>
              <a:rPr lang="en-GB" sz="1200" b="0" i="0" baseline="0" dirty="0">
                <a:solidFill>
                  <a:schemeClr val="dk1"/>
                </a:solidFill>
                <a:latin typeface="+mn-lt"/>
                <a:ea typeface="Calibri"/>
                <a:cs typeface="Calibri"/>
                <a:sym typeface="Calibri"/>
              </a:rPr>
              <a:t> </a:t>
            </a:r>
            <a:r>
              <a:rPr lang="en-GB" sz="1200" b="0" i="0" dirty="0">
                <a:solidFill>
                  <a:schemeClr val="dk1"/>
                </a:solidFill>
                <a:latin typeface="+mn-lt"/>
                <a:ea typeface="Calibri"/>
                <a:cs typeface="Calibri"/>
                <a:sym typeface="Calibri"/>
              </a:rPr>
              <a:t>[go],</a:t>
            </a:r>
            <a:r>
              <a:rPr lang="en-GB" sz="1200" b="0" i="0" baseline="0" dirty="0">
                <a:solidFill>
                  <a:schemeClr val="dk1"/>
                </a:solidFill>
                <a:latin typeface="+mn-lt"/>
                <a:ea typeface="Calibri"/>
                <a:cs typeface="Calibri"/>
                <a:sym typeface="Calibri"/>
              </a:rPr>
              <a:t> </a:t>
            </a:r>
            <a:r>
              <a:rPr lang="en-GB" sz="1200" b="0" i="0" dirty="0">
                <a:solidFill>
                  <a:schemeClr val="dk1"/>
                </a:solidFill>
                <a:latin typeface="+mn-lt"/>
                <a:ea typeface="Calibri"/>
                <a:cs typeface="Calibri"/>
                <a:sym typeface="Calibri"/>
              </a:rPr>
              <a:t>[</a:t>
            </a:r>
            <a:r>
              <a:rPr lang="en-GB" sz="1200" b="0" i="0" dirty="0" err="1">
                <a:solidFill>
                  <a:schemeClr val="dk1"/>
                </a:solidFill>
                <a:latin typeface="+mn-lt"/>
                <a:ea typeface="Calibri"/>
                <a:cs typeface="Calibri"/>
                <a:sym typeface="Calibri"/>
              </a:rPr>
              <a:t>gu</a:t>
            </a:r>
            <a:r>
              <a:rPr lang="en-GB" sz="1200" b="0" i="0" dirty="0">
                <a:solidFill>
                  <a:schemeClr val="dk1"/>
                </a:solidFill>
                <a:latin typeface="+mn-lt"/>
                <a:ea typeface="Calibri"/>
                <a:cs typeface="Calibri"/>
                <a:sym typeface="Calibri"/>
              </a:rPr>
              <a:t>]</a:t>
            </a:r>
            <a:r>
              <a:rPr lang="en-GB" sz="1200" b="0" i="0" baseline="0" dirty="0">
                <a:solidFill>
                  <a:schemeClr val="dk1"/>
                </a:solidFill>
                <a:latin typeface="+mn-lt"/>
                <a:ea typeface="Calibri"/>
                <a:cs typeface="Calibri"/>
                <a:sym typeface="Calibri"/>
              </a:rPr>
              <a:t> </a:t>
            </a:r>
            <a:r>
              <a:rPr lang="en-GB" sz="1200" b="0" i="0" dirty="0">
                <a:solidFill>
                  <a:schemeClr val="dk1"/>
                </a:solidFill>
                <a:latin typeface="+mn-lt"/>
                <a:ea typeface="Calibri"/>
                <a:cs typeface="Calibri"/>
                <a:sym typeface="Calibri"/>
              </a:rPr>
              <a:t>('hard 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chemeClr val="dk1"/>
                </a:solidFill>
                <a:latin typeface="+mn-lt"/>
                <a:ea typeface="Calibri"/>
                <a:cs typeface="Calibri"/>
                <a:sym typeface="Calibri"/>
              </a:rPr>
              <a:t>Consolidation </a:t>
            </a:r>
            <a:r>
              <a:rPr lang="en-GB" sz="1200" b="0" i="0" baseline="0" dirty="0">
                <a:solidFill>
                  <a:schemeClr val="dk1"/>
                </a:solidFill>
                <a:latin typeface="+mn-lt"/>
                <a:ea typeface="Calibri"/>
                <a:cs typeface="Calibri"/>
                <a:sym typeface="Calibri"/>
              </a:rPr>
              <a:t>of -</a:t>
            </a:r>
            <a:r>
              <a:rPr lang="en-GB" sz="1200" b="0" dirty="0" err="1">
                <a:solidFill>
                  <a:prstClr val="white"/>
                </a:solidFill>
              </a:rPr>
              <a:t>er</a:t>
            </a:r>
            <a:r>
              <a:rPr lang="en-GB" sz="1200" b="0" dirty="0">
                <a:solidFill>
                  <a:prstClr val="white"/>
                </a:solidFill>
              </a:rPr>
              <a:t> and –</a:t>
            </a:r>
            <a:r>
              <a:rPr lang="en-GB" sz="1200" b="0" dirty="0" err="1">
                <a:solidFill>
                  <a:prstClr val="white"/>
                </a:solidFill>
              </a:rPr>
              <a:t>ir</a:t>
            </a:r>
            <a:r>
              <a:rPr lang="en-GB" sz="1200" b="0" dirty="0">
                <a:solidFill>
                  <a:prstClr val="white"/>
                </a:solidFill>
              </a:rPr>
              <a:t> verbs in the infinitive and third person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s-ES" sz="1200" b="1" i="0" u="none" strike="noStrike" kern="1200" dirty="0">
                <a:solidFill>
                  <a:schemeClr val="tx1"/>
                </a:solidFill>
                <a:effectLst/>
                <a:latin typeface="+mn-lt"/>
                <a:ea typeface="+mn-ea"/>
                <a:cs typeface="+mn-cs"/>
              </a:rPr>
              <a:t>7.3.1.4 (introduce)</a:t>
            </a:r>
            <a:r>
              <a:rPr lang="es-ES" sz="1200" b="1" i="0" u="none" strike="noStrike" kern="1200" baseline="0" dirty="0">
                <a:solidFill>
                  <a:schemeClr val="tx1"/>
                </a:solidFill>
                <a:effectLst/>
                <a:latin typeface="+mn-lt"/>
                <a:ea typeface="+mn-ea"/>
                <a:cs typeface="+mn-cs"/>
              </a:rPr>
              <a:t> </a:t>
            </a:r>
            <a:r>
              <a:rPr lang="es-ES" sz="1200" b="0" i="0" u="none" strike="noStrike" kern="1200" dirty="0">
                <a:solidFill>
                  <a:schemeClr val="tx1"/>
                </a:solidFill>
                <a:effectLst/>
                <a:latin typeface="+mn-lt"/>
                <a:ea typeface="+mn-ea"/>
                <a:cs typeface="+mn-cs"/>
              </a:rPr>
              <a:t>beber [1085]; comer [347]; leer [209]; vivir [142]; hombre [97]; ejercicio [1162]; fruta [1925]; carne [860]; rico</a:t>
            </a:r>
            <a:r>
              <a:rPr lang="es-ES" sz="1200" b="0" i="0" u="none" strike="noStrike" kern="1200" dirty="0">
                <a:solidFill>
                  <a:schemeClr val="tx1"/>
                </a:solidFill>
                <a:effectLst/>
                <a:latin typeface="Century Gothic" panose="020B0502020202020204" pitchFamily="34" charset="0"/>
                <a:ea typeface="+mn-ea"/>
                <a:cs typeface="+mn-cs"/>
              </a:rPr>
              <a:t>²</a:t>
            </a:r>
            <a:r>
              <a:rPr lang="es-ES" sz="1200" b="0" i="0" u="none" strike="noStrike" kern="1200" dirty="0">
                <a:solidFill>
                  <a:schemeClr val="tx1"/>
                </a:solidFill>
                <a:effectLst/>
                <a:latin typeface="+mn-lt"/>
                <a:ea typeface="+mn-ea"/>
                <a:cs typeface="+mn-cs"/>
              </a:rPr>
              <a:t> [398]; agua [204]; nunca [158]; a veces [vez-59]</a:t>
            </a:r>
            <a:r>
              <a:rPr lang="es-ES" dirty="0"/>
              <a:t> </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dirty="0">
                <a:solidFill>
                  <a:schemeClr val="dk1"/>
                </a:solidFill>
                <a:latin typeface="+mn-lt"/>
                <a:ea typeface="Calibri"/>
                <a:cs typeface="Calibri"/>
                <a:sym typeface="Calibri"/>
              </a:rPr>
              <a:t>7.2.2.5 (revisit)</a:t>
            </a:r>
            <a:r>
              <a:rPr lang="en-GB" sz="1200" b="1" i="0" baseline="0" dirty="0">
                <a:solidFill>
                  <a:schemeClr val="dk1"/>
                </a:solidFill>
                <a:latin typeface="+mn-lt"/>
                <a:ea typeface="Calibri"/>
                <a:cs typeface="Calibri"/>
                <a:sym typeface="Calibri"/>
              </a:rPr>
              <a:t> </a:t>
            </a:r>
            <a:r>
              <a:rPr lang="es-ES" sz="1200" b="0" i="0" u="none" strike="noStrike" kern="1200" dirty="0">
                <a:solidFill>
                  <a:schemeClr val="tx1"/>
                </a:solidFill>
                <a:effectLst/>
                <a:latin typeface="+mn-lt"/>
                <a:ea typeface="+mn-ea"/>
                <a:cs typeface="+mn-cs"/>
              </a:rPr>
              <a:t>somos [7-ser]; feliz [908]; moreno [3304]; claro [1923]; oscuro [802]; aburrido [3917]; loco [846]</a:t>
            </a:r>
            <a:r>
              <a:rPr lang="es-ES" dirty="0"/>
              <a:t> </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41</a:t>
            </a:fld>
            <a:endParaRPr lang="en-GB">
              <a:solidFill>
                <a:prstClr val="black"/>
              </a:solidFill>
            </a:endParaRPr>
          </a:p>
        </p:txBody>
      </p:sp>
    </p:spTree>
    <p:extLst>
      <p:ext uri="{BB962C8B-B14F-4D97-AF65-F5344CB8AC3E}">
        <p14:creationId xmlns:p14="http://schemas.microsoft.com/office/powerpoint/2010/main" val="22746086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Timing: </a:t>
            </a:r>
            <a:r>
              <a:rPr lang="en-GB" b="0" baseline="0" dirty="0"/>
              <a:t>5 minutes</a:t>
            </a:r>
          </a:p>
          <a:p>
            <a:endParaRPr lang="en-GB" b="0" baseline="0" dirty="0"/>
          </a:p>
          <a:p>
            <a:r>
              <a:rPr lang="en-GB" b="1" baseline="0" dirty="0"/>
              <a:t>Aim: </a:t>
            </a:r>
            <a:r>
              <a:rPr lang="en-GB" b="0" baseline="0" dirty="0"/>
              <a:t>listening exercise </a:t>
            </a:r>
            <a:r>
              <a:rPr lang="en-GB" b="0" baseline="0"/>
              <a:t>to practise </a:t>
            </a:r>
            <a:r>
              <a:rPr lang="en-GB" b="0" baseline="0" dirty="0"/>
              <a:t>recognising </a:t>
            </a:r>
            <a:r>
              <a:rPr lang="en-GB" b="0" baseline="0"/>
              <a:t>the SSCs [ga</a:t>
            </a:r>
            <a:r>
              <a:rPr lang="en-GB" b="0" baseline="0" dirty="0"/>
              <a:t>], [go], and [</a:t>
            </a:r>
            <a:r>
              <a:rPr lang="en-GB" b="0" baseline="0" err="1"/>
              <a:t>gu</a:t>
            </a:r>
            <a:r>
              <a:rPr lang="en-GB" b="0" baseline="0"/>
              <a:t>].</a:t>
            </a:r>
            <a:endParaRPr lang="en-GB" b="0" baseline="0" dirty="0"/>
          </a:p>
          <a:p>
            <a:endParaRPr lang="en-GB" b="0" baseline="0" dirty="0"/>
          </a:p>
          <a:p>
            <a:r>
              <a:rPr lang="en-GB" b="1" baseline="0" dirty="0"/>
              <a:t>Procedure:</a:t>
            </a: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1</a:t>
            </a:r>
            <a:r>
              <a:rPr lang="en-GB" b="0" baseline="0"/>
              <a:t>. Click </a:t>
            </a:r>
            <a:r>
              <a:rPr lang="en-GB" b="0" baseline="0" dirty="0"/>
              <a:t>the number button to play the recording. Students draw the grid and then listen. They tick the boxes for the SSCs that they hear in the sentence</a:t>
            </a:r>
            <a:r>
              <a:rPr lang="en-GB" b="0" baseline="0"/>
              <a:t>.</a:t>
            </a:r>
            <a:r>
              <a:rPr lang="en-GB" baseline="0"/>
              <a:t> Tell students </a:t>
            </a:r>
            <a:r>
              <a:rPr lang="en-GB" baseline="0" dirty="0"/>
              <a:t>that there will be more than one SSC per sentence.</a:t>
            </a:r>
            <a:endParaRPr lang="en-GB" b="0" baseline="0" dirty="0"/>
          </a:p>
          <a:p>
            <a:r>
              <a:rPr lang="en-GB" b="0" baseline="0" dirty="0"/>
              <a:t>2</a:t>
            </a:r>
            <a:r>
              <a:rPr lang="en-GB" b="0" baseline="0"/>
              <a:t>. Then </a:t>
            </a:r>
            <a:r>
              <a:rPr lang="en-GB" b="0" baseline="0" dirty="0"/>
              <a:t>click to go through the answers.</a:t>
            </a:r>
          </a:p>
          <a:p>
            <a:r>
              <a:rPr lang="en-GB" b="0" baseline="0" dirty="0"/>
              <a:t>3</a:t>
            </a:r>
            <a:r>
              <a:rPr lang="en-GB" b="0" baseline="0"/>
              <a:t>. Click </a:t>
            </a:r>
            <a:r>
              <a:rPr lang="en-GB" b="0" baseline="0" dirty="0"/>
              <a:t>to reveal a second part to the activity, requiring students to write the words including the [</a:t>
            </a:r>
            <a:r>
              <a:rPr lang="en-GB" b="0" baseline="0" dirty="0" err="1"/>
              <a:t>ga</a:t>
            </a:r>
            <a:r>
              <a:rPr lang="en-GB" b="0" baseline="0" dirty="0"/>
              <a:t>], [go], or [</a:t>
            </a:r>
            <a:r>
              <a:rPr lang="en-GB" b="0" baseline="0" dirty="0" err="1"/>
              <a:t>gu</a:t>
            </a:r>
            <a:r>
              <a:rPr lang="en-GB" b="0" baseline="0" dirty="0"/>
              <a:t>] SSCs that they hear in Spanish</a:t>
            </a:r>
            <a:r>
              <a:rPr lang="en-GB" b="0" baseline="0"/>
              <a:t>. Then </a:t>
            </a:r>
            <a:r>
              <a:rPr lang="en-GB" b="0" baseline="0" dirty="0"/>
              <a:t>click to go through the answers.</a:t>
            </a:r>
          </a:p>
          <a:p>
            <a:r>
              <a:rPr lang="en-GB" b="0" baseline="0" dirty="0"/>
              <a:t>4. Finally students translate those Spanish words into English, this could be either written or done orally, with the answers revealed by clicking.</a:t>
            </a:r>
          </a:p>
          <a:p>
            <a:endParaRPr lang="en-GB" b="1" baseline="0" dirty="0"/>
          </a:p>
          <a:p>
            <a:r>
              <a:rPr lang="en-GB" b="1" baseline="0" dirty="0"/>
              <a:t>Transcript</a:t>
            </a:r>
            <a:endParaRPr lang="en-GB" b="1" dirty="0"/>
          </a:p>
          <a:p>
            <a:r>
              <a:rPr lang="en-GB" dirty="0"/>
              <a:t>1) ¡</a:t>
            </a:r>
            <a:r>
              <a:rPr lang="en-GB" dirty="0" err="1"/>
              <a:t>Gol</a:t>
            </a:r>
            <a:r>
              <a:rPr lang="en-GB" dirty="0"/>
              <a:t>! </a:t>
            </a:r>
            <a:r>
              <a:rPr lang="en-GB" dirty="0" err="1"/>
              <a:t>Gana</a:t>
            </a:r>
            <a:r>
              <a:rPr lang="en-GB" dirty="0"/>
              <a:t> el </a:t>
            </a:r>
            <a:r>
              <a:rPr lang="en-GB" dirty="0" err="1"/>
              <a:t>Barça</a:t>
            </a:r>
            <a:r>
              <a:rPr lang="en-GB" dirty="0"/>
              <a:t>.</a:t>
            </a:r>
          </a:p>
          <a:p>
            <a:r>
              <a:rPr lang="en-GB" dirty="0"/>
              <a:t>2) </a:t>
            </a:r>
            <a:r>
              <a:rPr lang="en-GB" dirty="0" err="1"/>
              <a:t>En</a:t>
            </a:r>
            <a:r>
              <a:rPr lang="en-GB" dirty="0"/>
              <a:t> </a:t>
            </a:r>
            <a:r>
              <a:rPr lang="en-GB" dirty="0" err="1"/>
              <a:t>segundo</a:t>
            </a:r>
            <a:r>
              <a:rPr lang="en-GB" dirty="0"/>
              <a:t> </a:t>
            </a:r>
            <a:r>
              <a:rPr lang="en-GB" dirty="0" err="1"/>
              <a:t>lugar</a:t>
            </a:r>
            <a:r>
              <a:rPr lang="en-GB" dirty="0"/>
              <a:t> </a:t>
            </a:r>
            <a:r>
              <a:rPr lang="en-GB" dirty="0" err="1"/>
              <a:t>es</a:t>
            </a:r>
            <a:r>
              <a:rPr lang="en-GB" dirty="0"/>
              <a:t> el Real Madrid.</a:t>
            </a:r>
          </a:p>
          <a:p>
            <a:r>
              <a:rPr lang="en-GB" dirty="0"/>
              <a:t>3) </a:t>
            </a:r>
            <a:r>
              <a:rPr lang="en-GB" dirty="0" err="1"/>
              <a:t>Jugar</a:t>
            </a:r>
            <a:r>
              <a:rPr lang="en-GB" dirty="0"/>
              <a:t> los </a:t>
            </a:r>
            <a:r>
              <a:rPr lang="en-GB" dirty="0" err="1"/>
              <a:t>domingos</a:t>
            </a:r>
            <a:r>
              <a:rPr lang="en-GB" dirty="0"/>
              <a:t> </a:t>
            </a:r>
            <a:r>
              <a:rPr lang="en-GB" dirty="0" err="1"/>
              <a:t>es</a:t>
            </a:r>
            <a:r>
              <a:rPr lang="en-GB" dirty="0"/>
              <a:t> </a:t>
            </a:r>
            <a:r>
              <a:rPr lang="en-GB" dirty="0" err="1"/>
              <a:t>fantástico</a:t>
            </a:r>
            <a:r>
              <a:rPr lang="en-GB" dirty="0"/>
              <a:t>.</a:t>
            </a:r>
          </a:p>
          <a:p>
            <a:r>
              <a:rPr lang="en-GB" dirty="0"/>
              <a:t>4) </a:t>
            </a:r>
            <a:r>
              <a:rPr lang="en-GB" baseline="0" dirty="0"/>
              <a:t>¿</a:t>
            </a:r>
            <a:r>
              <a:rPr lang="en-GB" baseline="0" dirty="0" err="1"/>
              <a:t>Cual</a:t>
            </a:r>
            <a:r>
              <a:rPr lang="en-GB" baseline="0" dirty="0"/>
              <a:t> </a:t>
            </a:r>
            <a:r>
              <a:rPr lang="en-GB" baseline="0" dirty="0" err="1"/>
              <a:t>es</a:t>
            </a:r>
            <a:r>
              <a:rPr lang="en-GB" baseline="0" dirty="0"/>
              <a:t> el </a:t>
            </a:r>
            <a:r>
              <a:rPr lang="en-GB" baseline="0" dirty="0" err="1"/>
              <a:t>regalo</a:t>
            </a:r>
            <a:r>
              <a:rPr lang="en-GB" baseline="0" dirty="0"/>
              <a:t>?, </a:t>
            </a:r>
            <a:r>
              <a:rPr lang="en-GB" baseline="0" dirty="0" err="1"/>
              <a:t>pregunta</a:t>
            </a:r>
            <a:r>
              <a:rPr lang="en-GB" baseline="0" dirty="0"/>
              <a:t> Daniel.</a:t>
            </a:r>
          </a:p>
          <a:p>
            <a:r>
              <a:rPr lang="en-GB" baseline="0" dirty="0"/>
              <a:t>5) </a:t>
            </a:r>
            <a:r>
              <a:rPr lang="en-GB" baseline="0" dirty="0" err="1"/>
              <a:t>Tener</a:t>
            </a:r>
            <a:r>
              <a:rPr lang="en-GB" baseline="0" dirty="0"/>
              <a:t> un </a:t>
            </a:r>
            <a:r>
              <a:rPr lang="en-GB" baseline="0" dirty="0" err="1"/>
              <a:t>gato</a:t>
            </a:r>
            <a:r>
              <a:rPr lang="en-GB" baseline="0" dirty="0"/>
              <a:t> </a:t>
            </a:r>
            <a:r>
              <a:rPr lang="en-GB" baseline="0" dirty="0" err="1"/>
              <a:t>es</a:t>
            </a:r>
            <a:r>
              <a:rPr lang="en-GB" baseline="0" dirty="0"/>
              <a:t> </a:t>
            </a:r>
            <a:r>
              <a:rPr lang="en-GB" baseline="0" dirty="0" err="1"/>
              <a:t>algo</a:t>
            </a:r>
            <a:r>
              <a:rPr lang="en-GB" baseline="0" dirty="0"/>
              <a:t> </a:t>
            </a:r>
            <a:r>
              <a:rPr lang="en-GB" baseline="0" dirty="0" err="1"/>
              <a:t>muy</a:t>
            </a:r>
            <a:r>
              <a:rPr lang="en-GB" baseline="0" dirty="0"/>
              <a:t> especial.</a:t>
            </a:r>
          </a:p>
          <a:p>
            <a:endParaRPr lang="en-GB" baseline="0" dirty="0"/>
          </a:p>
          <a:p>
            <a:r>
              <a:rPr lang="en-GB" b="1" baseline="0" dirty="0"/>
              <a:t>Notes:</a:t>
            </a:r>
          </a:p>
          <a:p>
            <a:r>
              <a:rPr lang="en-GB" baseline="0" dirty="0"/>
              <a:t>Answers are animated to support differentiation. Some students will simply focus on listening out for the correct SSC the first time they listen, while others will be able to also write the words with the target SSCs as they go.</a:t>
            </a:r>
          </a:p>
          <a:p>
            <a:r>
              <a:rPr lang="en-GB" baseline="0" dirty="0"/>
              <a:t>Students could be asked to give the English meaning of the whole sentence.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52754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OPTIONAL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2 minutes (for slides 43-47)</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Further</a:t>
            </a:r>
            <a:r>
              <a:rPr lang="en-GB" b="0" baseline="0" dirty="0"/>
              <a:t> practice with [</a:t>
            </a:r>
            <a:r>
              <a:rPr lang="en-GB" b="0" baseline="0" dirty="0" err="1"/>
              <a:t>ga</a:t>
            </a:r>
            <a:r>
              <a:rPr lang="en-GB" b="0" baseline="0" dirty="0"/>
              <a:t>], [go] and [</a:t>
            </a:r>
            <a:r>
              <a:rPr lang="en-GB" b="0" baseline="0" dirty="0" err="1"/>
              <a:t>gu</a:t>
            </a:r>
            <a:r>
              <a:rPr lang="en-GB" b="0" baseline="0" dirty="0"/>
              <a:t>] SSCs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Here, for further sentence</a:t>
            </a:r>
            <a:r>
              <a:rPr lang="en-GB" baseline="0" dirty="0"/>
              <a:t> level practice, </a:t>
            </a:r>
            <a:r>
              <a:rPr lang="en-GB" b="0" baseline="0" dirty="0"/>
              <a:t>the same sentences appear with target SSCs missing.  Students have </a:t>
            </a:r>
            <a:r>
              <a:rPr lang="en-GB" b="0" baseline="0"/>
              <a:t>to read the sentence aloud in chorus, recalling the missing </a:t>
            </a:r>
            <a:r>
              <a:rPr lang="en-GB" b="0" baseline="0" dirty="0"/>
              <a:t>SSCs as they read aloud. The missing SSCs are revealed by clicking.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a:t>Students can be asked </a:t>
            </a:r>
            <a:r>
              <a:rPr lang="en-GB" b="0" baseline="0" dirty="0"/>
              <a:t>if they can give the whole translation of the sentence in English.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Audio is also included here for reinforcement of the pronunciation, if needed, by clicking on the number button.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Repeat the process for each </a:t>
            </a:r>
            <a:r>
              <a:rPr lang="en-GB" b="0" baseline="0"/>
              <a:t>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Note: </a:t>
            </a:r>
            <a:r>
              <a:rPr lang="en-GB" b="0" baseline="0"/>
              <a:t>alternatively, the audio can be played first so that students transcribe the missing SSCs.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43829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7300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70764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7652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4452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6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1"/>
              <a:t>:</a:t>
            </a:r>
            <a:r>
              <a:rPr lang="en-GB" b="1" baseline="0"/>
              <a:t> </a:t>
            </a:r>
            <a:r>
              <a:rPr lang="en-GB" b="0"/>
              <a:t>to practise with vocabulary from t</a:t>
            </a:r>
            <a:r>
              <a:rPr lang="en-GB" b="0" baseline="0"/>
              <a:t>his </a:t>
            </a:r>
            <a:r>
              <a:rPr lang="en-GB" b="0" baseline="0" dirty="0"/>
              <a:t>week’s vocabulary set.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a:t>
            </a:r>
            <a:r>
              <a:rPr lang="en-GB" baseline="0" dirty="0"/>
              <a:t> either work by themselves or in pairs, reading out the words and studying their English meaning (1 minute). Teachers click on the ‘</a:t>
            </a:r>
            <a:r>
              <a:rPr lang="en-GB" baseline="0" dirty="0" err="1"/>
              <a:t>inicio</a:t>
            </a:r>
            <a:r>
              <a:rPr lang="en-GB" baseline="0" dirty="0"/>
              <a:t>’ button to start the 1 minute timer or can use their own timing device.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the English meanings are removed by clicking and students try to recall them, looking at the Spanish (1 minute).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the Spanish meanings are removed by clicking and students try to recall them, looking at the English (1 minute)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Further rounds of learning can be facilitated by one pupil turning away from the board, and his/her partner asking him/her the meanings.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sym typeface="Wingdings" panose="05000000000000000000" pitchFamily="2" charset="2"/>
              </a:rPr>
              <a:t>After the activity, clicking shows two callouts explaining adverb use in Spanish and ‘el’ </a:t>
            </a:r>
            <a:r>
              <a:rPr lang="en-GB" baseline="0" dirty="0" err="1">
                <a:sym typeface="Wingdings" panose="05000000000000000000" pitchFamily="2" charset="2"/>
              </a:rPr>
              <a:t>agua</a:t>
            </a:r>
            <a:r>
              <a:rPr lang="en-GB" baseline="0" dirty="0">
                <a:sym typeface="Wingdings" panose="05000000000000000000" pitchFamily="2" charset="2"/>
              </a:rPr>
              <a:t>.</a:t>
            </a:r>
          </a:p>
          <a:p>
            <a:endParaRPr lang="en-US" dirty="0"/>
          </a:p>
          <a:p>
            <a:r>
              <a:rPr lang="en-GB" b="1" dirty="0"/>
              <a:t>Notes:</a:t>
            </a:r>
          </a:p>
          <a:p>
            <a:r>
              <a:rPr lang="en-GB" dirty="0"/>
              <a:t>Students will need to know that agua is a feminine noun but requires 'el‘. The explanation for this is revealed</a:t>
            </a:r>
            <a:r>
              <a:rPr lang="en-GB" baseline="0" dirty="0"/>
              <a:t> in a call out.</a:t>
            </a:r>
            <a:endParaRPr lang="en-GB" dirty="0"/>
          </a:p>
          <a:p>
            <a:endParaRPr lang="en-GB" dirty="0"/>
          </a:p>
          <a:p>
            <a:r>
              <a:rPr lang="en-GB" b="1" baseline="0" dirty="0"/>
              <a:t>Word frequency (1 is the most frequent word in Spanish): </a:t>
            </a:r>
            <a:br>
              <a:rPr lang="en-GB" baseline="0" dirty="0"/>
            </a:br>
            <a:r>
              <a:rPr lang="es-ES" sz="1200" b="0" i="0" u="none" strike="noStrike" kern="1200" dirty="0">
                <a:solidFill>
                  <a:schemeClr val="tx1"/>
                </a:solidFill>
                <a:effectLst/>
                <a:latin typeface="+mn-lt"/>
                <a:ea typeface="+mn-ea"/>
                <a:cs typeface="+mn-cs"/>
              </a:rPr>
              <a:t>beber [1085]; comer [347]; leer [209]; vivir [142]; hombre [97]; ejercicio [1162]; fruta [1925]; carne [860]; rico¹ [398]; agua [204]; nunca [158]; a veces [vez-59]</a:t>
            </a:r>
            <a:r>
              <a:rPr lang="es-ES" dirty="0"/>
              <a:t> </a:t>
            </a:r>
            <a:endParaRPr lang="en-GB" sz="1200" b="0" i="0" dirty="0">
              <a:solidFill>
                <a:schemeClr val="dk1"/>
              </a:solidFill>
              <a:latin typeface="+mn-lt"/>
              <a:ea typeface="Calibri"/>
              <a:cs typeface="Calibri"/>
              <a:sym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a:t>
            </a:r>
            <a:r>
              <a:rPr lang="es-ES" i="1" baseline="0" dirty="0" err="1"/>
              <a:t>Core</a:t>
            </a:r>
            <a:r>
              <a:rPr lang="es-ES" i="1" baseline="0" dirty="0"/>
              <a:t>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0782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3 minutes</a:t>
            </a:r>
            <a:endParaRPr lang="en-GB" b="1" dirty="0"/>
          </a:p>
          <a:p>
            <a:endParaRPr lang="en-GB" b="1" dirty="0"/>
          </a:p>
          <a:p>
            <a:r>
              <a:rPr lang="en-GB" b="1" dirty="0"/>
              <a:t>Aim</a:t>
            </a:r>
            <a:r>
              <a:rPr lang="en-GB" b="1"/>
              <a:t>: </a:t>
            </a:r>
            <a:r>
              <a:rPr lang="en-GB" b="0"/>
              <a:t>further productive</a:t>
            </a:r>
            <a:r>
              <a:rPr lang="en-GB" b="0" baseline="0"/>
              <a:t> vocabulary practice (from English into Spanish)</a:t>
            </a:r>
            <a:endParaRPr lang="en-GB" b="1" dirty="0"/>
          </a:p>
          <a:p>
            <a:endParaRPr lang="en-GB" b="1" dirty="0"/>
          </a:p>
          <a:p>
            <a:r>
              <a:rPr lang="en-GB" b="1" dirty="0"/>
              <a:t>Procedure:</a:t>
            </a:r>
            <a:r>
              <a:rPr lang="en-GB" b="1" baseline="0" dirty="0"/>
              <a:t>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need to translate the words on the board.</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a:t>Click </a:t>
            </a:r>
            <a:r>
              <a:rPr lang="en-GB" dirty="0"/>
              <a:t>on the word</a:t>
            </a:r>
            <a:r>
              <a:rPr lang="en-GB" baseline="0" dirty="0"/>
              <a:t> when translated correctly and it will disappear.</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Turn this into a game – one side of the class plays against the other to see who can get the fastest time. The teacher chooses students to answer. Students need to say the number of the word they are translating.</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Notes:</a:t>
            </a:r>
            <a:endParaRPr lang="en-GB" dirty="0"/>
          </a:p>
          <a:p>
            <a:r>
              <a:rPr lang="en-GB" dirty="0"/>
              <a:t>Students</a:t>
            </a:r>
            <a:r>
              <a:rPr lang="en-GB" baseline="0" dirty="0"/>
              <a:t> have learnt ‘</a:t>
            </a:r>
            <a:r>
              <a:rPr lang="en-GB" baseline="0" dirty="0" err="1"/>
              <a:t>limpiar</a:t>
            </a:r>
            <a:r>
              <a:rPr lang="en-GB" baseline="0" dirty="0"/>
              <a:t>’ in week 2.2.3. In the title of this activity they will encounter the word in a new context, thus aiding consolidation. Clarify the meaning of ‘</a:t>
            </a:r>
            <a:r>
              <a:rPr lang="en-GB" baseline="0" dirty="0" err="1"/>
              <a:t>pizarra</a:t>
            </a:r>
            <a:r>
              <a:rPr lang="en-GB" baseline="0" dirty="0"/>
              <a:t>’, if needed.</a:t>
            </a:r>
          </a:p>
          <a:p>
            <a:endParaRPr lang="en-GB" dirty="0"/>
          </a:p>
          <a:p>
            <a:r>
              <a:rPr lang="en-GB" b="1" baseline="0" dirty="0"/>
              <a:t>Word frequency (1 is the most frequent word in Spanish): </a:t>
            </a:r>
            <a:br>
              <a:rPr lang="en-GB" baseline="0" dirty="0"/>
            </a:br>
            <a:r>
              <a:rPr lang="es-ES" sz="1200" b="0" i="0" u="none" strike="noStrike" kern="1200" dirty="0">
                <a:solidFill>
                  <a:schemeClr val="tx1"/>
                </a:solidFill>
                <a:effectLst/>
                <a:latin typeface="+mn-lt"/>
                <a:ea typeface="+mn-ea"/>
                <a:cs typeface="+mn-cs"/>
              </a:rPr>
              <a:t>beber [1085]; comer [347]; leer [209]; vivir [142]; hombre [97]; ejercicio [1162]; fruta [1925]; carne [860]; rico [398]; agua [204]; nunca [158]; a veces [vez-59]</a:t>
            </a:r>
            <a:r>
              <a:rPr lang="es-ES" dirty="0"/>
              <a:t> </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a:t>
            </a:r>
            <a:r>
              <a:rPr lang="es-ES" i="1" baseline="0" dirty="0" err="1"/>
              <a:t>Core</a:t>
            </a:r>
            <a:r>
              <a:rPr lang="es-ES" i="1" baseline="0" dirty="0"/>
              <a:t>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3BF99C41-7A17-4547-9C5F-2B76225B862C}" type="slidenum">
              <a:rPr lang="en-GB" smtClean="0"/>
              <a:t>49</a:t>
            </a:fld>
            <a:endParaRPr lang="en-GB"/>
          </a:p>
        </p:txBody>
      </p:sp>
    </p:spTree>
    <p:extLst>
      <p:ext uri="{BB962C8B-B14F-4D97-AF65-F5344CB8AC3E}">
        <p14:creationId xmlns:p14="http://schemas.microsoft.com/office/powerpoint/2010/main" val="1102441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‘go’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5</a:t>
            </a:fld>
            <a:endParaRPr lang="en-GB" dirty="0"/>
          </a:p>
        </p:txBody>
      </p:sp>
    </p:spTree>
    <p:extLst>
      <p:ext uri="{BB962C8B-B14F-4D97-AF65-F5344CB8AC3E}">
        <p14:creationId xmlns:p14="http://schemas.microsoft.com/office/powerpoint/2010/main" val="39911744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Timing: </a:t>
            </a:r>
            <a:r>
              <a:rPr kumimoji="0" lang="en-GB" sz="1200" b="0" i="0" u="none" strike="noStrike" kern="1200" cap="none" spc="0" normalizeH="0" baseline="0" noProof="0" dirty="0">
                <a:ln>
                  <a:noFill/>
                </a:ln>
                <a:solidFill>
                  <a:prstClr val="black"/>
                </a:solidFill>
                <a:effectLst/>
                <a:uLnTx/>
                <a:uFillTx/>
                <a:latin typeface="+mn-lt"/>
                <a:ea typeface="+mn-ea"/>
                <a:cs typeface="+mn-cs"/>
              </a:rPr>
              <a:t>2 minutes (for slides 50-55)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Aim: </a:t>
            </a:r>
            <a:r>
              <a:rPr kumimoji="0" lang="en-GB" sz="1200" b="0" i="0" u="none" strike="noStrike" kern="1200" cap="none" spc="0" normalizeH="0" baseline="0" noProof="0" dirty="0">
                <a:ln>
                  <a:noFill/>
                </a:ln>
                <a:solidFill>
                  <a:prstClr val="black"/>
                </a:solidFill>
                <a:effectLst/>
                <a:uLnTx/>
                <a:uFillTx/>
                <a:latin typeface="+mn-lt"/>
                <a:ea typeface="+mn-ea"/>
                <a:cs typeface="+mn-cs"/>
              </a:rPr>
              <a:t>to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consolidate the verb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hacer</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more explicitly.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endParaRPr kumimoji="0" lang="en-GB"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Bring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up the word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Calibri"/>
                <a:sym typeface="Calibri"/>
              </a:rPr>
              <a:t>hacer</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on its own, say it, students repeat it, and remind them of the phonics</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Draw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attention to [</a:t>
            </a:r>
            <a:r>
              <a:rPr kumimoji="0" lang="en-GB" sz="1200" b="0" i="0" u="none" strike="noStrike" kern="1200" cap="none" spc="0" normalizeH="0" baseline="0" noProof="0" err="1">
                <a:ln>
                  <a:noFill/>
                </a:ln>
                <a:solidFill>
                  <a:srgbClr val="000000"/>
                </a:solidFill>
                <a:effectLst/>
                <a:uLnTx/>
                <a:uFillTx/>
                <a:latin typeface="arial" panose="020B0604020202020204" pitchFamily="34" charset="0"/>
                <a:ea typeface="+mn-ea"/>
                <a:cs typeface="+mn-cs"/>
              </a:rPr>
              <a:t>ce</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Try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elicit the meaning from the students.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Bring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up the English translations and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Bring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up the short form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hace</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say it, students repeat it</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D</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Calibri"/>
                <a:cs typeface="Calibri"/>
                <a:sym typeface="Calibri"/>
              </a:rPr>
              <a:t>raw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attention to [</a:t>
            </a:r>
            <a:r>
              <a:rPr kumimoji="0" lang="en-GB" sz="1200" b="0" i="0" u="none" strike="noStrike" kern="1200" cap="none" spc="0" normalizeH="0" baseline="0" noProof="0" err="1">
                <a:ln>
                  <a:noFill/>
                </a:ln>
                <a:solidFill>
                  <a:srgbClr val="000000"/>
                </a:solidFill>
                <a:effectLst/>
                <a:uLnTx/>
                <a:uFillTx/>
                <a:latin typeface="arial" panose="020B0604020202020204" pitchFamily="34" charset="0"/>
                <a:ea typeface="Calibri"/>
                <a:cs typeface="Calibri"/>
                <a:sym typeface="Calibri"/>
              </a:rPr>
              <a:t>ce</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Calibri"/>
                <a:cs typeface="Calibri"/>
                <a:sym typeface="Calibri"/>
              </a:rPr>
              <a:t>].</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Calibri"/>
                <a:cs typeface="Calibri"/>
                <a:sym typeface="Calibri"/>
              </a:rPr>
              <a:t> Try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to elicit the meaning from the students and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Calibri"/>
              </a:rPr>
              <a:t>e</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mphasise the two meanings for the short form.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a:t>
            </a:r>
            <a:r>
              <a:rPr kumimoji="0" lang="en-GB" sz="1200" b="0" i="0" u="none" strike="noStrike" kern="1200" cap="none" spc="0" normalizeH="0" baseline="0" noProof="0" dirty="0" err="1">
                <a:ln>
                  <a:noFill/>
                </a:ln>
                <a:solidFill>
                  <a:prstClr val="black"/>
                </a:solidFill>
                <a:effectLst/>
                <a:uLnTx/>
                <a:uFillTx/>
                <a:latin typeface="+mn-lt"/>
                <a:ea typeface="+mn-ea"/>
                <a:cs typeface="+mn-cs"/>
              </a:rPr>
              <a:t>Hacer</a:t>
            </a:r>
            <a:r>
              <a:rPr kumimoji="0" lang="en-GB" sz="1200" b="0" i="0" u="none" strike="noStrike" kern="1200" cap="none" spc="0" normalizeH="0" baseline="0" noProof="0" dirty="0">
                <a:ln>
                  <a:noFill/>
                </a:ln>
                <a:solidFill>
                  <a:prstClr val="black"/>
                </a:solidFill>
                <a:effectLst/>
                <a:uLnTx/>
                <a:uFillTx/>
                <a:latin typeface="+mn-lt"/>
                <a:ea typeface="+mn-ea"/>
                <a:cs typeface="+mn-cs"/>
              </a:rPr>
              <a:t>’ is already known to students (see 2.1.4 in SoW) and behaves like a regular –er verb in the 3</a:t>
            </a:r>
            <a:r>
              <a:rPr kumimoji="0" lang="en-GB" sz="1200" b="0" i="0" u="none" strike="noStrike" kern="1200" cap="none" spc="0" normalizeH="0" baseline="30000" noProof="0" dirty="0">
                <a:ln>
                  <a:noFill/>
                </a:ln>
                <a:solidFill>
                  <a:prstClr val="black"/>
                </a:solidFill>
                <a:effectLst/>
                <a:uLnTx/>
                <a:uFillTx/>
                <a:latin typeface="+mn-lt"/>
                <a:ea typeface="+mn-ea"/>
                <a:cs typeface="+mn-cs"/>
              </a:rPr>
              <a:t>rd</a:t>
            </a:r>
            <a:r>
              <a:rPr kumimoji="0" lang="en-GB" sz="1200" b="0" i="0" u="none" strike="noStrike" kern="1200" cap="none" spc="0" normalizeH="0" baseline="0" noProof="0" dirty="0">
                <a:ln>
                  <a:noFill/>
                </a:ln>
                <a:solidFill>
                  <a:prstClr val="black"/>
                </a:solidFill>
                <a:effectLst/>
                <a:uLnTx/>
                <a:uFillTx/>
                <a:latin typeface="+mn-lt"/>
                <a:ea typeface="+mn-ea"/>
                <a:cs typeface="+mn-cs"/>
              </a:rPr>
              <a:t> person singular.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It is re-presented here in the infinitive and short form to reactivate students’ knowledge and model the use of both forms in sentences. It also reminds students of this week’s learning focus: infinitive and third person singular –er and –ir verbs.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Calibri"/>
                <a:sym typeface="Calibri"/>
              </a:rPr>
              <a:t>‘</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Calibri"/>
                <a:sym typeface="Calibri"/>
              </a:rPr>
              <a:t>Hacer</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Calibri"/>
                <a:sym typeface="Calibri"/>
              </a:rPr>
              <a:t>’</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is one of the 25 most frequently used verbs in Spanish. All 25 most frequent verbs will be introduced early on using the same format. Both long form (infinitive) and short form (3</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rd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54" name="Google Shape;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088488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and short form again.</a:t>
            </a:r>
            <a:endParaRPr/>
          </a:p>
          <a:p>
            <a:pPr marL="457200" marR="0" lvl="0" indent="-228600" algn="l" rtl="0">
              <a:lnSpc>
                <a:spcPct val="100000"/>
              </a:lnSpc>
              <a:spcBef>
                <a:spcPts val="0"/>
              </a:spcBef>
              <a:spcAft>
                <a:spcPts val="0"/>
              </a:spcAft>
              <a:buSzPts val="1400"/>
              <a:buNone/>
            </a:pPr>
            <a:endParaRPr/>
          </a:p>
        </p:txBody>
      </p:sp>
      <p:sp>
        <p:nvSpPr>
          <p:cNvPr id="64" name="Google Shape;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265925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Aim: </a:t>
            </a:r>
            <a:r>
              <a:rPr lang="en-GB" dirty="0"/>
              <a:t>Introduce the short form in a sentence.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a:t>
            </a:r>
            <a:r>
              <a:rPr lang="en-GB" b="0"/>
              <a:t>. Click</a:t>
            </a:r>
            <a:r>
              <a:rPr lang="en-GB" b="0" baseline="0"/>
              <a:t> </a:t>
            </a:r>
            <a:r>
              <a:rPr lang="en-GB" b="0" baseline="0" dirty="0"/>
              <a:t>to go through the verb, the example sentence and translation</a:t>
            </a:r>
            <a:endParaRPr b="0"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926105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Aim: </a:t>
            </a:r>
            <a:r>
              <a:rPr lang="en-GB" dirty="0"/>
              <a:t>Introduce the short form in a sentence.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a:t>
            </a:r>
            <a:r>
              <a:rPr lang="en-GB" b="0"/>
              <a:t>. Click</a:t>
            </a:r>
            <a:r>
              <a:rPr lang="en-GB" b="0" baseline="0"/>
              <a:t> </a:t>
            </a:r>
            <a:r>
              <a:rPr lang="en-GB" b="0" baseline="0" dirty="0"/>
              <a:t>to go through the verb, the example sentence and translation</a:t>
            </a:r>
            <a:endParaRPr lang="en-GB" b="0" dirty="0"/>
          </a:p>
          <a:p>
            <a:pPr marL="457200" marR="0" lvl="0" indent="-228600" algn="l" rtl="0">
              <a:lnSpc>
                <a:spcPct val="100000"/>
              </a:lnSpc>
              <a:spcBef>
                <a:spcPts val="0"/>
              </a:spcBef>
              <a:spcAft>
                <a:spcPts val="0"/>
              </a:spcAft>
              <a:buSzPts val="1400"/>
              <a:buNone/>
            </a:pPr>
            <a:endParaRPr dirty="0"/>
          </a:p>
        </p:txBody>
      </p:sp>
      <p:sp>
        <p:nvSpPr>
          <p:cNvPr id="84" name="Google Shape;8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333523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93" name="Google Shape;9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744086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5" name="Google Shape;10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497583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reading practice consolidating</a:t>
            </a:r>
            <a:r>
              <a:rPr lang="en-GB" b="0" baseline="0" dirty="0"/>
              <a:t> the difference in meaning between infinitive and 3</a:t>
            </a:r>
            <a:r>
              <a:rPr lang="en-GB" b="0" baseline="30000" dirty="0"/>
              <a:t>rd</a:t>
            </a:r>
            <a:r>
              <a:rPr lang="en-GB" b="0" baseline="0" dirty="0"/>
              <a:t> person singular of ‘-</a:t>
            </a:r>
            <a:r>
              <a:rPr lang="en-GB" b="0" baseline="0" dirty="0" err="1"/>
              <a:t>er</a:t>
            </a:r>
            <a:r>
              <a:rPr lang="en-GB" b="0" baseline="0" dirty="0"/>
              <a:t>’ (including ‘</a:t>
            </a:r>
            <a:r>
              <a:rPr lang="en-GB" b="0" baseline="0" dirty="0" err="1"/>
              <a:t>hacer</a:t>
            </a:r>
            <a:r>
              <a:rPr lang="en-GB" b="0" baseline="0" dirty="0"/>
              <a:t>’) and ‘-</a:t>
            </a:r>
            <a:r>
              <a:rPr lang="en-GB" b="0" baseline="0" dirty="0" err="1"/>
              <a:t>ir</a:t>
            </a:r>
            <a:r>
              <a:rPr lang="en-GB" b="0" baseline="0" dirty="0"/>
              <a:t>’ verbs.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decide if the sentence refers to the athlete, or a general action.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a:t>Click </a:t>
            </a:r>
            <a:r>
              <a:rPr lang="en-GB" b="0" baseline="0" dirty="0"/>
              <a:t>to show the answers in numerical order.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title has</a:t>
            </a:r>
            <a:r>
              <a:rPr lang="en-GB" baseline="0" dirty="0"/>
              <a:t> been written using previously taught language, except for ‘</a:t>
            </a:r>
            <a:r>
              <a:rPr lang="en-GB" baseline="0" dirty="0" err="1"/>
              <a:t>sobre</a:t>
            </a:r>
            <a:r>
              <a:rPr lang="en-GB" baseline="0" dirty="0"/>
              <a:t>’. Teachers can clarify the meaning of this word if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Several near-cognates have been included: </a:t>
            </a:r>
            <a:r>
              <a:rPr lang="en-GB" baseline="0" dirty="0" err="1"/>
              <a:t>práctico</a:t>
            </a:r>
            <a:r>
              <a:rPr lang="en-GB" baseline="0" dirty="0"/>
              <a:t> [2141], perfecto [1115] and </a:t>
            </a:r>
            <a:r>
              <a:rPr lang="en-GB" baseline="0" dirty="0" err="1"/>
              <a:t>informativo</a:t>
            </a:r>
            <a:r>
              <a:rPr lang="en-GB" baseline="0" dirty="0"/>
              <a:t> [4002]. The main reason for the inclusion of a range of adjectives is to avoid an incongruence between infinitive sentences, which often end in ‘</a:t>
            </a:r>
            <a:r>
              <a:rPr lang="en-GB" baseline="0" dirty="0" err="1"/>
              <a:t>es</a:t>
            </a:r>
            <a:r>
              <a:rPr lang="en-GB" baseline="0" dirty="0"/>
              <a:t> + adjective’, and the sentences with 3</a:t>
            </a:r>
            <a:r>
              <a:rPr lang="en-GB" baseline="30000" dirty="0"/>
              <a:t>rd</a:t>
            </a:r>
            <a:r>
              <a:rPr lang="en-GB" baseline="0" dirty="0"/>
              <a:t> person singular. The risk would otherwise be that students rely on this part of the sentence, rather than the verb, to decide on the answer.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t>Image free from Selecciónantioquia from https://commons.wikimedia.org/wiki/File:Caterine_Ibarg%C3%BCen_-_Atletismo_(3)_(cropped).JPG. This file is free to use under the Creative Commons Attribution-Share Alike 3.0 Unported license.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39428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1"/>
              <a:t>:</a:t>
            </a:r>
            <a:r>
              <a:rPr lang="en-GB" b="1" baseline="0"/>
              <a:t> </a:t>
            </a:r>
            <a:r>
              <a:rPr lang="en-GB"/>
              <a:t>to</a:t>
            </a:r>
            <a:r>
              <a:rPr lang="en-GB" baseline="0"/>
              <a:t> </a:t>
            </a:r>
            <a:r>
              <a:rPr lang="en-GB" baseline="0" dirty="0"/>
              <a:t>help learners understand the difference in meaning between 3</a:t>
            </a:r>
            <a:r>
              <a:rPr lang="en-GB" baseline="30000" dirty="0"/>
              <a:t>rd</a:t>
            </a:r>
            <a:r>
              <a:rPr lang="en-GB" baseline="0" dirty="0"/>
              <a:t> person singular and the infinitive form whilst recapping ‘</a:t>
            </a:r>
            <a:r>
              <a:rPr lang="en-GB" baseline="0" dirty="0" err="1"/>
              <a:t>es</a:t>
            </a:r>
            <a:r>
              <a:rPr lang="en-GB" baseline="0" dirty="0"/>
              <a:t>’ in infinitive sentences through listening and reading. Similar sentence types to the preceding reading activity are used.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Teachers click the number button to play the verb (either the infinitive or the 3</a:t>
            </a:r>
            <a:r>
              <a:rPr lang="en-GB" baseline="30000" dirty="0"/>
              <a:t>rd</a:t>
            </a:r>
            <a:r>
              <a:rPr lang="en-GB" baseline="0" dirty="0"/>
              <a:t> person singular).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listen to the verb and decide how the sentence must carry 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Teachers should stress the importance of reading each of the two options carefully before selecting their answer.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Answers are shown in order by clicking, and teachers can ask students to translate the sentence, supplying the verb that was on the recording.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dirty="0"/>
              <a:t>Come</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dirty="0" err="1"/>
              <a:t>Vivir</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dirty="0"/>
              <a:t>Leer</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dirty="0" err="1"/>
              <a:t>Hace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dirty="0" err="1"/>
              <a:t>Bebe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dirty="0"/>
              <a:t>Vive</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dirty="0"/>
              <a:t>Comer</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dirty="0"/>
              <a:t>Lee</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dirty="0" err="1"/>
              <a:t>Beber</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dirty="0"/>
              <a:t> </a:t>
            </a:r>
            <a:r>
              <a:rPr lang="en-GB" dirty="0" err="1"/>
              <a:t>Hacer</a:t>
            </a:r>
            <a:endParaRPr lang="en-GB" dirty="0"/>
          </a:p>
          <a:p>
            <a:endParaRPr lang="en-US" dirty="0"/>
          </a:p>
          <a:p>
            <a:r>
              <a:rPr lang="en-US" b="1"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near-cognate ‘</a:t>
            </a:r>
            <a:r>
              <a:rPr lang="en-GB" baseline="0" dirty="0" err="1"/>
              <a:t>práctico</a:t>
            </a:r>
            <a:r>
              <a:rPr lang="en-GB" baseline="0" dirty="0"/>
              <a:t>’ [2141] was included as an additional adjective.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2772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10-12 minutes (for slides 58-62)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a:t>
            </a:r>
            <a:r>
              <a:rPr lang="en-GB" b="1" baseline="0"/>
              <a:t>: </a:t>
            </a:r>
            <a:r>
              <a:rPr lang="en-GB" b="0" baseline="0"/>
              <a:t>speaking </a:t>
            </a:r>
            <a:r>
              <a:rPr lang="en-GB" b="0" baseline="0" dirty="0"/>
              <a:t>/ listening activity to consolidate the use of the infinitive and </a:t>
            </a:r>
            <a:r>
              <a:rPr lang="en-GB" b="0" baseline="0"/>
              <a:t>3</a:t>
            </a:r>
            <a:r>
              <a:rPr lang="en-GB" b="0" baseline="30000"/>
              <a:t>rd</a:t>
            </a:r>
            <a:r>
              <a:rPr lang="en-GB" b="0" baseline="0"/>
              <a:t> person </a:t>
            </a:r>
            <a:r>
              <a:rPr lang="en-GB" b="0" baseline="0" dirty="0"/>
              <a:t>singular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Print out the speaking cards downloadable with this </a:t>
            </a:r>
            <a:r>
              <a:rPr lang="en-GB" b="0" baseline="0" dirty="0" err="1"/>
              <a:t>powerpoint</a:t>
            </a:r>
            <a:r>
              <a:rPr lang="en-GB" b="0" baseline="0" dirty="0"/>
              <a:t> (these cards are shown on slides 59 and 60, which should not be shown during the activity)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a:t>Click </a:t>
            </a:r>
            <a:r>
              <a:rPr lang="en-GB" b="0" baseline="0" dirty="0"/>
              <a:t>through this explanation slide to explain how the activity works. Students use their cards to say what Daniel does (using 3</a:t>
            </a:r>
            <a:r>
              <a:rPr lang="en-GB" b="0" baseline="30000" dirty="0"/>
              <a:t>rd</a:t>
            </a:r>
            <a:r>
              <a:rPr lang="en-GB" b="0" baseline="0" dirty="0"/>
              <a:t> person singular), and what is good for him to do (using the infinitive). Student B writes these in English, and then the roles are swapped.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The answers to this activity are shown on slides 61 and 62</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Since it is not essential to correctly use the infinitive and 3</a:t>
            </a:r>
            <a:r>
              <a:rPr lang="en-GB" baseline="30000" dirty="0"/>
              <a:t>rd</a:t>
            </a:r>
            <a:r>
              <a:rPr lang="en-GB" baseline="0" dirty="0"/>
              <a:t> person singular to complete the task, the listener should be encouraged to correct the speaker if s/he notices mistakes in use of –er/ –ir infinitive vs –e ending for 3</a:t>
            </a:r>
            <a:r>
              <a:rPr lang="en-GB" baseline="30000" dirty="0"/>
              <a:t>rd</a:t>
            </a:r>
            <a:r>
              <a:rPr lang="en-GB" baseline="0" dirty="0"/>
              <a:t> person singular.</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73499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Student A speaking cards (these are also available in Word</a:t>
            </a:r>
            <a:r>
              <a:rPr lang="en-GB" baseline="0" dirty="0"/>
              <a:t> format)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Do not show during the activity</a:t>
            </a:r>
            <a:endParaRPr lang="en-GB"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696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6</a:t>
            </a:fld>
            <a:endParaRPr lang="en-GB" dirty="0"/>
          </a:p>
        </p:txBody>
      </p:sp>
    </p:spTree>
    <p:extLst>
      <p:ext uri="{BB962C8B-B14F-4D97-AF65-F5344CB8AC3E}">
        <p14:creationId xmlns:p14="http://schemas.microsoft.com/office/powerpoint/2010/main" val="19663993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Student B speaking cards (these are also available in Word</a:t>
            </a:r>
            <a:r>
              <a:rPr lang="en-GB" baseline="0" dirty="0"/>
              <a:t> format)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Do not show during the activity</a:t>
            </a:r>
            <a:endParaRPr lang="en-GB"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5215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2652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93524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latin typeface="+mn-lt"/>
                <a:ea typeface="Calibri"/>
                <a:cs typeface="Calibri"/>
                <a:sym typeface="Calibri"/>
              </a:rPr>
              <a:t>Note that vocabulary from 3.1, Week 2, consists of 10 words from the poem ‘hombre sin cabeza’. This aims to</a:t>
            </a:r>
            <a:r>
              <a:rPr lang="en-GB" sz="1200" i="0" baseline="0" dirty="0">
                <a:latin typeface="+mn-lt"/>
                <a:ea typeface="Calibri"/>
                <a:cs typeface="Calibri"/>
                <a:sym typeface="Calibri"/>
              </a:rPr>
              <a:t> support consolidation of the words encountered in that poem. Some of these words are core vocabulary items from other weeks of the Y7 scheme of work (e.g. </a:t>
            </a:r>
            <a:r>
              <a:rPr lang="en-GB" sz="1200" i="0" baseline="0" dirty="0" err="1">
                <a:latin typeface="+mn-lt"/>
                <a:ea typeface="Calibri"/>
                <a:cs typeface="Calibri"/>
                <a:sym typeface="Calibri"/>
              </a:rPr>
              <a:t>usar</a:t>
            </a:r>
            <a:r>
              <a:rPr lang="en-GB" sz="1200" i="0" baseline="0" dirty="0">
                <a:latin typeface="+mn-lt"/>
                <a:ea typeface="Calibri"/>
                <a:cs typeface="Calibri"/>
                <a:sym typeface="Calibri"/>
              </a:rPr>
              <a:t>), while others have not yet been taught (e.g. </a:t>
            </a:r>
            <a:r>
              <a:rPr lang="en-GB" sz="1200" i="0" baseline="0" dirty="0" err="1">
                <a:latin typeface="+mn-lt"/>
                <a:ea typeface="Calibri"/>
                <a:cs typeface="Calibri"/>
                <a:sym typeface="Calibri"/>
              </a:rPr>
              <a:t>besar</a:t>
            </a:r>
            <a:r>
              <a:rPr lang="en-GB" sz="1200" i="0" baseline="0" dirty="0">
                <a:latin typeface="+mn-lt"/>
                <a:ea typeface="Calibri"/>
                <a:cs typeface="Calibri"/>
                <a:sym typeface="Calibri"/>
              </a:rPr>
              <a:t>).</a:t>
            </a: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6542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7</a:t>
            </a:fld>
            <a:endParaRPr lang="en-GB" dirty="0"/>
          </a:p>
        </p:txBody>
      </p:sp>
    </p:spTree>
    <p:extLst>
      <p:ext uri="{BB962C8B-B14F-4D97-AF65-F5344CB8AC3E}">
        <p14:creationId xmlns:p14="http://schemas.microsoft.com/office/powerpoint/2010/main" val="1349986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gu</a:t>
            </a:r>
            <a:r>
              <a:rPr lang="en-GB" b="1" baseline="0" dirty="0"/>
              <a:t>’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8</a:t>
            </a:fld>
            <a:endParaRPr lang="en-GB" dirty="0"/>
          </a:p>
        </p:txBody>
      </p:sp>
    </p:spTree>
    <p:extLst>
      <p:ext uri="{BB962C8B-B14F-4D97-AF65-F5344CB8AC3E}">
        <p14:creationId xmlns:p14="http://schemas.microsoft.com/office/powerpoint/2010/main" val="2448720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9</a:t>
            </a:fld>
            <a:endParaRPr lang="en-GB" dirty="0"/>
          </a:p>
        </p:txBody>
      </p:sp>
    </p:spTree>
    <p:extLst>
      <p:ext uri="{BB962C8B-B14F-4D97-AF65-F5344CB8AC3E}">
        <p14:creationId xmlns:p14="http://schemas.microsoft.com/office/powerpoint/2010/main" val="690269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470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8859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47679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1598734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9" name="Google Shape;19;p4"/>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Edit Master text styles</a:t>
            </a:r>
          </a:p>
        </p:txBody>
      </p:sp>
    </p:spTree>
    <p:extLst>
      <p:ext uri="{BB962C8B-B14F-4D97-AF65-F5344CB8AC3E}">
        <p14:creationId xmlns:p14="http://schemas.microsoft.com/office/powerpoint/2010/main" val="3461222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2" name="Google Shape;22;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23" name="Google Shape;23;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Tree>
    <p:extLst>
      <p:ext uri="{BB962C8B-B14F-4D97-AF65-F5344CB8AC3E}">
        <p14:creationId xmlns:p14="http://schemas.microsoft.com/office/powerpoint/2010/main" val="1439857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6" name="Google Shape;26;p6"/>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Edit Master text styles</a:t>
            </a:r>
          </a:p>
        </p:txBody>
      </p:sp>
      <p:sp>
        <p:nvSpPr>
          <p:cNvPr id="27" name="Google Shape;27;p6"/>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28" name="Google Shape;28;p6"/>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Edit Master text styles</a:t>
            </a:r>
          </a:p>
        </p:txBody>
      </p:sp>
      <p:sp>
        <p:nvSpPr>
          <p:cNvPr id="29" name="Google Shape;29;p6"/>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Tree>
    <p:extLst>
      <p:ext uri="{BB962C8B-B14F-4D97-AF65-F5344CB8AC3E}">
        <p14:creationId xmlns:p14="http://schemas.microsoft.com/office/powerpoint/2010/main" val="1943966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0"/>
        <p:cNvGrpSpPr/>
        <p:nvPr/>
      </p:nvGrpSpPr>
      <p:grpSpPr>
        <a:xfrm>
          <a:off x="0" y="0"/>
          <a:ext cx="0" cy="0"/>
          <a:chOff x="0" y="0"/>
          <a:chExt cx="0" cy="0"/>
        </a:xfrm>
      </p:grpSpPr>
    </p:spTree>
    <p:extLst>
      <p:ext uri="{BB962C8B-B14F-4D97-AF65-F5344CB8AC3E}">
        <p14:creationId xmlns:p14="http://schemas.microsoft.com/office/powerpoint/2010/main" val="21455154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3" name="Google Shape;33;p8"/>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Edit Master text styles</a:t>
            </a:r>
          </a:p>
        </p:txBody>
      </p:sp>
      <p:sp>
        <p:nvSpPr>
          <p:cNvPr id="34" name="Google Shape;34;p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Edit Master text styles</a:t>
            </a:r>
          </a:p>
        </p:txBody>
      </p:sp>
    </p:spTree>
    <p:extLst>
      <p:ext uri="{BB962C8B-B14F-4D97-AF65-F5344CB8AC3E}">
        <p14:creationId xmlns:p14="http://schemas.microsoft.com/office/powerpoint/2010/main" val="1921593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5"/>
        <p:cNvGrpSpPr/>
        <p:nvPr/>
      </p:nvGrpSpPr>
      <p:grpSpPr>
        <a:xfrm>
          <a:off x="0" y="0"/>
          <a:ext cx="0" cy="0"/>
          <a:chOff x="0" y="0"/>
          <a:chExt cx="0" cy="0"/>
        </a:xfrm>
      </p:grpSpPr>
      <p:sp>
        <p:nvSpPr>
          <p:cNvPr id="36" name="Google Shape;36;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7" name="Google Shape;37;p9"/>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r>
              <a:rPr lang="en-US"/>
              <a:t>Click icon to add picture</a:t>
            </a:r>
            <a:endParaRPr/>
          </a:p>
        </p:txBody>
      </p:sp>
      <p:sp>
        <p:nvSpPr>
          <p:cNvPr id="38" name="Google Shape;38;p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Edit Master text styles</a:t>
            </a:r>
          </a:p>
        </p:txBody>
      </p:sp>
    </p:spTree>
    <p:extLst>
      <p:ext uri="{BB962C8B-B14F-4D97-AF65-F5344CB8AC3E}">
        <p14:creationId xmlns:p14="http://schemas.microsoft.com/office/powerpoint/2010/main" val="18568867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39"/>
        <p:cNvGrpSpPr/>
        <p:nvPr/>
      </p:nvGrpSpPr>
      <p:grpSpPr>
        <a:xfrm>
          <a:off x="0" y="0"/>
          <a:ext cx="0" cy="0"/>
          <a:chOff x="0" y="0"/>
          <a:chExt cx="0" cy="0"/>
        </a:xfrm>
      </p:grpSpPr>
      <p:sp>
        <p:nvSpPr>
          <p:cNvPr id="40" name="Google Shape;40;p1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1" name="Google Shape;41;p1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Tree>
    <p:extLst>
      <p:ext uri="{BB962C8B-B14F-4D97-AF65-F5344CB8AC3E}">
        <p14:creationId xmlns:p14="http://schemas.microsoft.com/office/powerpoint/2010/main" val="4259258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73678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2"/>
        <p:cNvGrpSpPr/>
        <p:nvPr/>
      </p:nvGrpSpPr>
      <p:grpSpPr>
        <a:xfrm>
          <a:off x="0" y="0"/>
          <a:ext cx="0" cy="0"/>
          <a:chOff x="0" y="0"/>
          <a:chExt cx="0" cy="0"/>
        </a:xfrm>
      </p:grpSpPr>
      <p:sp>
        <p:nvSpPr>
          <p:cNvPr id="43" name="Google Shape;43;p11"/>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4" name="Google Shape;44;p11"/>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Tree>
    <p:extLst>
      <p:ext uri="{BB962C8B-B14F-4D97-AF65-F5344CB8AC3E}">
        <p14:creationId xmlns:p14="http://schemas.microsoft.com/office/powerpoint/2010/main" val="1500632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14644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346452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59798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2015362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35816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596846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634523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098457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43214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132913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4508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310140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541358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9082803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12579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7744612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020008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05909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rgbClr val="4472C4">
                    <a:lumMod val="50000"/>
                  </a:srgbClr>
                </a:solidFill>
              </a:rPr>
              <a:t>Text</a:t>
            </a:r>
          </a:p>
        </p:txBody>
      </p:sp>
    </p:spTree>
    <p:extLst>
      <p:ext uri="{BB962C8B-B14F-4D97-AF65-F5344CB8AC3E}">
        <p14:creationId xmlns:p14="http://schemas.microsoft.com/office/powerpoint/2010/main" val="15555143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8741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50351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37508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435387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39069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4613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0774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40903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108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18131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626241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3.jp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5.pn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jp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58984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077557646"/>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369723047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6511706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audio" Target="../media/audio23.wav"/><Relationship Id="rId3" Type="http://schemas.openxmlformats.org/officeDocument/2006/relationships/image" Target="../media/image21.png"/><Relationship Id="rId7" Type="http://schemas.openxmlformats.org/officeDocument/2006/relationships/audio" Target="../media/audio22.wav"/><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audio" Target="../media/audio21.wav"/><Relationship Id="rId5" Type="http://schemas.openxmlformats.org/officeDocument/2006/relationships/audio" Target="../media/audio20.wav"/><Relationship Id="rId4" Type="http://schemas.openxmlformats.org/officeDocument/2006/relationships/audio" Target="../media/audio19.wav"/><Relationship Id="rId9" Type="http://schemas.openxmlformats.org/officeDocument/2006/relationships/audio" Target="../media/audio24.wav"/></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audio" Target="../media/audio26.wav"/><Relationship Id="rId4" Type="http://schemas.openxmlformats.org/officeDocument/2006/relationships/audio" Target="../media/audio25.wav"/></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audio" Target="../media/audio28.wav"/></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audio" Target="../media/audio29.wav"/></Relationships>
</file>

<file path=ppt/slides/_rels/slide23.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audio" Target="../media/audio30.wav"/></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audio" Target="../media/audio31.wav"/><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audio" Target="../media/audio32.wav"/></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audio" Target="../media/audio32.wav"/><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audio" Target="../media/audio33.wav"/></Relationships>
</file>

<file path=ppt/slides/_rels/slide29.xml.rels><?xml version="1.0" encoding="UTF-8" standalone="yes"?>
<Relationships xmlns="http://schemas.openxmlformats.org/package/2006/relationships"><Relationship Id="rId3" Type="http://schemas.openxmlformats.org/officeDocument/2006/relationships/audio" Target="../media/audio31.wav"/><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audio" Target="../media/audio34.wav"/></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7.wav"/></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2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8" Type="http://schemas.openxmlformats.org/officeDocument/2006/relationships/audio" Target="../media/audio38.wav"/><Relationship Id="rId3" Type="http://schemas.openxmlformats.org/officeDocument/2006/relationships/image" Target="../media/image21.png"/><Relationship Id="rId7" Type="http://schemas.openxmlformats.org/officeDocument/2006/relationships/audio" Target="../media/audio37.wav"/><Relationship Id="rId12" Type="http://schemas.openxmlformats.org/officeDocument/2006/relationships/audio" Target="../media/audio42.wav"/><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audio" Target="../media/audio36.wav"/><Relationship Id="rId11" Type="http://schemas.openxmlformats.org/officeDocument/2006/relationships/audio" Target="../media/audio41.wav"/><Relationship Id="rId5" Type="http://schemas.openxmlformats.org/officeDocument/2006/relationships/audio" Target="../media/audio35.wav"/><Relationship Id="rId10" Type="http://schemas.openxmlformats.org/officeDocument/2006/relationships/audio" Target="../media/audio40.wav"/><Relationship Id="rId4" Type="http://schemas.openxmlformats.org/officeDocument/2006/relationships/image" Target="../media/image30.png"/><Relationship Id="rId9" Type="http://schemas.openxmlformats.org/officeDocument/2006/relationships/audio" Target="../media/audio39.wav"/></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8" Type="http://schemas.openxmlformats.org/officeDocument/2006/relationships/audio" Target="../media/audio47.wav"/><Relationship Id="rId3" Type="http://schemas.openxmlformats.org/officeDocument/2006/relationships/image" Target="../media/image21.png"/><Relationship Id="rId7" Type="http://schemas.openxmlformats.org/officeDocument/2006/relationships/audio" Target="../media/audio46.wav"/><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audio" Target="../media/audio45.wav"/><Relationship Id="rId5" Type="http://schemas.openxmlformats.org/officeDocument/2006/relationships/audio" Target="../media/audio44.wav"/><Relationship Id="rId4" Type="http://schemas.openxmlformats.org/officeDocument/2006/relationships/audio" Target="../media/audio43.wav"/><Relationship Id="rId9" Type="http://schemas.openxmlformats.org/officeDocument/2006/relationships/image" Target="../media/image30.png"/></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audio" Target="../media/audio43.wav"/></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audio" Target="../media/audio44.wav"/></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audio" Target="../media/audio45.wav"/></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audio" Target="../media/audio46.wav"/></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audio" Target="../media/audio47.wav"/></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6.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audio" Target="../media/audio11.wav"/><Relationship Id="rId11" Type="http://schemas.openxmlformats.org/officeDocument/2006/relationships/image" Target="../media/image14.png"/><Relationship Id="rId5" Type="http://schemas.openxmlformats.org/officeDocument/2006/relationships/audio" Target="../media/audio10.wav"/><Relationship Id="rId10" Type="http://schemas.openxmlformats.org/officeDocument/2006/relationships/image" Target="../media/image13.pn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audio" Target="../media/audio48.wav"/><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audio" Target="../media/audio49.wav"/></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audio" Target="../media/audio49.wav"/><Relationship Id="rId2" Type="http://schemas.openxmlformats.org/officeDocument/2006/relationships/notesSlide" Target="../notesSlides/notesSlide54.xml"/><Relationship Id="rId1" Type="http://schemas.openxmlformats.org/officeDocument/2006/relationships/slideLayout" Target="../slideLayouts/slideLayout12.xml"/><Relationship Id="rId4" Type="http://schemas.openxmlformats.org/officeDocument/2006/relationships/audio" Target="../media/audio50.wav"/></Relationships>
</file>

<file path=ppt/slides/_rels/slide55.xml.rels><?xml version="1.0" encoding="UTF-8" standalone="yes"?>
<Relationships xmlns="http://schemas.openxmlformats.org/package/2006/relationships"><Relationship Id="rId3" Type="http://schemas.openxmlformats.org/officeDocument/2006/relationships/audio" Target="../media/audio48.wav"/><Relationship Id="rId2" Type="http://schemas.openxmlformats.org/officeDocument/2006/relationships/notesSlide" Target="../notesSlides/notesSlide55.xml"/><Relationship Id="rId1" Type="http://schemas.openxmlformats.org/officeDocument/2006/relationships/slideLayout" Target="../slideLayouts/slideLayout12.xml"/><Relationship Id="rId4" Type="http://schemas.openxmlformats.org/officeDocument/2006/relationships/audio" Target="../media/audio50.wav"/></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32.jpg"/></Relationships>
</file>

<file path=ppt/slides/_rels/slide57.xml.rels><?xml version="1.0" encoding="UTF-8" standalone="yes"?>
<Relationships xmlns="http://schemas.openxmlformats.org/package/2006/relationships"><Relationship Id="rId8" Type="http://schemas.openxmlformats.org/officeDocument/2006/relationships/audio" Target="../media/audio55.wav"/><Relationship Id="rId13" Type="http://schemas.openxmlformats.org/officeDocument/2006/relationships/audio" Target="../media/audio60.wav"/><Relationship Id="rId3" Type="http://schemas.openxmlformats.org/officeDocument/2006/relationships/image" Target="../media/image30.png"/><Relationship Id="rId7" Type="http://schemas.openxmlformats.org/officeDocument/2006/relationships/audio" Target="../media/audio54.wav"/><Relationship Id="rId12" Type="http://schemas.openxmlformats.org/officeDocument/2006/relationships/audio" Target="../media/audio59.wav"/><Relationship Id="rId2" Type="http://schemas.openxmlformats.org/officeDocument/2006/relationships/notesSlide" Target="../notesSlides/notesSlide57.xml"/><Relationship Id="rId1" Type="http://schemas.openxmlformats.org/officeDocument/2006/relationships/slideLayout" Target="../slideLayouts/slideLayout6.xml"/><Relationship Id="rId6" Type="http://schemas.openxmlformats.org/officeDocument/2006/relationships/audio" Target="../media/audio53.wav"/><Relationship Id="rId11" Type="http://schemas.openxmlformats.org/officeDocument/2006/relationships/audio" Target="../media/audio58.wav"/><Relationship Id="rId5" Type="http://schemas.openxmlformats.org/officeDocument/2006/relationships/audio" Target="../media/audio52.wav"/><Relationship Id="rId10" Type="http://schemas.openxmlformats.org/officeDocument/2006/relationships/audio" Target="../media/audio57.wav"/><Relationship Id="rId4" Type="http://schemas.openxmlformats.org/officeDocument/2006/relationships/audio" Target="../media/audio51.wav"/><Relationship Id="rId9" Type="http://schemas.openxmlformats.org/officeDocument/2006/relationships/audio" Target="../media/audio56.wav"/></Relationships>
</file>

<file path=ppt/slides/_rels/slide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png"/></Relationships>
</file>

<file path=ppt/slides/_rels/slide5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6.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 Id="rId9" Type="http://schemas.openxmlformats.org/officeDocument/2006/relationships/audio" Target="../media/audio14.wav"/></Relationships>
</file>

<file path=ppt/slides/_rels/slide6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1.png"/><Relationship Id="rId7" Type="http://schemas.openxmlformats.org/officeDocument/2006/relationships/image" Target="../media/image46.png"/><Relationship Id="rId2" Type="http://schemas.openxmlformats.org/officeDocument/2006/relationships/notesSlide" Target="../notesSlides/notesSlide60.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3.png"/><Relationship Id="rId4" Type="http://schemas.openxmlformats.org/officeDocument/2006/relationships/image" Target="../media/image29.jpeg"/><Relationship Id="rId9" Type="http://schemas.openxmlformats.org/officeDocument/2006/relationships/image" Target="../media/image48.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8" Type="http://schemas.openxmlformats.org/officeDocument/2006/relationships/hyperlink" Target="https://quizlet.com/gb/504536688/y7-spanish-term-31-week-2-flash-cards/?new" TargetMode="External"/><Relationship Id="rId3" Type="http://schemas.openxmlformats.org/officeDocument/2006/relationships/image" Target="../media/image21.png"/><Relationship Id="rId7" Type="http://schemas.openxmlformats.org/officeDocument/2006/relationships/hyperlink" Target="https://quizlet.com/gb/499166465/y7-spanish-term-31-week-5-flash-cards/"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hyperlink" Target="https://resources.ncelp.org/concern/resources/tt44pn26z?locale=en" TargetMode="External"/><Relationship Id="rId11" Type="http://schemas.openxmlformats.org/officeDocument/2006/relationships/image" Target="../media/image51.png"/><Relationship Id="rId5" Type="http://schemas.openxmlformats.org/officeDocument/2006/relationships/hyperlink" Target="http://www.ncelp.org/audio/SY7T3-1W5" TargetMode="External"/><Relationship Id="rId10"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hyperlink" Target="https://quizlet.com/gb/491213661/y7-spanish-term-22-week-2-flash-cards/"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5.wav"/><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audio" Target="../media/audio16.wav"/><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audio" Target="../media/audio16.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9693905" cy="879475"/>
          </a:xfrm>
        </p:spPr>
        <p:txBody>
          <a:bodyPr>
            <a:normAutofit/>
          </a:bodyPr>
          <a:lstStyle/>
          <a:p>
            <a:pPr algn="l"/>
            <a:r>
              <a:rPr lang="en-GB" sz="4000" b="1" dirty="0">
                <a:solidFill>
                  <a:prstClr val="white"/>
                </a:solidFill>
              </a:rPr>
              <a:t>Describing what people do</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9" y="3048935"/>
            <a:ext cx="5819885" cy="567626"/>
          </a:xfrm>
        </p:spPr>
        <p:txBody>
          <a:bodyPr>
            <a:noAutofit/>
          </a:bodyPr>
          <a:lstStyle/>
          <a:p>
            <a:pPr algn="l"/>
            <a:r>
              <a:rPr lang="en-GB" sz="2600" dirty="0">
                <a:solidFill>
                  <a:prstClr val="white"/>
                </a:solidFill>
              </a:rPr>
              <a:t>Using –</a:t>
            </a:r>
            <a:r>
              <a:rPr lang="en-GB" sz="2600" dirty="0" err="1">
                <a:solidFill>
                  <a:prstClr val="white"/>
                </a:solidFill>
              </a:rPr>
              <a:t>er</a:t>
            </a:r>
            <a:r>
              <a:rPr lang="en-GB" sz="2600" dirty="0">
                <a:solidFill>
                  <a:prstClr val="white"/>
                </a:solidFill>
              </a:rPr>
              <a:t> and –</a:t>
            </a:r>
            <a:r>
              <a:rPr lang="en-GB" sz="2600" dirty="0" err="1">
                <a:solidFill>
                  <a:prstClr val="white"/>
                </a:solidFill>
              </a:rPr>
              <a:t>ir</a:t>
            </a:r>
            <a:r>
              <a:rPr lang="en-GB" sz="2600" dirty="0">
                <a:solidFill>
                  <a:prstClr val="white"/>
                </a:solidFill>
              </a:rPr>
              <a:t> verbs in the infinitive and </a:t>
            </a:r>
            <a:r>
              <a:rPr lang="en-GB" sz="2600">
                <a:solidFill>
                  <a:prstClr val="white"/>
                </a:solidFill>
              </a:rPr>
              <a:t>third person singular</a:t>
            </a:r>
            <a:endParaRPr lang="en-GB" sz="2600" dirty="0">
              <a:solidFill>
                <a:prstClr val="white"/>
              </a:solidFill>
            </a:endParaRPr>
          </a:p>
          <a:p>
            <a:endParaRPr lang="en-US" sz="2600"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14818" y="3910280"/>
            <a:ext cx="6474741" cy="57175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600" dirty="0">
                <a:solidFill>
                  <a:prstClr val="white"/>
                </a:solidFill>
              </a:rPr>
              <a:t>SSCs [</a:t>
            </a:r>
            <a:r>
              <a:rPr lang="en-GB" sz="2600" dirty="0" err="1">
                <a:solidFill>
                  <a:prstClr val="white"/>
                </a:solidFill>
              </a:rPr>
              <a:t>ga</a:t>
            </a:r>
            <a:r>
              <a:rPr lang="en-GB" sz="2600" dirty="0">
                <a:solidFill>
                  <a:prstClr val="white"/>
                </a:solidFill>
              </a:rPr>
              <a:t>], [go], [</a:t>
            </a:r>
            <a:r>
              <a:rPr lang="en-GB" sz="2600" dirty="0" err="1">
                <a:solidFill>
                  <a:prstClr val="white"/>
                </a:solidFill>
              </a:rPr>
              <a:t>gu</a:t>
            </a:r>
            <a:r>
              <a:rPr lang="en-GB" sz="2600" dirty="0">
                <a:solidFill>
                  <a:prstClr val="white"/>
                </a:solidFill>
              </a:rPr>
              <a:t>] [revisited]</a:t>
            </a:r>
          </a:p>
          <a:p>
            <a:pPr algn="l"/>
            <a:endParaRPr lang="en-US" sz="2600"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Y7 Spanish</a:t>
            </a:r>
          </a:p>
          <a:p>
            <a:pPr>
              <a:defRPr/>
            </a:pPr>
            <a:r>
              <a:rPr lang="en-GB" sz="2200" dirty="0">
                <a:solidFill>
                  <a:prstClr val="white"/>
                </a:solidFill>
                <a:latin typeface="Century Gothic" panose="020B0502020202020204" pitchFamily="34" charset="0"/>
              </a:rPr>
              <a:t>Term 3.1 - Week 4 - Lesson 55</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8"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lang="en-GB" sz="1400" dirty="0">
                <a:solidFill>
                  <a:prstClr val="white"/>
                </a:solidFill>
                <a:latin typeface="Century Gothic" panose="020B0502020202020204" pitchFamily="34" charset="0"/>
              </a:rPr>
              <a:t>St. James’ Hub Teachers / Victoria Hobson / Nick Avery / Rachel Hawkes</a:t>
            </a:r>
          </a:p>
          <a:p>
            <a:pPr>
              <a:defRPr/>
            </a:pPr>
            <a:r>
              <a:rPr lang="en-GB" sz="1400" dirty="0">
                <a:solidFill>
                  <a:prstClr val="white"/>
                </a:solidFill>
                <a:latin typeface="Century Gothic" panose="020B0502020202020204" pitchFamily="34" charset="0"/>
              </a:rPr>
              <a:t>Artwork: Mark Davies</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16.08.21</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520336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4480"/>
            <a:ext cx="10515600" cy="1325562"/>
          </a:xfrm>
        </p:spPr>
        <p:txBody>
          <a:bodyPr>
            <a:normAutofit fontScale="90000"/>
          </a:bodyPr>
          <a:lstStyle/>
          <a:p>
            <a:pPr algn="ctr"/>
            <a:r>
              <a:rPr lang="en-GB" sz="12000" dirty="0" err="1">
                <a:latin typeface="Century Gothic" panose="020B0502020202020204" pitchFamily="34" charset="0"/>
              </a:rPr>
              <a:t>gu</a:t>
            </a:r>
            <a:endParaRPr lang="en-GB" sz="12000" dirty="0">
              <a:latin typeface="Century Gothic" panose="020B0502020202020204" pitchFamily="34" charset="0"/>
            </a:endParaRPr>
          </a:p>
        </p:txBody>
      </p:sp>
      <p:sp>
        <p:nvSpPr>
          <p:cNvPr id="4" name="Rounded Rectangle 3" descr="rectangle"/>
          <p:cNvSpPr/>
          <p:nvPr/>
        </p:nvSpPr>
        <p:spPr>
          <a:xfrm>
            <a:off x="3776132" y="1696954"/>
            <a:ext cx="4639733" cy="416830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3981238" y="4556657"/>
            <a:ext cx="422952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pre</a:t>
            </a:r>
            <a:r>
              <a:rPr lang="es-CO" sz="6000" dirty="0">
                <a:solidFill>
                  <a:srgbClr val="E87D1E"/>
                </a:solidFill>
                <a:latin typeface="Century Gothic" panose="020B0502020202020204" pitchFamily="34" charset="0"/>
                <a:cs typeface="Calibri" panose="020F0502020204030204" pitchFamily="34" charset="0"/>
              </a:rPr>
              <a:t>gu</a:t>
            </a:r>
            <a:r>
              <a:rPr lang="es-CO" sz="6000" dirty="0">
                <a:solidFill>
                  <a:srgbClr val="115076"/>
                </a:solidFill>
                <a:latin typeface="Century Gothic" panose="020B0502020202020204" pitchFamily="34" charset="0"/>
                <a:cs typeface="Calibri" panose="020F0502020204030204" pitchFamily="34" charset="0"/>
              </a:rPr>
              <a:t>ntar</a:t>
            </a:r>
          </a:p>
        </p:txBody>
      </p:sp>
      <p:sp>
        <p:nvSpPr>
          <p:cNvPr id="7" name="TextBox 6"/>
          <p:cNvSpPr txBox="1"/>
          <p:nvPr/>
        </p:nvSpPr>
        <p:spPr>
          <a:xfrm>
            <a:off x="0" y="1903820"/>
            <a:ext cx="3810001"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se</a:t>
            </a:r>
            <a:r>
              <a:rPr lang="es-CO" sz="6000" dirty="0">
                <a:solidFill>
                  <a:srgbClr val="E87D1E"/>
                </a:solidFill>
                <a:latin typeface="Century Gothic" panose="020B0502020202020204" pitchFamily="34" charset="0"/>
                <a:cs typeface="Calibri" panose="020F0502020204030204" pitchFamily="34" charset="0"/>
              </a:rPr>
              <a:t>gu</a:t>
            </a:r>
            <a:r>
              <a:rPr lang="es-CO" sz="6000" dirty="0">
                <a:solidFill>
                  <a:srgbClr val="115076"/>
                </a:solidFill>
                <a:latin typeface="Century Gothic" panose="020B0502020202020204" pitchFamily="34" charset="0"/>
                <a:cs typeface="Calibri" panose="020F0502020204030204" pitchFamily="34" charset="0"/>
              </a:rPr>
              <a:t>ndo</a:t>
            </a:r>
          </a:p>
        </p:txBody>
      </p:sp>
      <p:sp>
        <p:nvSpPr>
          <p:cNvPr id="8" name="TextBox 7"/>
          <p:cNvSpPr txBox="1"/>
          <p:nvPr/>
        </p:nvSpPr>
        <p:spPr>
          <a:xfrm>
            <a:off x="8625662" y="1696954"/>
            <a:ext cx="3310829" cy="1938992"/>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¡mucho </a:t>
            </a:r>
            <a:r>
              <a:rPr lang="es-CO" sz="6000" dirty="0">
                <a:solidFill>
                  <a:srgbClr val="E87D1E"/>
                </a:solidFill>
                <a:latin typeface="Century Gothic" panose="020B0502020202020204" pitchFamily="34" charset="0"/>
                <a:cs typeface="Calibri" panose="020F0502020204030204" pitchFamily="34" charset="0"/>
              </a:rPr>
              <a:t>gu</a:t>
            </a:r>
            <a:r>
              <a:rPr lang="es-CO" sz="6000" dirty="0">
                <a:solidFill>
                  <a:srgbClr val="115076"/>
                </a:solidFill>
                <a:latin typeface="Century Gothic" panose="020B0502020202020204" pitchFamily="34" charset="0"/>
                <a:cs typeface="Calibri" panose="020F0502020204030204" pitchFamily="34" charset="0"/>
              </a:rPr>
              <a:t>sto!</a:t>
            </a:r>
          </a:p>
        </p:txBody>
      </p:sp>
      <p:sp>
        <p:nvSpPr>
          <p:cNvPr id="12" name="TextBox 11"/>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43556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pic>
        <p:nvPicPr>
          <p:cNvPr id="27" name="Picture 26"/>
          <p:cNvPicPr>
            <a:picLocks noChangeAspect="1"/>
          </p:cNvPicPr>
          <p:nvPr/>
        </p:nvPicPr>
        <p:blipFill rotWithShape="1">
          <a:blip r:embed="rId4">
            <a:extLst>
              <a:ext uri="{28A0092B-C50C-407E-A947-70E740481C1C}">
                <a14:useLocalDpi xmlns:a14="http://schemas.microsoft.com/office/drawing/2010/main" val="0"/>
              </a:ext>
            </a:extLst>
          </a:blip>
          <a:srcRect l="65902" b="85291"/>
          <a:stretch/>
        </p:blipFill>
        <p:spPr>
          <a:xfrm rot="12301913" flipV="1">
            <a:off x="8626758" y="1481847"/>
            <a:ext cx="1937547" cy="536783"/>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İTres</a:t>
            </a:r>
            <a:r>
              <a:rPr lang="en-GB" sz="3600" b="1" dirty="0">
                <a:solidFill>
                  <a:schemeClr val="bg1"/>
                </a:solidFill>
              </a:rPr>
              <a:t> </a:t>
            </a:r>
            <a:r>
              <a:rPr lang="en-GB" sz="3600" b="1" dirty="0" err="1">
                <a:solidFill>
                  <a:schemeClr val="bg1"/>
                </a:solidFill>
              </a:rPr>
              <a:t>segundos</a:t>
            </a:r>
            <a:r>
              <a:rPr lang="en-GB" sz="3600" b="1" dirty="0">
                <a:solidFill>
                  <a:schemeClr val="bg1"/>
                </a:solidFill>
              </a:rPr>
              <a:t>!</a:t>
            </a:r>
          </a:p>
        </p:txBody>
      </p:sp>
      <p:sp>
        <p:nvSpPr>
          <p:cNvPr id="12" name="TextBox 11"/>
          <p:cNvSpPr txBox="1"/>
          <p:nvPr/>
        </p:nvSpPr>
        <p:spPr>
          <a:xfrm>
            <a:off x="53759" y="5520153"/>
            <a:ext cx="2437475" cy="834271"/>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algn="ctr">
              <a:defRPr/>
            </a:pPr>
            <a:r>
              <a:rPr lang="es-CO" sz="4300" dirty="0">
                <a:solidFill>
                  <a:srgbClr val="E25B00"/>
                </a:solidFill>
                <a:cs typeface="Calibri" panose="020F0502020204030204" pitchFamily="34" charset="0"/>
              </a:rPr>
              <a:t>ga</a:t>
            </a:r>
            <a:r>
              <a:rPr lang="es-CO" sz="4300" dirty="0">
                <a:solidFill>
                  <a:srgbClr val="5B9BD5">
                    <a:lumMod val="50000"/>
                  </a:srgbClr>
                </a:solidFill>
                <a:cs typeface="Calibri" panose="020F0502020204030204" pitchFamily="34" charset="0"/>
              </a:rPr>
              <a:t>nar</a:t>
            </a:r>
          </a:p>
        </p:txBody>
      </p:sp>
      <p:sp>
        <p:nvSpPr>
          <p:cNvPr id="13" name="TextBox 12"/>
          <p:cNvSpPr txBox="1"/>
          <p:nvPr/>
        </p:nvSpPr>
        <p:spPr>
          <a:xfrm>
            <a:off x="53759" y="2884774"/>
            <a:ext cx="2765116" cy="834271"/>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algn="ctr">
              <a:defRPr/>
            </a:pPr>
            <a:r>
              <a:rPr lang="es-CO" sz="4300" dirty="0">
                <a:solidFill>
                  <a:srgbClr val="5B9BD5">
                    <a:lumMod val="50000"/>
                  </a:srgbClr>
                </a:solidFill>
                <a:cs typeface="Calibri" panose="020F0502020204030204" pitchFamily="34" charset="0"/>
              </a:rPr>
              <a:t>re</a:t>
            </a:r>
            <a:r>
              <a:rPr lang="es-CO" sz="4300" dirty="0">
                <a:solidFill>
                  <a:srgbClr val="E25B00"/>
                </a:solidFill>
                <a:cs typeface="Calibri" panose="020F0502020204030204" pitchFamily="34" charset="0"/>
              </a:rPr>
              <a:t>ga</a:t>
            </a:r>
            <a:r>
              <a:rPr lang="es-CO" sz="4300" dirty="0">
                <a:solidFill>
                  <a:srgbClr val="5B9BD5">
                    <a:lumMod val="50000"/>
                  </a:srgbClr>
                </a:solidFill>
                <a:cs typeface="Calibri" panose="020F0502020204030204" pitchFamily="34" charset="0"/>
              </a:rPr>
              <a:t>lo</a:t>
            </a:r>
          </a:p>
        </p:txBody>
      </p:sp>
      <p:sp>
        <p:nvSpPr>
          <p:cNvPr id="14" name="TextBox 13"/>
          <p:cNvSpPr txBox="1"/>
          <p:nvPr/>
        </p:nvSpPr>
        <p:spPr>
          <a:xfrm>
            <a:off x="53759" y="3768553"/>
            <a:ext cx="2380021" cy="834271"/>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algn="ctr">
              <a:defRPr/>
            </a:pPr>
            <a:r>
              <a:rPr lang="es-CO" sz="4300" dirty="0">
                <a:solidFill>
                  <a:srgbClr val="E25B00"/>
                </a:solidFill>
                <a:cs typeface="Calibri" panose="020F0502020204030204" pitchFamily="34" charset="0"/>
              </a:rPr>
              <a:t>ga</a:t>
            </a:r>
            <a:r>
              <a:rPr lang="es-CO" sz="4300" dirty="0">
                <a:solidFill>
                  <a:srgbClr val="5B9BD5">
                    <a:lumMod val="50000"/>
                  </a:srgbClr>
                </a:solidFill>
                <a:cs typeface="Calibri" panose="020F0502020204030204" pitchFamily="34" charset="0"/>
              </a:rPr>
              <a:t>to</a:t>
            </a:r>
          </a:p>
        </p:txBody>
      </p:sp>
      <p:sp>
        <p:nvSpPr>
          <p:cNvPr id="15" name="TextBox 14"/>
          <p:cNvSpPr txBox="1"/>
          <p:nvPr/>
        </p:nvSpPr>
        <p:spPr>
          <a:xfrm>
            <a:off x="53759" y="4638684"/>
            <a:ext cx="2437475" cy="834271"/>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algn="ctr">
              <a:defRPr/>
            </a:pPr>
            <a:r>
              <a:rPr lang="es-CO" sz="4300" dirty="0">
                <a:solidFill>
                  <a:srgbClr val="5B9BD5">
                    <a:lumMod val="50000"/>
                  </a:srgbClr>
                </a:solidFill>
                <a:cs typeface="Calibri" panose="020F0502020204030204" pitchFamily="34" charset="0"/>
              </a:rPr>
              <a:t>lu</a:t>
            </a:r>
            <a:r>
              <a:rPr lang="es-CO" sz="4300" dirty="0">
                <a:solidFill>
                  <a:srgbClr val="E25B00"/>
                </a:solidFill>
                <a:cs typeface="Calibri" panose="020F0502020204030204" pitchFamily="34" charset="0"/>
              </a:rPr>
              <a:t>ga</a:t>
            </a:r>
            <a:r>
              <a:rPr lang="es-CO" sz="4300" dirty="0">
                <a:solidFill>
                  <a:srgbClr val="5B9BD5">
                    <a:lumMod val="50000"/>
                  </a:srgbClr>
                </a:solidFill>
                <a:cs typeface="Calibri" panose="020F0502020204030204" pitchFamily="34" charset="0"/>
              </a:rPr>
              <a:t>r</a:t>
            </a:r>
          </a:p>
        </p:txBody>
      </p:sp>
      <p:sp>
        <p:nvSpPr>
          <p:cNvPr id="16" name="TextBox 15"/>
          <p:cNvSpPr txBox="1"/>
          <p:nvPr/>
        </p:nvSpPr>
        <p:spPr>
          <a:xfrm>
            <a:off x="58834" y="1116974"/>
            <a:ext cx="2437475" cy="834271"/>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algn="ctr">
              <a:defRPr/>
            </a:pPr>
            <a:r>
              <a:rPr lang="es-CO" sz="4300" dirty="0">
                <a:solidFill>
                  <a:srgbClr val="5B9BD5">
                    <a:lumMod val="50000"/>
                  </a:srgbClr>
                </a:solidFill>
                <a:cs typeface="Calibri" panose="020F0502020204030204" pitchFamily="34" charset="0"/>
              </a:rPr>
              <a:t>ju</a:t>
            </a:r>
            <a:r>
              <a:rPr lang="es-CO" sz="4300" dirty="0">
                <a:solidFill>
                  <a:srgbClr val="E25B00"/>
                </a:solidFill>
                <a:cs typeface="Calibri" panose="020F0502020204030204" pitchFamily="34" charset="0"/>
              </a:rPr>
              <a:t>ga</a:t>
            </a:r>
            <a:r>
              <a:rPr lang="es-CO" sz="4300" dirty="0">
                <a:solidFill>
                  <a:srgbClr val="5B9BD5">
                    <a:lumMod val="50000"/>
                  </a:srgbClr>
                </a:solidFill>
                <a:cs typeface="Calibri" panose="020F0502020204030204" pitchFamily="34" charset="0"/>
              </a:rPr>
              <a:t>r</a:t>
            </a:r>
          </a:p>
        </p:txBody>
      </p:sp>
      <p:sp>
        <p:nvSpPr>
          <p:cNvPr id="17" name="TextBox 16"/>
          <p:cNvSpPr txBox="1"/>
          <p:nvPr/>
        </p:nvSpPr>
        <p:spPr>
          <a:xfrm>
            <a:off x="53759" y="2003270"/>
            <a:ext cx="2272620" cy="834271"/>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algn="ctr">
              <a:defRPr/>
            </a:pPr>
            <a:r>
              <a:rPr lang="es-CO" sz="4300" dirty="0">
                <a:solidFill>
                  <a:srgbClr val="5B9BD5">
                    <a:lumMod val="50000"/>
                  </a:srgbClr>
                </a:solidFill>
                <a:cs typeface="Calibri" panose="020F0502020204030204" pitchFamily="34" charset="0"/>
              </a:rPr>
              <a:t>ami</a:t>
            </a:r>
            <a:r>
              <a:rPr lang="es-CO" sz="4300" dirty="0">
                <a:solidFill>
                  <a:srgbClr val="E25B00"/>
                </a:solidFill>
                <a:cs typeface="Calibri" panose="020F0502020204030204" pitchFamily="34" charset="0"/>
              </a:rPr>
              <a:t>ga</a:t>
            </a:r>
          </a:p>
        </p:txBody>
      </p:sp>
      <p:sp>
        <p:nvSpPr>
          <p:cNvPr id="18" name="TextBox 17"/>
          <p:cNvSpPr txBox="1"/>
          <p:nvPr/>
        </p:nvSpPr>
        <p:spPr>
          <a:xfrm>
            <a:off x="4680716" y="4637755"/>
            <a:ext cx="1535156" cy="835200"/>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algn="ctr">
              <a:defRPr/>
            </a:pPr>
            <a:r>
              <a:rPr lang="es-CO" sz="4300" dirty="0">
                <a:solidFill>
                  <a:srgbClr val="E25B00"/>
                </a:solidFill>
                <a:cs typeface="Calibri" panose="020F0502020204030204" pitchFamily="34" charset="0"/>
              </a:rPr>
              <a:t>go</a:t>
            </a:r>
            <a:r>
              <a:rPr lang="es-CO" sz="4300" dirty="0">
                <a:solidFill>
                  <a:srgbClr val="5B9BD5">
                    <a:lumMod val="50000"/>
                  </a:srgbClr>
                </a:solidFill>
                <a:cs typeface="Calibri" panose="020F0502020204030204" pitchFamily="34" charset="0"/>
              </a:rPr>
              <a:t>l</a:t>
            </a:r>
          </a:p>
        </p:txBody>
      </p:sp>
      <p:sp>
        <p:nvSpPr>
          <p:cNvPr id="19" name="TextBox 18"/>
          <p:cNvSpPr txBox="1"/>
          <p:nvPr/>
        </p:nvSpPr>
        <p:spPr>
          <a:xfrm>
            <a:off x="3145591" y="1116974"/>
            <a:ext cx="3070250" cy="835200"/>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algn="ctr">
              <a:defRPr/>
            </a:pPr>
            <a:r>
              <a:rPr lang="es-CO" sz="4300" dirty="0">
                <a:solidFill>
                  <a:srgbClr val="5B9BD5">
                    <a:lumMod val="50000"/>
                  </a:srgbClr>
                </a:solidFill>
                <a:cs typeface="Calibri" panose="020F0502020204030204" pitchFamily="34" charset="0"/>
              </a:rPr>
              <a:t>domin</a:t>
            </a:r>
            <a:r>
              <a:rPr lang="es-CO" sz="4300" dirty="0">
                <a:solidFill>
                  <a:srgbClr val="E25B00"/>
                </a:solidFill>
                <a:cs typeface="Calibri" panose="020F0502020204030204" pitchFamily="34" charset="0"/>
              </a:rPr>
              <a:t>go</a:t>
            </a:r>
          </a:p>
        </p:txBody>
      </p:sp>
      <p:sp>
        <p:nvSpPr>
          <p:cNvPr id="20" name="TextBox 19"/>
          <p:cNvSpPr txBox="1"/>
          <p:nvPr/>
        </p:nvSpPr>
        <p:spPr>
          <a:xfrm>
            <a:off x="3112044" y="2880547"/>
            <a:ext cx="3087053" cy="835200"/>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algn="ctr">
              <a:defRPr/>
            </a:pPr>
            <a:r>
              <a:rPr lang="es-CO" sz="4300" dirty="0">
                <a:solidFill>
                  <a:srgbClr val="5B9BD5">
                    <a:lumMod val="50000"/>
                  </a:srgbClr>
                </a:solidFill>
                <a:cs typeface="Calibri" panose="020F0502020204030204" pitchFamily="34" charset="0"/>
              </a:rPr>
              <a:t>conmi</a:t>
            </a:r>
            <a:r>
              <a:rPr lang="es-CO" sz="4300" dirty="0">
                <a:solidFill>
                  <a:srgbClr val="E25B00"/>
                </a:solidFill>
                <a:cs typeface="Calibri" panose="020F0502020204030204" pitchFamily="34" charset="0"/>
              </a:rPr>
              <a:t>go</a:t>
            </a:r>
          </a:p>
        </p:txBody>
      </p:sp>
      <p:sp>
        <p:nvSpPr>
          <p:cNvPr id="21" name="TextBox 20"/>
          <p:cNvSpPr txBox="1"/>
          <p:nvPr/>
        </p:nvSpPr>
        <p:spPr>
          <a:xfrm>
            <a:off x="4210836" y="5518692"/>
            <a:ext cx="2005005" cy="835200"/>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algn="ctr">
              <a:defRPr/>
            </a:pPr>
            <a:r>
              <a:rPr lang="es-CO" sz="4300" dirty="0">
                <a:solidFill>
                  <a:srgbClr val="5B9BD5">
                    <a:lumMod val="50000"/>
                  </a:srgbClr>
                </a:solidFill>
                <a:cs typeface="Calibri" panose="020F0502020204030204" pitchFamily="34" charset="0"/>
              </a:rPr>
              <a:t>al</a:t>
            </a:r>
            <a:r>
              <a:rPr lang="es-CO" sz="4300" dirty="0">
                <a:solidFill>
                  <a:srgbClr val="E25B00"/>
                </a:solidFill>
                <a:cs typeface="Calibri" panose="020F0502020204030204" pitchFamily="34" charset="0"/>
              </a:rPr>
              <a:t>go</a:t>
            </a:r>
          </a:p>
        </p:txBody>
      </p:sp>
      <p:sp>
        <p:nvSpPr>
          <p:cNvPr id="22" name="TextBox 21"/>
          <p:cNvSpPr txBox="1"/>
          <p:nvPr/>
        </p:nvSpPr>
        <p:spPr>
          <a:xfrm>
            <a:off x="3926181" y="2008646"/>
            <a:ext cx="2276670" cy="835200"/>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algn="ctr">
              <a:defRPr/>
            </a:pPr>
            <a:r>
              <a:rPr lang="es-CO" sz="4300" dirty="0">
                <a:solidFill>
                  <a:srgbClr val="5B9BD5">
                    <a:lumMod val="50000"/>
                  </a:srgbClr>
                </a:solidFill>
                <a:cs typeface="Calibri" panose="020F0502020204030204" pitchFamily="34" charset="0"/>
              </a:rPr>
              <a:t>lar</a:t>
            </a:r>
            <a:r>
              <a:rPr lang="es-CO" sz="4300" dirty="0">
                <a:solidFill>
                  <a:srgbClr val="E25B00"/>
                </a:solidFill>
                <a:cs typeface="Calibri" panose="020F0502020204030204" pitchFamily="34" charset="0"/>
              </a:rPr>
              <a:t>go</a:t>
            </a:r>
          </a:p>
        </p:txBody>
      </p:sp>
      <p:sp>
        <p:nvSpPr>
          <p:cNvPr id="23" name="TextBox 22"/>
          <p:cNvSpPr txBox="1"/>
          <p:nvPr/>
        </p:nvSpPr>
        <p:spPr>
          <a:xfrm>
            <a:off x="4007777" y="3770466"/>
            <a:ext cx="2193099" cy="835200"/>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algn="ctr">
              <a:defRPr/>
            </a:pPr>
            <a:r>
              <a:rPr lang="es-CO" sz="4300" dirty="0">
                <a:solidFill>
                  <a:srgbClr val="5B9BD5">
                    <a:lumMod val="50000"/>
                  </a:srgbClr>
                </a:solidFill>
                <a:cs typeface="Calibri" panose="020F0502020204030204" pitchFamily="34" charset="0"/>
              </a:rPr>
              <a:t>jue</a:t>
            </a:r>
            <a:r>
              <a:rPr lang="es-CO" sz="4300" dirty="0">
                <a:solidFill>
                  <a:srgbClr val="E25B00"/>
                </a:solidFill>
                <a:cs typeface="Calibri" panose="020F0502020204030204" pitchFamily="34" charset="0"/>
              </a:rPr>
              <a:t>go</a:t>
            </a:r>
          </a:p>
        </p:txBody>
      </p:sp>
      <p:sp>
        <p:nvSpPr>
          <p:cNvPr id="24" name="TextBox 23"/>
          <p:cNvSpPr txBox="1"/>
          <p:nvPr/>
        </p:nvSpPr>
        <p:spPr>
          <a:xfrm>
            <a:off x="6564360" y="3258650"/>
            <a:ext cx="3337299" cy="835200"/>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algn="ctr">
              <a:defRPr/>
            </a:pPr>
            <a:r>
              <a:rPr lang="es-CO" sz="4300" dirty="0">
                <a:solidFill>
                  <a:srgbClr val="5B9BD5">
                    <a:lumMod val="50000"/>
                  </a:srgbClr>
                </a:solidFill>
                <a:cs typeface="Calibri" panose="020F0502020204030204" pitchFamily="34" charset="0"/>
              </a:rPr>
              <a:t>pre</a:t>
            </a:r>
            <a:r>
              <a:rPr lang="es-CO" sz="4300" dirty="0">
                <a:solidFill>
                  <a:srgbClr val="E25B00"/>
                </a:solidFill>
                <a:cs typeface="Calibri" panose="020F0502020204030204" pitchFamily="34" charset="0"/>
              </a:rPr>
              <a:t>gu</a:t>
            </a:r>
            <a:r>
              <a:rPr lang="es-CO" sz="4300" dirty="0">
                <a:solidFill>
                  <a:srgbClr val="5B9BD5">
                    <a:lumMod val="50000"/>
                  </a:srgbClr>
                </a:solidFill>
                <a:cs typeface="Calibri" panose="020F0502020204030204" pitchFamily="34" charset="0"/>
              </a:rPr>
              <a:t>ntar</a:t>
            </a:r>
          </a:p>
        </p:txBody>
      </p:sp>
      <p:sp>
        <p:nvSpPr>
          <p:cNvPr id="25" name="TextBox 24"/>
          <p:cNvSpPr txBox="1"/>
          <p:nvPr/>
        </p:nvSpPr>
        <p:spPr>
          <a:xfrm>
            <a:off x="6564360" y="4212191"/>
            <a:ext cx="2968289" cy="835200"/>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algn="ctr">
              <a:defRPr/>
            </a:pPr>
            <a:r>
              <a:rPr lang="es-CO" sz="4300" dirty="0">
                <a:solidFill>
                  <a:srgbClr val="5B9BD5">
                    <a:lumMod val="50000"/>
                  </a:srgbClr>
                </a:solidFill>
                <a:cs typeface="Calibri" panose="020F0502020204030204" pitchFamily="34" charset="0"/>
              </a:rPr>
              <a:t>se</a:t>
            </a:r>
            <a:r>
              <a:rPr lang="es-CO" sz="4300" dirty="0">
                <a:solidFill>
                  <a:srgbClr val="E25B00"/>
                </a:solidFill>
                <a:cs typeface="Calibri" panose="020F0502020204030204" pitchFamily="34" charset="0"/>
              </a:rPr>
              <a:t>gu</a:t>
            </a:r>
            <a:r>
              <a:rPr lang="es-CO" sz="4300" dirty="0">
                <a:solidFill>
                  <a:srgbClr val="5B9BD5">
                    <a:lumMod val="50000"/>
                  </a:srgbClr>
                </a:solidFill>
                <a:cs typeface="Calibri" panose="020F0502020204030204" pitchFamily="34" charset="0"/>
              </a:rPr>
              <a:t>ndo</a:t>
            </a:r>
          </a:p>
        </p:txBody>
      </p:sp>
      <p:sp>
        <p:nvSpPr>
          <p:cNvPr id="26" name="TextBox 25"/>
          <p:cNvSpPr txBox="1"/>
          <p:nvPr/>
        </p:nvSpPr>
        <p:spPr>
          <a:xfrm>
            <a:off x="6564360" y="2332076"/>
            <a:ext cx="2928552" cy="835200"/>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algn="ctr">
              <a:defRPr/>
            </a:pPr>
            <a:r>
              <a:rPr lang="en-GB" sz="4300" dirty="0">
                <a:solidFill>
                  <a:srgbClr val="5B9BD5">
                    <a:lumMod val="50000"/>
                  </a:srgbClr>
                </a:solidFill>
                <a:cs typeface="Calibri" panose="020F0502020204030204" pitchFamily="34" charset="0"/>
              </a:rPr>
              <a:t> se</a:t>
            </a:r>
            <a:r>
              <a:rPr lang="es-CO" sz="4300" dirty="0" err="1">
                <a:solidFill>
                  <a:srgbClr val="E25B00"/>
                </a:solidFill>
                <a:cs typeface="Calibri" panose="020F0502020204030204" pitchFamily="34" charset="0"/>
              </a:rPr>
              <a:t>gu</a:t>
            </a:r>
            <a:r>
              <a:rPr lang="es-CO" sz="4300" dirty="0">
                <a:solidFill>
                  <a:srgbClr val="5B9BD5">
                    <a:lumMod val="50000"/>
                  </a:srgbClr>
                </a:solidFill>
                <a:cs typeface="Calibri" panose="020F0502020204030204" pitchFamily="34" charset="0"/>
              </a:rPr>
              <a:t>ro</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18721" r="51157" b="22314"/>
          <a:stretch/>
        </p:blipFill>
        <p:spPr>
          <a:xfrm>
            <a:off x="10031197" y="1583362"/>
            <a:ext cx="1668637" cy="1383632"/>
          </a:xfrm>
          <a:prstGeom prst="rect">
            <a:avLst/>
          </a:prstGeom>
        </p:spPr>
      </p:pic>
      <p:sp>
        <p:nvSpPr>
          <p:cNvPr id="30" name="Rounded Rectangle 11">
            <a:extLst>
              <a:ext uri="{FF2B5EF4-FFF2-40B4-BE49-F238E27FC236}">
                <a16:creationId xmlns:a16="http://schemas.microsoft.com/office/drawing/2014/main" id="{A316DD52-7894-4A75-969C-CA0645DA2978}"/>
              </a:ext>
            </a:extLst>
          </p:cNvPr>
          <p:cNvSpPr/>
          <p:nvPr/>
        </p:nvSpPr>
        <p:spPr>
          <a:xfrm>
            <a:off x="9492912" y="258166"/>
            <a:ext cx="243523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974179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İUn</a:t>
            </a:r>
            <a:r>
              <a:rPr lang="en-GB" sz="3600" b="1" dirty="0">
                <a:solidFill>
                  <a:schemeClr val="bg1"/>
                </a:solidFill>
              </a:rPr>
              <a:t> </a:t>
            </a:r>
            <a:r>
              <a:rPr lang="en-GB" sz="3600" b="1" dirty="0" err="1">
                <a:solidFill>
                  <a:schemeClr val="bg1"/>
                </a:solidFill>
              </a:rPr>
              <a:t>minuto</a:t>
            </a:r>
            <a:r>
              <a:rPr lang="en-GB" sz="3600" b="1" dirty="0">
                <a:solidFill>
                  <a:schemeClr val="bg1"/>
                </a:solidFill>
              </a:rPr>
              <a:t>!</a:t>
            </a:r>
          </a:p>
        </p:txBody>
      </p:sp>
      <p:pic>
        <p:nvPicPr>
          <p:cNvPr id="39" name="Picture 7"/>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012679" y="440014"/>
            <a:ext cx="923697" cy="1021198"/>
          </a:xfrm>
          <a:prstGeom prst="rect">
            <a:avLst/>
          </a:prstGeom>
        </p:spPr>
      </p:pic>
      <p:sp>
        <p:nvSpPr>
          <p:cNvPr id="47"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073000" y="115256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48" name="Rectangle 3" descr="rectnagle for the timer ">
            <a:extLst>
              <a:ext uri="{FF2B5EF4-FFF2-40B4-BE49-F238E27FC236}">
                <a16:creationId xmlns:a16="http://schemas.microsoft.com/office/drawing/2014/main" id="{97B4E952-2961-4DD3-B82B-F2875394EF9C}"/>
              </a:ext>
            </a:extLst>
          </p:cNvPr>
          <p:cNvSpPr>
            <a:spLocks noChangeArrowheads="1"/>
          </p:cNvSpPr>
          <p:nvPr/>
        </p:nvSpPr>
        <p:spPr bwMode="auto">
          <a:xfrm>
            <a:off x="10068765" y="1152564"/>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49" name="Rectangle 48"/>
          <p:cNvSpPr/>
          <p:nvPr/>
        </p:nvSpPr>
        <p:spPr>
          <a:xfrm>
            <a:off x="10753114" y="1134000"/>
            <a:ext cx="244800" cy="417600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5B9BD5">
                  <a:lumMod val="50000"/>
                </a:srgbClr>
              </a:solidFill>
            </a:endParaRPr>
          </a:p>
        </p:txBody>
      </p:sp>
      <p:sp>
        <p:nvSpPr>
          <p:cNvPr id="50"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0997852" y="98328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51"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0973164" y="511686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52" name="Rectangle 51" descr="box to hide timer as it goes off the page">
            <a:extLst>
              <a:ext uri="{FF2B5EF4-FFF2-40B4-BE49-F238E27FC236}">
                <a16:creationId xmlns:a16="http://schemas.microsoft.com/office/drawing/2014/main" id="{80BB973F-93FA-4A26-B850-9E1862347B2F}"/>
              </a:ext>
            </a:extLst>
          </p:cNvPr>
          <p:cNvSpPr/>
          <p:nvPr/>
        </p:nvSpPr>
        <p:spPr>
          <a:xfrm>
            <a:off x="9919406" y="533981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3" name="Rectangle 52"/>
          <p:cNvSpPr/>
          <p:nvPr/>
        </p:nvSpPr>
        <p:spPr>
          <a:xfrm>
            <a:off x="9943188" y="5313561"/>
            <a:ext cx="720000" cy="182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54" name="Straight Connector 53"/>
          <p:cNvCxnSpPr/>
          <p:nvPr/>
        </p:nvCxnSpPr>
        <p:spPr>
          <a:xfrm>
            <a:off x="10064716" y="5308823"/>
            <a:ext cx="514800" cy="0"/>
          </a:xfrm>
          <a:prstGeom prst="line">
            <a:avLst/>
          </a:prstGeom>
          <a:ln w="19050">
            <a:solidFill>
              <a:srgbClr val="02456F"/>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10774263" y="1156898"/>
            <a:ext cx="293759" cy="412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6" name="AutoShape 11">
            <a:hlinkClick r:id="" action="ppaction://noaction" highlightClick="1"/>
            <a:extLst>
              <a:ext uri="{FF2B5EF4-FFF2-40B4-BE49-F238E27FC236}">
                <a16:creationId xmlns:a16="http://schemas.microsoft.com/office/drawing/2014/main" id="{F8773997-3B8E-4E58-896C-52B3C89F2195}"/>
              </a:ext>
            </a:extLst>
          </p:cNvPr>
          <p:cNvSpPr>
            <a:spLocks noChangeArrowheads="1"/>
          </p:cNvSpPr>
          <p:nvPr/>
        </p:nvSpPr>
        <p:spPr bwMode="auto">
          <a:xfrm>
            <a:off x="9793446" y="5516851"/>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INICIO</a:t>
            </a:r>
          </a:p>
        </p:txBody>
      </p:sp>
      <p:sp>
        <p:nvSpPr>
          <p:cNvPr id="57"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Segundos</a:t>
            </a:r>
            <a:endParaRPr lang="en-GB" b="1" dirty="0">
              <a:solidFill>
                <a:srgbClr val="5B9BD5">
                  <a:lumMod val="50000"/>
                </a:srgbClr>
              </a:solidFill>
              <a:latin typeface="Century Gothic" panose="020B0502020202020204" pitchFamily="34" charset="0"/>
            </a:endParaRPr>
          </a:p>
        </p:txBody>
      </p:sp>
      <p:sp>
        <p:nvSpPr>
          <p:cNvPr id="88" name="TextBox 87"/>
          <p:cNvSpPr txBox="1"/>
          <p:nvPr/>
        </p:nvSpPr>
        <p:spPr>
          <a:xfrm>
            <a:off x="53759" y="5520153"/>
            <a:ext cx="2437475" cy="834271"/>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algn="ctr">
              <a:defRPr/>
            </a:pPr>
            <a:r>
              <a:rPr lang="es-CO" sz="4300" dirty="0">
                <a:solidFill>
                  <a:srgbClr val="E25B00"/>
                </a:solidFill>
                <a:cs typeface="Calibri" panose="020F0502020204030204" pitchFamily="34" charset="0"/>
              </a:rPr>
              <a:t>ga</a:t>
            </a:r>
            <a:r>
              <a:rPr lang="es-CO" sz="4300" dirty="0">
                <a:solidFill>
                  <a:srgbClr val="5B9BD5">
                    <a:lumMod val="50000"/>
                  </a:srgbClr>
                </a:solidFill>
                <a:cs typeface="Calibri" panose="020F0502020204030204" pitchFamily="34" charset="0"/>
              </a:rPr>
              <a:t>nar</a:t>
            </a:r>
          </a:p>
        </p:txBody>
      </p:sp>
      <p:sp>
        <p:nvSpPr>
          <p:cNvPr id="89" name="TextBox 88"/>
          <p:cNvSpPr txBox="1"/>
          <p:nvPr/>
        </p:nvSpPr>
        <p:spPr>
          <a:xfrm>
            <a:off x="53759" y="2884774"/>
            <a:ext cx="2765116" cy="834271"/>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algn="ctr">
              <a:defRPr/>
            </a:pPr>
            <a:r>
              <a:rPr lang="es-CO" sz="4300" dirty="0">
                <a:solidFill>
                  <a:srgbClr val="5B9BD5">
                    <a:lumMod val="50000"/>
                  </a:srgbClr>
                </a:solidFill>
                <a:cs typeface="Calibri" panose="020F0502020204030204" pitchFamily="34" charset="0"/>
              </a:rPr>
              <a:t>re</a:t>
            </a:r>
            <a:r>
              <a:rPr lang="es-CO" sz="4300" dirty="0">
                <a:solidFill>
                  <a:srgbClr val="E25B00"/>
                </a:solidFill>
                <a:cs typeface="Calibri" panose="020F0502020204030204" pitchFamily="34" charset="0"/>
              </a:rPr>
              <a:t>ga</a:t>
            </a:r>
            <a:r>
              <a:rPr lang="es-CO" sz="4300" dirty="0">
                <a:solidFill>
                  <a:srgbClr val="5B9BD5">
                    <a:lumMod val="50000"/>
                  </a:srgbClr>
                </a:solidFill>
                <a:cs typeface="Calibri" panose="020F0502020204030204" pitchFamily="34" charset="0"/>
              </a:rPr>
              <a:t>lo</a:t>
            </a:r>
          </a:p>
        </p:txBody>
      </p:sp>
      <p:sp>
        <p:nvSpPr>
          <p:cNvPr id="90" name="TextBox 89"/>
          <p:cNvSpPr txBox="1"/>
          <p:nvPr/>
        </p:nvSpPr>
        <p:spPr>
          <a:xfrm>
            <a:off x="53759" y="3768553"/>
            <a:ext cx="2380021" cy="834271"/>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algn="ctr">
              <a:defRPr/>
            </a:pPr>
            <a:r>
              <a:rPr lang="es-CO" sz="4300" dirty="0">
                <a:solidFill>
                  <a:srgbClr val="E25B00"/>
                </a:solidFill>
                <a:cs typeface="Calibri" panose="020F0502020204030204" pitchFamily="34" charset="0"/>
              </a:rPr>
              <a:t>ga</a:t>
            </a:r>
            <a:r>
              <a:rPr lang="es-CO" sz="4300" dirty="0">
                <a:solidFill>
                  <a:srgbClr val="5B9BD5">
                    <a:lumMod val="50000"/>
                  </a:srgbClr>
                </a:solidFill>
                <a:cs typeface="Calibri" panose="020F0502020204030204" pitchFamily="34" charset="0"/>
              </a:rPr>
              <a:t>to</a:t>
            </a:r>
          </a:p>
        </p:txBody>
      </p:sp>
      <p:sp>
        <p:nvSpPr>
          <p:cNvPr id="91" name="TextBox 90"/>
          <p:cNvSpPr txBox="1"/>
          <p:nvPr/>
        </p:nvSpPr>
        <p:spPr>
          <a:xfrm>
            <a:off x="53759" y="4638684"/>
            <a:ext cx="2437475" cy="834271"/>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algn="ctr">
              <a:defRPr/>
            </a:pPr>
            <a:r>
              <a:rPr lang="es-CO" sz="4300" dirty="0">
                <a:solidFill>
                  <a:srgbClr val="5B9BD5">
                    <a:lumMod val="50000"/>
                  </a:srgbClr>
                </a:solidFill>
                <a:cs typeface="Calibri" panose="020F0502020204030204" pitchFamily="34" charset="0"/>
              </a:rPr>
              <a:t>lu</a:t>
            </a:r>
            <a:r>
              <a:rPr lang="es-CO" sz="4300" dirty="0">
                <a:solidFill>
                  <a:srgbClr val="E25B00"/>
                </a:solidFill>
                <a:cs typeface="Calibri" panose="020F0502020204030204" pitchFamily="34" charset="0"/>
              </a:rPr>
              <a:t>ga</a:t>
            </a:r>
            <a:r>
              <a:rPr lang="es-CO" sz="4300" dirty="0">
                <a:solidFill>
                  <a:srgbClr val="5B9BD5">
                    <a:lumMod val="50000"/>
                  </a:srgbClr>
                </a:solidFill>
                <a:cs typeface="Calibri" panose="020F0502020204030204" pitchFamily="34" charset="0"/>
              </a:rPr>
              <a:t>r</a:t>
            </a:r>
          </a:p>
        </p:txBody>
      </p:sp>
      <p:sp>
        <p:nvSpPr>
          <p:cNvPr id="92" name="TextBox 91"/>
          <p:cNvSpPr txBox="1"/>
          <p:nvPr/>
        </p:nvSpPr>
        <p:spPr>
          <a:xfrm>
            <a:off x="58834" y="1116974"/>
            <a:ext cx="2437475" cy="834271"/>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algn="ctr">
              <a:defRPr/>
            </a:pPr>
            <a:r>
              <a:rPr lang="es-CO" sz="4300" dirty="0">
                <a:solidFill>
                  <a:srgbClr val="5B9BD5">
                    <a:lumMod val="50000"/>
                  </a:srgbClr>
                </a:solidFill>
                <a:cs typeface="Calibri" panose="020F0502020204030204" pitchFamily="34" charset="0"/>
              </a:rPr>
              <a:t>ju</a:t>
            </a:r>
            <a:r>
              <a:rPr lang="es-CO" sz="4300" dirty="0">
                <a:solidFill>
                  <a:srgbClr val="E25B00"/>
                </a:solidFill>
                <a:cs typeface="Calibri" panose="020F0502020204030204" pitchFamily="34" charset="0"/>
              </a:rPr>
              <a:t>ga</a:t>
            </a:r>
            <a:r>
              <a:rPr lang="es-CO" sz="4300" dirty="0">
                <a:solidFill>
                  <a:srgbClr val="5B9BD5">
                    <a:lumMod val="50000"/>
                  </a:srgbClr>
                </a:solidFill>
                <a:cs typeface="Calibri" panose="020F0502020204030204" pitchFamily="34" charset="0"/>
              </a:rPr>
              <a:t>r</a:t>
            </a:r>
          </a:p>
        </p:txBody>
      </p:sp>
      <p:sp>
        <p:nvSpPr>
          <p:cNvPr id="93" name="TextBox 92"/>
          <p:cNvSpPr txBox="1"/>
          <p:nvPr/>
        </p:nvSpPr>
        <p:spPr>
          <a:xfrm>
            <a:off x="53759" y="2003270"/>
            <a:ext cx="2272620" cy="834271"/>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algn="ctr">
              <a:defRPr/>
            </a:pPr>
            <a:r>
              <a:rPr lang="es-CO" sz="4300" dirty="0">
                <a:solidFill>
                  <a:srgbClr val="5B9BD5">
                    <a:lumMod val="50000"/>
                  </a:srgbClr>
                </a:solidFill>
                <a:cs typeface="Calibri" panose="020F0502020204030204" pitchFamily="34" charset="0"/>
              </a:rPr>
              <a:t>ami</a:t>
            </a:r>
            <a:r>
              <a:rPr lang="es-CO" sz="4300" dirty="0">
                <a:solidFill>
                  <a:srgbClr val="E25B00"/>
                </a:solidFill>
                <a:cs typeface="Calibri" panose="020F0502020204030204" pitchFamily="34" charset="0"/>
              </a:rPr>
              <a:t>ga</a:t>
            </a:r>
          </a:p>
        </p:txBody>
      </p:sp>
      <p:sp>
        <p:nvSpPr>
          <p:cNvPr id="94" name="TextBox 93"/>
          <p:cNvSpPr txBox="1"/>
          <p:nvPr/>
        </p:nvSpPr>
        <p:spPr>
          <a:xfrm>
            <a:off x="4680716" y="4637755"/>
            <a:ext cx="1535156" cy="835200"/>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algn="ctr">
              <a:defRPr/>
            </a:pPr>
            <a:r>
              <a:rPr lang="es-CO" sz="4300" dirty="0">
                <a:solidFill>
                  <a:srgbClr val="E25B00"/>
                </a:solidFill>
                <a:cs typeface="Calibri" panose="020F0502020204030204" pitchFamily="34" charset="0"/>
              </a:rPr>
              <a:t>go</a:t>
            </a:r>
            <a:r>
              <a:rPr lang="es-CO" sz="4300" dirty="0">
                <a:solidFill>
                  <a:srgbClr val="5B9BD5">
                    <a:lumMod val="50000"/>
                  </a:srgbClr>
                </a:solidFill>
                <a:cs typeface="Calibri" panose="020F0502020204030204" pitchFamily="34" charset="0"/>
              </a:rPr>
              <a:t>l</a:t>
            </a:r>
          </a:p>
        </p:txBody>
      </p:sp>
      <p:sp>
        <p:nvSpPr>
          <p:cNvPr id="95" name="TextBox 94"/>
          <p:cNvSpPr txBox="1"/>
          <p:nvPr/>
        </p:nvSpPr>
        <p:spPr>
          <a:xfrm>
            <a:off x="3145591" y="1116974"/>
            <a:ext cx="3070250" cy="835200"/>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algn="ctr">
              <a:defRPr/>
            </a:pPr>
            <a:r>
              <a:rPr lang="es-CO" sz="4300" dirty="0">
                <a:solidFill>
                  <a:srgbClr val="5B9BD5">
                    <a:lumMod val="50000"/>
                  </a:srgbClr>
                </a:solidFill>
                <a:cs typeface="Calibri" panose="020F0502020204030204" pitchFamily="34" charset="0"/>
              </a:rPr>
              <a:t>domin</a:t>
            </a:r>
            <a:r>
              <a:rPr lang="es-CO" sz="4300" dirty="0">
                <a:solidFill>
                  <a:srgbClr val="E25B00"/>
                </a:solidFill>
                <a:cs typeface="Calibri" panose="020F0502020204030204" pitchFamily="34" charset="0"/>
              </a:rPr>
              <a:t>go</a:t>
            </a:r>
          </a:p>
        </p:txBody>
      </p:sp>
      <p:sp>
        <p:nvSpPr>
          <p:cNvPr id="96" name="TextBox 95"/>
          <p:cNvSpPr txBox="1"/>
          <p:nvPr/>
        </p:nvSpPr>
        <p:spPr>
          <a:xfrm>
            <a:off x="3112044" y="2880547"/>
            <a:ext cx="3087053" cy="835200"/>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algn="ctr">
              <a:defRPr/>
            </a:pPr>
            <a:r>
              <a:rPr lang="es-CO" sz="4300" dirty="0">
                <a:solidFill>
                  <a:srgbClr val="5B9BD5">
                    <a:lumMod val="50000"/>
                  </a:srgbClr>
                </a:solidFill>
                <a:cs typeface="Calibri" panose="020F0502020204030204" pitchFamily="34" charset="0"/>
              </a:rPr>
              <a:t>conmi</a:t>
            </a:r>
            <a:r>
              <a:rPr lang="es-CO" sz="4300" dirty="0">
                <a:solidFill>
                  <a:srgbClr val="E25B00"/>
                </a:solidFill>
                <a:cs typeface="Calibri" panose="020F0502020204030204" pitchFamily="34" charset="0"/>
              </a:rPr>
              <a:t>go</a:t>
            </a:r>
          </a:p>
        </p:txBody>
      </p:sp>
      <p:sp>
        <p:nvSpPr>
          <p:cNvPr id="97" name="TextBox 96"/>
          <p:cNvSpPr txBox="1"/>
          <p:nvPr/>
        </p:nvSpPr>
        <p:spPr>
          <a:xfrm>
            <a:off x="4210836" y="5518692"/>
            <a:ext cx="2005005" cy="835200"/>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algn="ctr">
              <a:defRPr/>
            </a:pPr>
            <a:r>
              <a:rPr lang="es-CO" sz="4300" dirty="0">
                <a:solidFill>
                  <a:srgbClr val="5B9BD5">
                    <a:lumMod val="50000"/>
                  </a:srgbClr>
                </a:solidFill>
                <a:cs typeface="Calibri" panose="020F0502020204030204" pitchFamily="34" charset="0"/>
              </a:rPr>
              <a:t>al</a:t>
            </a:r>
            <a:r>
              <a:rPr lang="es-CO" sz="4300" dirty="0">
                <a:solidFill>
                  <a:srgbClr val="E25B00"/>
                </a:solidFill>
                <a:cs typeface="Calibri" panose="020F0502020204030204" pitchFamily="34" charset="0"/>
              </a:rPr>
              <a:t>go</a:t>
            </a:r>
          </a:p>
        </p:txBody>
      </p:sp>
      <p:sp>
        <p:nvSpPr>
          <p:cNvPr id="98" name="TextBox 97"/>
          <p:cNvSpPr txBox="1"/>
          <p:nvPr/>
        </p:nvSpPr>
        <p:spPr>
          <a:xfrm>
            <a:off x="3926181" y="2008646"/>
            <a:ext cx="2276670" cy="835200"/>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algn="ctr">
              <a:defRPr/>
            </a:pPr>
            <a:r>
              <a:rPr lang="es-CO" sz="4300" dirty="0">
                <a:solidFill>
                  <a:srgbClr val="5B9BD5">
                    <a:lumMod val="50000"/>
                  </a:srgbClr>
                </a:solidFill>
                <a:cs typeface="Calibri" panose="020F0502020204030204" pitchFamily="34" charset="0"/>
              </a:rPr>
              <a:t>lar</a:t>
            </a:r>
            <a:r>
              <a:rPr lang="es-CO" sz="4300" dirty="0">
                <a:solidFill>
                  <a:srgbClr val="E25B00"/>
                </a:solidFill>
                <a:cs typeface="Calibri" panose="020F0502020204030204" pitchFamily="34" charset="0"/>
              </a:rPr>
              <a:t>go</a:t>
            </a:r>
          </a:p>
        </p:txBody>
      </p:sp>
      <p:sp>
        <p:nvSpPr>
          <p:cNvPr id="99" name="TextBox 98"/>
          <p:cNvSpPr txBox="1"/>
          <p:nvPr/>
        </p:nvSpPr>
        <p:spPr>
          <a:xfrm>
            <a:off x="4007777" y="3770466"/>
            <a:ext cx="2193099" cy="835200"/>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algn="ctr">
              <a:defRPr/>
            </a:pPr>
            <a:r>
              <a:rPr lang="es-CO" sz="4300" dirty="0">
                <a:solidFill>
                  <a:srgbClr val="5B9BD5">
                    <a:lumMod val="50000"/>
                  </a:srgbClr>
                </a:solidFill>
                <a:cs typeface="Calibri" panose="020F0502020204030204" pitchFamily="34" charset="0"/>
              </a:rPr>
              <a:t>jue</a:t>
            </a:r>
            <a:r>
              <a:rPr lang="es-CO" sz="4300" dirty="0">
                <a:solidFill>
                  <a:srgbClr val="E25B00"/>
                </a:solidFill>
                <a:cs typeface="Calibri" panose="020F0502020204030204" pitchFamily="34" charset="0"/>
              </a:rPr>
              <a:t>go</a:t>
            </a:r>
          </a:p>
        </p:txBody>
      </p:sp>
      <p:sp>
        <p:nvSpPr>
          <p:cNvPr id="100" name="TextBox 99"/>
          <p:cNvSpPr txBox="1"/>
          <p:nvPr/>
        </p:nvSpPr>
        <p:spPr>
          <a:xfrm>
            <a:off x="6564360" y="3258650"/>
            <a:ext cx="3337299" cy="835200"/>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algn="ctr">
              <a:defRPr/>
            </a:pPr>
            <a:r>
              <a:rPr lang="es-CO" sz="4300" dirty="0">
                <a:solidFill>
                  <a:srgbClr val="5B9BD5">
                    <a:lumMod val="50000"/>
                  </a:srgbClr>
                </a:solidFill>
                <a:cs typeface="Calibri" panose="020F0502020204030204" pitchFamily="34" charset="0"/>
              </a:rPr>
              <a:t>pre</a:t>
            </a:r>
            <a:r>
              <a:rPr lang="es-CO" sz="4300" dirty="0">
                <a:solidFill>
                  <a:srgbClr val="E25B00"/>
                </a:solidFill>
                <a:cs typeface="Calibri" panose="020F0502020204030204" pitchFamily="34" charset="0"/>
              </a:rPr>
              <a:t>gu</a:t>
            </a:r>
            <a:r>
              <a:rPr lang="es-CO" sz="4300" dirty="0">
                <a:solidFill>
                  <a:srgbClr val="5B9BD5">
                    <a:lumMod val="50000"/>
                  </a:srgbClr>
                </a:solidFill>
                <a:cs typeface="Calibri" panose="020F0502020204030204" pitchFamily="34" charset="0"/>
              </a:rPr>
              <a:t>ntar</a:t>
            </a:r>
          </a:p>
        </p:txBody>
      </p:sp>
      <p:sp>
        <p:nvSpPr>
          <p:cNvPr id="101" name="TextBox 100"/>
          <p:cNvSpPr txBox="1"/>
          <p:nvPr/>
        </p:nvSpPr>
        <p:spPr>
          <a:xfrm>
            <a:off x="6564360" y="4212191"/>
            <a:ext cx="2968289" cy="835200"/>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algn="ctr">
              <a:defRPr/>
            </a:pPr>
            <a:r>
              <a:rPr lang="es-CO" sz="4300" dirty="0">
                <a:solidFill>
                  <a:srgbClr val="5B9BD5">
                    <a:lumMod val="50000"/>
                  </a:srgbClr>
                </a:solidFill>
                <a:cs typeface="Calibri" panose="020F0502020204030204" pitchFamily="34" charset="0"/>
              </a:rPr>
              <a:t>se</a:t>
            </a:r>
            <a:r>
              <a:rPr lang="es-CO" sz="4300" dirty="0">
                <a:solidFill>
                  <a:srgbClr val="E25B00"/>
                </a:solidFill>
                <a:cs typeface="Calibri" panose="020F0502020204030204" pitchFamily="34" charset="0"/>
              </a:rPr>
              <a:t>gu</a:t>
            </a:r>
            <a:r>
              <a:rPr lang="es-CO" sz="4300" dirty="0">
                <a:solidFill>
                  <a:srgbClr val="5B9BD5">
                    <a:lumMod val="50000"/>
                  </a:srgbClr>
                </a:solidFill>
                <a:cs typeface="Calibri" panose="020F0502020204030204" pitchFamily="34" charset="0"/>
              </a:rPr>
              <a:t>ndo</a:t>
            </a:r>
          </a:p>
        </p:txBody>
      </p:sp>
      <p:sp>
        <p:nvSpPr>
          <p:cNvPr id="102" name="TextBox 101"/>
          <p:cNvSpPr txBox="1"/>
          <p:nvPr/>
        </p:nvSpPr>
        <p:spPr>
          <a:xfrm>
            <a:off x="6564360" y="2332076"/>
            <a:ext cx="2928552" cy="835200"/>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algn="ctr">
              <a:defRPr/>
            </a:pPr>
            <a:r>
              <a:rPr lang="en-GB" sz="4300" dirty="0">
                <a:solidFill>
                  <a:srgbClr val="5B9BD5">
                    <a:lumMod val="50000"/>
                  </a:srgbClr>
                </a:solidFill>
                <a:cs typeface="Calibri" panose="020F0502020204030204" pitchFamily="34" charset="0"/>
              </a:rPr>
              <a:t> se</a:t>
            </a:r>
            <a:r>
              <a:rPr lang="es-CO" sz="4300" dirty="0" err="1">
                <a:solidFill>
                  <a:srgbClr val="E25B00"/>
                </a:solidFill>
                <a:cs typeface="Calibri" panose="020F0502020204030204" pitchFamily="34" charset="0"/>
              </a:rPr>
              <a:t>gu</a:t>
            </a:r>
            <a:r>
              <a:rPr lang="es-CO" sz="4300" dirty="0">
                <a:solidFill>
                  <a:srgbClr val="5B9BD5">
                    <a:lumMod val="50000"/>
                  </a:srgbClr>
                </a:solidFill>
                <a:cs typeface="Calibri" panose="020F0502020204030204" pitchFamily="34" charset="0"/>
              </a:rPr>
              <a:t>ro</a:t>
            </a:r>
          </a:p>
        </p:txBody>
      </p:sp>
      <p:sp>
        <p:nvSpPr>
          <p:cNvPr id="3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6178494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6"/>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48"/>
                                        </p:tgtEl>
                                      </p:cBhvr>
                                    </p:animEffect>
                                    <p:set>
                                      <p:cBhvr>
                                        <p:cTn id="7" dur="1" fill="hold">
                                          <p:stCondLst>
                                            <p:cond delay="589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¿Qué significan las palabras?</a:t>
            </a:r>
          </a:p>
        </p:txBody>
      </p:sp>
      <p:sp>
        <p:nvSpPr>
          <p:cNvPr id="12" name="TextBox 11"/>
          <p:cNvSpPr txBox="1"/>
          <p:nvPr/>
        </p:nvSpPr>
        <p:spPr>
          <a:xfrm>
            <a:off x="82286" y="4465044"/>
            <a:ext cx="1614812"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algn="ctr">
              <a:defRPr/>
            </a:pPr>
            <a:r>
              <a:rPr lang="es-CO" sz="2800" dirty="0">
                <a:solidFill>
                  <a:srgbClr val="E25B00"/>
                </a:solidFill>
                <a:cs typeface="Calibri" panose="020F0502020204030204" pitchFamily="34" charset="0"/>
              </a:rPr>
              <a:t>ga</a:t>
            </a:r>
            <a:r>
              <a:rPr lang="es-CO" sz="2800" dirty="0">
                <a:solidFill>
                  <a:srgbClr val="5B9BD5">
                    <a:lumMod val="50000"/>
                  </a:srgbClr>
                </a:solidFill>
                <a:cs typeface="Calibri" panose="020F0502020204030204" pitchFamily="34" charset="0"/>
              </a:rPr>
              <a:t>nar</a:t>
            </a:r>
          </a:p>
        </p:txBody>
      </p:sp>
      <p:sp>
        <p:nvSpPr>
          <p:cNvPr id="13" name="TextBox 12"/>
          <p:cNvSpPr txBox="1"/>
          <p:nvPr/>
        </p:nvSpPr>
        <p:spPr>
          <a:xfrm>
            <a:off x="82286" y="2496272"/>
            <a:ext cx="1621250"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algn="ctr">
              <a:defRPr/>
            </a:pPr>
            <a:r>
              <a:rPr lang="es-CO" sz="2800" dirty="0">
                <a:solidFill>
                  <a:srgbClr val="5B9BD5">
                    <a:lumMod val="50000"/>
                  </a:srgbClr>
                </a:solidFill>
                <a:cs typeface="Calibri" panose="020F0502020204030204" pitchFamily="34" charset="0"/>
              </a:rPr>
              <a:t>re</a:t>
            </a:r>
            <a:r>
              <a:rPr lang="es-CO" sz="2800" dirty="0">
                <a:solidFill>
                  <a:srgbClr val="E25B00"/>
                </a:solidFill>
                <a:cs typeface="Calibri" panose="020F0502020204030204" pitchFamily="34" charset="0"/>
              </a:rPr>
              <a:t>ga</a:t>
            </a:r>
            <a:r>
              <a:rPr lang="es-CO" sz="2800" dirty="0">
                <a:solidFill>
                  <a:srgbClr val="5B9BD5">
                    <a:lumMod val="50000"/>
                  </a:srgbClr>
                </a:solidFill>
                <a:cs typeface="Calibri" panose="020F0502020204030204" pitchFamily="34" charset="0"/>
              </a:rPr>
              <a:t>lo</a:t>
            </a:r>
          </a:p>
        </p:txBody>
      </p:sp>
      <p:sp>
        <p:nvSpPr>
          <p:cNvPr id="14" name="TextBox 13"/>
          <p:cNvSpPr txBox="1"/>
          <p:nvPr/>
        </p:nvSpPr>
        <p:spPr>
          <a:xfrm>
            <a:off x="82286" y="3159288"/>
            <a:ext cx="1614812"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algn="ctr">
              <a:defRPr/>
            </a:pPr>
            <a:r>
              <a:rPr lang="es-CO" sz="2800" dirty="0">
                <a:solidFill>
                  <a:srgbClr val="E25B00"/>
                </a:solidFill>
                <a:cs typeface="Calibri" panose="020F0502020204030204" pitchFamily="34" charset="0"/>
              </a:rPr>
              <a:t>ga</a:t>
            </a:r>
            <a:r>
              <a:rPr lang="es-CO" sz="2800" dirty="0">
                <a:solidFill>
                  <a:srgbClr val="5B9BD5">
                    <a:lumMod val="50000"/>
                  </a:srgbClr>
                </a:solidFill>
                <a:cs typeface="Calibri" panose="020F0502020204030204" pitchFamily="34" charset="0"/>
              </a:rPr>
              <a:t>to</a:t>
            </a:r>
          </a:p>
        </p:txBody>
      </p:sp>
      <p:sp>
        <p:nvSpPr>
          <p:cNvPr id="15" name="TextBox 14"/>
          <p:cNvSpPr txBox="1"/>
          <p:nvPr/>
        </p:nvSpPr>
        <p:spPr>
          <a:xfrm>
            <a:off x="82286" y="3805959"/>
            <a:ext cx="1621250"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algn="ctr">
              <a:defRPr/>
            </a:pPr>
            <a:r>
              <a:rPr lang="es-CO" sz="2800" dirty="0">
                <a:solidFill>
                  <a:srgbClr val="5B9BD5">
                    <a:lumMod val="50000"/>
                  </a:srgbClr>
                </a:solidFill>
                <a:cs typeface="Calibri" panose="020F0502020204030204" pitchFamily="34" charset="0"/>
              </a:rPr>
              <a:t>lu</a:t>
            </a:r>
            <a:r>
              <a:rPr lang="es-CO" sz="2800" dirty="0">
                <a:solidFill>
                  <a:srgbClr val="E25B00"/>
                </a:solidFill>
                <a:cs typeface="Calibri" panose="020F0502020204030204" pitchFamily="34" charset="0"/>
              </a:rPr>
              <a:t>ga</a:t>
            </a:r>
            <a:r>
              <a:rPr lang="es-CO" sz="2800" dirty="0">
                <a:solidFill>
                  <a:srgbClr val="5B9BD5">
                    <a:lumMod val="50000"/>
                  </a:srgbClr>
                </a:solidFill>
                <a:cs typeface="Calibri" panose="020F0502020204030204" pitchFamily="34" charset="0"/>
              </a:rPr>
              <a:t>r</a:t>
            </a:r>
          </a:p>
        </p:txBody>
      </p:sp>
      <p:sp>
        <p:nvSpPr>
          <p:cNvPr id="16" name="TextBox 15"/>
          <p:cNvSpPr txBox="1"/>
          <p:nvPr/>
        </p:nvSpPr>
        <p:spPr>
          <a:xfrm>
            <a:off x="88724" y="1230270"/>
            <a:ext cx="1614812"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algn="ctr">
              <a:defRPr/>
            </a:pPr>
            <a:r>
              <a:rPr lang="es-CO" sz="2800" dirty="0">
                <a:solidFill>
                  <a:srgbClr val="5B9BD5">
                    <a:lumMod val="50000"/>
                  </a:srgbClr>
                </a:solidFill>
                <a:cs typeface="Calibri" panose="020F0502020204030204" pitchFamily="34" charset="0"/>
              </a:rPr>
              <a:t>ju</a:t>
            </a:r>
            <a:r>
              <a:rPr lang="es-CO" sz="2800" dirty="0">
                <a:solidFill>
                  <a:srgbClr val="E25B00"/>
                </a:solidFill>
                <a:cs typeface="Calibri" panose="020F0502020204030204" pitchFamily="34" charset="0"/>
              </a:rPr>
              <a:t>ga</a:t>
            </a:r>
            <a:r>
              <a:rPr lang="es-CO" sz="2800" dirty="0">
                <a:solidFill>
                  <a:srgbClr val="5B9BD5">
                    <a:lumMod val="50000"/>
                  </a:srgbClr>
                </a:solidFill>
                <a:cs typeface="Calibri" panose="020F0502020204030204" pitchFamily="34" charset="0"/>
              </a:rPr>
              <a:t>r</a:t>
            </a:r>
          </a:p>
        </p:txBody>
      </p:sp>
      <p:sp>
        <p:nvSpPr>
          <p:cNvPr id="17" name="TextBox 16"/>
          <p:cNvSpPr txBox="1"/>
          <p:nvPr/>
        </p:nvSpPr>
        <p:spPr>
          <a:xfrm>
            <a:off x="82286" y="1844136"/>
            <a:ext cx="1621250"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algn="ctr">
              <a:defRPr/>
            </a:pPr>
            <a:r>
              <a:rPr lang="es-CO" sz="2800" dirty="0">
                <a:solidFill>
                  <a:srgbClr val="5B9BD5">
                    <a:lumMod val="50000"/>
                  </a:srgbClr>
                </a:solidFill>
                <a:cs typeface="Calibri" panose="020F0502020204030204" pitchFamily="34" charset="0"/>
              </a:rPr>
              <a:t>ami</a:t>
            </a:r>
            <a:r>
              <a:rPr lang="es-CO" sz="2800" dirty="0">
                <a:solidFill>
                  <a:srgbClr val="E25B00"/>
                </a:solidFill>
                <a:cs typeface="Calibri" panose="020F0502020204030204" pitchFamily="34" charset="0"/>
              </a:rPr>
              <a:t>ga</a:t>
            </a:r>
          </a:p>
        </p:txBody>
      </p:sp>
      <p:sp>
        <p:nvSpPr>
          <p:cNvPr id="18" name="TextBox 17"/>
          <p:cNvSpPr txBox="1"/>
          <p:nvPr/>
        </p:nvSpPr>
        <p:spPr>
          <a:xfrm>
            <a:off x="5817124" y="2544851"/>
            <a:ext cx="1848100"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algn="ctr">
              <a:defRPr/>
            </a:pPr>
            <a:r>
              <a:rPr lang="es-CO" sz="2800" dirty="0">
                <a:solidFill>
                  <a:srgbClr val="E25B00"/>
                </a:solidFill>
                <a:cs typeface="Calibri" panose="020F0502020204030204" pitchFamily="34" charset="0"/>
              </a:rPr>
              <a:t>go</a:t>
            </a:r>
            <a:r>
              <a:rPr lang="es-CO" sz="2800" dirty="0">
                <a:solidFill>
                  <a:srgbClr val="5B9BD5">
                    <a:lumMod val="50000"/>
                  </a:srgbClr>
                </a:solidFill>
                <a:cs typeface="Calibri" panose="020F0502020204030204" pitchFamily="34" charset="0"/>
              </a:rPr>
              <a:t>l</a:t>
            </a:r>
          </a:p>
        </p:txBody>
      </p:sp>
      <p:sp>
        <p:nvSpPr>
          <p:cNvPr id="19" name="TextBox 18"/>
          <p:cNvSpPr txBox="1"/>
          <p:nvPr/>
        </p:nvSpPr>
        <p:spPr>
          <a:xfrm>
            <a:off x="82286" y="5121829"/>
            <a:ext cx="1815886"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algn="ctr">
              <a:defRPr/>
            </a:pPr>
            <a:r>
              <a:rPr lang="es-CO" sz="2800" dirty="0">
                <a:solidFill>
                  <a:srgbClr val="5B9BD5">
                    <a:lumMod val="50000"/>
                  </a:srgbClr>
                </a:solidFill>
                <a:cs typeface="Calibri" panose="020F0502020204030204" pitchFamily="34" charset="0"/>
              </a:rPr>
              <a:t>domin</a:t>
            </a:r>
            <a:r>
              <a:rPr lang="es-CO" sz="2800" dirty="0">
                <a:solidFill>
                  <a:srgbClr val="E25B00"/>
                </a:solidFill>
                <a:cs typeface="Calibri" panose="020F0502020204030204" pitchFamily="34" charset="0"/>
              </a:rPr>
              <a:t>go</a:t>
            </a:r>
          </a:p>
        </p:txBody>
      </p:sp>
      <p:sp>
        <p:nvSpPr>
          <p:cNvPr id="20" name="TextBox 19"/>
          <p:cNvSpPr txBox="1"/>
          <p:nvPr/>
        </p:nvSpPr>
        <p:spPr>
          <a:xfrm>
            <a:off x="5816605" y="1243453"/>
            <a:ext cx="1806870"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algn="ctr">
              <a:defRPr/>
            </a:pPr>
            <a:r>
              <a:rPr lang="es-CO" sz="2800" dirty="0">
                <a:solidFill>
                  <a:srgbClr val="5B9BD5">
                    <a:lumMod val="50000"/>
                  </a:srgbClr>
                </a:solidFill>
                <a:cs typeface="Calibri" panose="020F0502020204030204" pitchFamily="34" charset="0"/>
              </a:rPr>
              <a:t>conmi</a:t>
            </a:r>
            <a:r>
              <a:rPr lang="es-CO" sz="2800" dirty="0">
                <a:solidFill>
                  <a:srgbClr val="E25B00"/>
                </a:solidFill>
                <a:cs typeface="Calibri" panose="020F0502020204030204" pitchFamily="34" charset="0"/>
              </a:rPr>
              <a:t>go</a:t>
            </a:r>
          </a:p>
        </p:txBody>
      </p:sp>
      <p:sp>
        <p:nvSpPr>
          <p:cNvPr id="21" name="TextBox 20"/>
          <p:cNvSpPr txBox="1"/>
          <p:nvPr/>
        </p:nvSpPr>
        <p:spPr>
          <a:xfrm>
            <a:off x="5817124" y="3215373"/>
            <a:ext cx="1848100"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algn="ctr">
              <a:defRPr/>
            </a:pPr>
            <a:r>
              <a:rPr lang="es-CO" sz="2800" dirty="0">
                <a:solidFill>
                  <a:srgbClr val="5B9BD5">
                    <a:lumMod val="50000"/>
                  </a:srgbClr>
                </a:solidFill>
                <a:cs typeface="Calibri" panose="020F0502020204030204" pitchFamily="34" charset="0"/>
              </a:rPr>
              <a:t>al</a:t>
            </a:r>
            <a:r>
              <a:rPr lang="es-CO" sz="2800" dirty="0">
                <a:solidFill>
                  <a:srgbClr val="E25B00"/>
                </a:solidFill>
                <a:cs typeface="Calibri" panose="020F0502020204030204" pitchFamily="34" charset="0"/>
              </a:rPr>
              <a:t>go</a:t>
            </a:r>
          </a:p>
        </p:txBody>
      </p:sp>
      <p:sp>
        <p:nvSpPr>
          <p:cNvPr id="22" name="TextBox 21"/>
          <p:cNvSpPr txBox="1"/>
          <p:nvPr/>
        </p:nvSpPr>
        <p:spPr>
          <a:xfrm>
            <a:off x="82286" y="5770679"/>
            <a:ext cx="1815886"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algn="ctr">
              <a:defRPr/>
            </a:pPr>
            <a:r>
              <a:rPr lang="es-CO" sz="2800" dirty="0">
                <a:solidFill>
                  <a:srgbClr val="5B9BD5">
                    <a:lumMod val="50000"/>
                  </a:srgbClr>
                </a:solidFill>
                <a:cs typeface="Calibri" panose="020F0502020204030204" pitchFamily="34" charset="0"/>
              </a:rPr>
              <a:t>lar</a:t>
            </a:r>
            <a:r>
              <a:rPr lang="es-CO" sz="2800" dirty="0">
                <a:solidFill>
                  <a:srgbClr val="E25B00"/>
                </a:solidFill>
                <a:cs typeface="Calibri" panose="020F0502020204030204" pitchFamily="34" charset="0"/>
              </a:rPr>
              <a:t>go</a:t>
            </a:r>
          </a:p>
        </p:txBody>
      </p:sp>
      <p:sp>
        <p:nvSpPr>
          <p:cNvPr id="23" name="TextBox 22"/>
          <p:cNvSpPr txBox="1"/>
          <p:nvPr/>
        </p:nvSpPr>
        <p:spPr>
          <a:xfrm>
            <a:off x="5816605" y="1917390"/>
            <a:ext cx="1848100"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algn="ctr">
              <a:defRPr/>
            </a:pPr>
            <a:r>
              <a:rPr lang="es-CO" sz="2800" dirty="0">
                <a:solidFill>
                  <a:srgbClr val="5B9BD5">
                    <a:lumMod val="50000"/>
                  </a:srgbClr>
                </a:solidFill>
                <a:cs typeface="Calibri" panose="020F0502020204030204" pitchFamily="34" charset="0"/>
              </a:rPr>
              <a:t>jue</a:t>
            </a:r>
            <a:r>
              <a:rPr lang="es-CO" sz="2800" dirty="0">
                <a:solidFill>
                  <a:srgbClr val="E25B00"/>
                </a:solidFill>
                <a:cs typeface="Calibri" panose="020F0502020204030204" pitchFamily="34" charset="0"/>
              </a:rPr>
              <a:t>go</a:t>
            </a:r>
          </a:p>
        </p:txBody>
      </p:sp>
      <p:sp>
        <p:nvSpPr>
          <p:cNvPr id="24" name="TextBox 23"/>
          <p:cNvSpPr txBox="1"/>
          <p:nvPr/>
        </p:nvSpPr>
        <p:spPr>
          <a:xfrm>
            <a:off x="5817124" y="3885895"/>
            <a:ext cx="1979891"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algn="ctr">
              <a:defRPr/>
            </a:pPr>
            <a:r>
              <a:rPr lang="es-CO" sz="2800" dirty="0">
                <a:solidFill>
                  <a:srgbClr val="5B9BD5">
                    <a:lumMod val="50000"/>
                  </a:srgbClr>
                </a:solidFill>
                <a:cs typeface="Calibri" panose="020F0502020204030204" pitchFamily="34" charset="0"/>
              </a:rPr>
              <a:t>pre</a:t>
            </a:r>
            <a:r>
              <a:rPr lang="es-CO" sz="2800" dirty="0">
                <a:solidFill>
                  <a:srgbClr val="E25B00"/>
                </a:solidFill>
                <a:cs typeface="Calibri" panose="020F0502020204030204" pitchFamily="34" charset="0"/>
              </a:rPr>
              <a:t>gu</a:t>
            </a:r>
            <a:r>
              <a:rPr lang="es-CO" sz="2800" dirty="0">
                <a:solidFill>
                  <a:srgbClr val="5B9BD5">
                    <a:lumMod val="50000"/>
                  </a:srgbClr>
                </a:solidFill>
                <a:cs typeface="Calibri" panose="020F0502020204030204" pitchFamily="34" charset="0"/>
              </a:rPr>
              <a:t>ntar</a:t>
            </a:r>
          </a:p>
        </p:txBody>
      </p:sp>
      <p:sp>
        <p:nvSpPr>
          <p:cNvPr id="25" name="TextBox 24"/>
          <p:cNvSpPr txBox="1"/>
          <p:nvPr/>
        </p:nvSpPr>
        <p:spPr>
          <a:xfrm>
            <a:off x="5817124" y="5237628"/>
            <a:ext cx="1969661"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algn="ctr">
              <a:defRPr/>
            </a:pPr>
            <a:r>
              <a:rPr lang="es-CO" sz="2800" dirty="0">
                <a:solidFill>
                  <a:srgbClr val="5B9BD5">
                    <a:lumMod val="50000"/>
                  </a:srgbClr>
                </a:solidFill>
                <a:cs typeface="Calibri" panose="020F0502020204030204" pitchFamily="34" charset="0"/>
              </a:rPr>
              <a:t>se</a:t>
            </a:r>
            <a:r>
              <a:rPr lang="es-CO" sz="2800" dirty="0">
                <a:solidFill>
                  <a:srgbClr val="E25B00"/>
                </a:solidFill>
                <a:cs typeface="Calibri" panose="020F0502020204030204" pitchFamily="34" charset="0"/>
              </a:rPr>
              <a:t>gu</a:t>
            </a:r>
            <a:r>
              <a:rPr lang="es-CO" sz="2800" dirty="0">
                <a:solidFill>
                  <a:srgbClr val="5B9BD5">
                    <a:lumMod val="50000"/>
                  </a:srgbClr>
                </a:solidFill>
                <a:cs typeface="Calibri" panose="020F0502020204030204" pitchFamily="34" charset="0"/>
              </a:rPr>
              <a:t>ndo</a:t>
            </a:r>
          </a:p>
        </p:txBody>
      </p:sp>
      <p:sp>
        <p:nvSpPr>
          <p:cNvPr id="26" name="TextBox 25"/>
          <p:cNvSpPr txBox="1"/>
          <p:nvPr/>
        </p:nvSpPr>
        <p:spPr>
          <a:xfrm>
            <a:off x="5817124" y="4559640"/>
            <a:ext cx="1987608" cy="578882"/>
          </a:xfrm>
          <a:prstGeom prst="roundRect">
            <a:avLst/>
          </a:prstGeom>
          <a:solidFill>
            <a:schemeClr val="accent4">
              <a:lumMod val="20000"/>
              <a:lumOff val="80000"/>
            </a:schemeClr>
          </a:solidFill>
          <a:ln>
            <a:solidFill>
              <a:schemeClr val="accent1">
                <a:lumMod val="50000"/>
              </a:schemeClr>
            </a:solidFill>
          </a:ln>
        </p:spPr>
        <p:txBody>
          <a:bodyPr wrap="square" rtlCol="0">
            <a:spAutoFit/>
          </a:bodyPr>
          <a:lstStyle/>
          <a:p>
            <a:pPr algn="ctr">
              <a:defRPr/>
            </a:pPr>
            <a:r>
              <a:rPr lang="en-GB" sz="2800" dirty="0">
                <a:solidFill>
                  <a:srgbClr val="5B9BD5">
                    <a:lumMod val="50000"/>
                  </a:srgbClr>
                </a:solidFill>
                <a:cs typeface="Calibri" panose="020F0502020204030204" pitchFamily="34" charset="0"/>
              </a:rPr>
              <a:t> se</a:t>
            </a:r>
            <a:r>
              <a:rPr lang="es-CO" sz="2800" dirty="0" err="1">
                <a:solidFill>
                  <a:srgbClr val="E25B00"/>
                </a:solidFill>
                <a:cs typeface="Calibri" panose="020F0502020204030204" pitchFamily="34" charset="0"/>
              </a:rPr>
              <a:t>gu</a:t>
            </a:r>
            <a:r>
              <a:rPr lang="es-CO" sz="2800" dirty="0">
                <a:solidFill>
                  <a:srgbClr val="5B9BD5">
                    <a:lumMod val="50000"/>
                  </a:srgbClr>
                </a:solidFill>
                <a:cs typeface="Calibri" panose="020F0502020204030204" pitchFamily="34" charset="0"/>
              </a:rPr>
              <a:t>ro</a:t>
            </a:r>
          </a:p>
        </p:txBody>
      </p:sp>
      <p:sp>
        <p:nvSpPr>
          <p:cNvPr id="6" name="TextBox 5"/>
          <p:cNvSpPr txBox="1"/>
          <p:nvPr/>
        </p:nvSpPr>
        <p:spPr>
          <a:xfrm>
            <a:off x="2313337" y="1274406"/>
            <a:ext cx="2556000" cy="461665"/>
          </a:xfrm>
          <a:prstGeom prst="rect">
            <a:avLst/>
          </a:prstGeom>
          <a:noFill/>
        </p:spPr>
        <p:txBody>
          <a:bodyPr wrap="square" rtlCol="0">
            <a:spAutoFit/>
          </a:bodyPr>
          <a:lstStyle/>
          <a:p>
            <a:pPr algn="ctr"/>
            <a:r>
              <a:rPr lang="en-GB" sz="2400" dirty="0">
                <a:solidFill>
                  <a:srgbClr val="5B9BD5">
                    <a:lumMod val="50000"/>
                  </a:srgbClr>
                </a:solidFill>
              </a:rPr>
              <a:t>to play, playing</a:t>
            </a:r>
          </a:p>
        </p:txBody>
      </p:sp>
      <p:sp>
        <p:nvSpPr>
          <p:cNvPr id="44" name="TextBox 43"/>
          <p:cNvSpPr txBox="1"/>
          <p:nvPr/>
        </p:nvSpPr>
        <p:spPr>
          <a:xfrm>
            <a:off x="2313337" y="1917056"/>
            <a:ext cx="2556000" cy="461665"/>
          </a:xfrm>
          <a:prstGeom prst="rect">
            <a:avLst/>
          </a:prstGeom>
          <a:noFill/>
        </p:spPr>
        <p:txBody>
          <a:bodyPr wrap="square" rtlCol="0">
            <a:spAutoFit/>
          </a:bodyPr>
          <a:lstStyle/>
          <a:p>
            <a:pPr algn="ctr"/>
            <a:r>
              <a:rPr lang="en-GB" sz="2400" dirty="0">
                <a:solidFill>
                  <a:srgbClr val="5B9BD5">
                    <a:lumMod val="50000"/>
                  </a:srgbClr>
                </a:solidFill>
              </a:rPr>
              <a:t>female friend</a:t>
            </a:r>
          </a:p>
        </p:txBody>
      </p:sp>
      <p:sp>
        <p:nvSpPr>
          <p:cNvPr id="45" name="TextBox 44"/>
          <p:cNvSpPr txBox="1"/>
          <p:nvPr/>
        </p:nvSpPr>
        <p:spPr>
          <a:xfrm>
            <a:off x="2313337" y="2498124"/>
            <a:ext cx="2556000" cy="461665"/>
          </a:xfrm>
          <a:prstGeom prst="rect">
            <a:avLst/>
          </a:prstGeom>
          <a:noFill/>
        </p:spPr>
        <p:txBody>
          <a:bodyPr wrap="square" rtlCol="0">
            <a:spAutoFit/>
          </a:bodyPr>
          <a:lstStyle/>
          <a:p>
            <a:pPr algn="ctr"/>
            <a:r>
              <a:rPr lang="en-GB" sz="2400" dirty="0">
                <a:solidFill>
                  <a:srgbClr val="5B9BD5">
                    <a:lumMod val="50000"/>
                  </a:srgbClr>
                </a:solidFill>
              </a:rPr>
              <a:t>present</a:t>
            </a:r>
          </a:p>
        </p:txBody>
      </p:sp>
      <p:sp>
        <p:nvSpPr>
          <p:cNvPr id="46" name="TextBox 45"/>
          <p:cNvSpPr txBox="1"/>
          <p:nvPr/>
        </p:nvSpPr>
        <p:spPr>
          <a:xfrm>
            <a:off x="2313337" y="3124229"/>
            <a:ext cx="2556000" cy="461665"/>
          </a:xfrm>
          <a:prstGeom prst="rect">
            <a:avLst/>
          </a:prstGeom>
          <a:noFill/>
        </p:spPr>
        <p:txBody>
          <a:bodyPr wrap="square" rtlCol="0">
            <a:spAutoFit/>
          </a:bodyPr>
          <a:lstStyle/>
          <a:p>
            <a:pPr algn="ctr"/>
            <a:r>
              <a:rPr lang="en-GB" sz="2400" dirty="0">
                <a:solidFill>
                  <a:srgbClr val="5B9BD5">
                    <a:lumMod val="50000"/>
                  </a:srgbClr>
                </a:solidFill>
              </a:rPr>
              <a:t>cat</a:t>
            </a:r>
          </a:p>
        </p:txBody>
      </p:sp>
      <p:sp>
        <p:nvSpPr>
          <p:cNvPr id="47" name="TextBox 46"/>
          <p:cNvSpPr txBox="1"/>
          <p:nvPr/>
        </p:nvSpPr>
        <p:spPr>
          <a:xfrm>
            <a:off x="2316498" y="3788240"/>
            <a:ext cx="2556000" cy="461665"/>
          </a:xfrm>
          <a:prstGeom prst="rect">
            <a:avLst/>
          </a:prstGeom>
          <a:noFill/>
        </p:spPr>
        <p:txBody>
          <a:bodyPr wrap="square" rtlCol="0">
            <a:spAutoFit/>
          </a:bodyPr>
          <a:lstStyle/>
          <a:p>
            <a:pPr algn="ctr"/>
            <a:r>
              <a:rPr lang="en-GB" sz="2400" dirty="0">
                <a:solidFill>
                  <a:srgbClr val="5B9BD5">
                    <a:lumMod val="50000"/>
                  </a:srgbClr>
                </a:solidFill>
              </a:rPr>
              <a:t>place</a:t>
            </a:r>
          </a:p>
        </p:txBody>
      </p:sp>
      <p:sp>
        <p:nvSpPr>
          <p:cNvPr id="50" name="TextBox 49"/>
          <p:cNvSpPr txBox="1"/>
          <p:nvPr/>
        </p:nvSpPr>
        <p:spPr>
          <a:xfrm>
            <a:off x="2313337" y="4462794"/>
            <a:ext cx="2556000" cy="461665"/>
          </a:xfrm>
          <a:prstGeom prst="rect">
            <a:avLst/>
          </a:prstGeom>
          <a:noFill/>
        </p:spPr>
        <p:txBody>
          <a:bodyPr wrap="square" rtlCol="0">
            <a:spAutoFit/>
          </a:bodyPr>
          <a:lstStyle/>
          <a:p>
            <a:pPr algn="ctr"/>
            <a:r>
              <a:rPr lang="en-GB" sz="2400" dirty="0">
                <a:solidFill>
                  <a:srgbClr val="5B9BD5">
                    <a:lumMod val="50000"/>
                  </a:srgbClr>
                </a:solidFill>
              </a:rPr>
              <a:t>to win, winning</a:t>
            </a:r>
          </a:p>
        </p:txBody>
      </p:sp>
      <p:sp>
        <p:nvSpPr>
          <p:cNvPr id="51" name="TextBox 50"/>
          <p:cNvSpPr txBox="1"/>
          <p:nvPr/>
        </p:nvSpPr>
        <p:spPr>
          <a:xfrm>
            <a:off x="2309763" y="5133644"/>
            <a:ext cx="2556000" cy="461665"/>
          </a:xfrm>
          <a:prstGeom prst="rect">
            <a:avLst/>
          </a:prstGeom>
          <a:noFill/>
        </p:spPr>
        <p:txBody>
          <a:bodyPr wrap="square" rtlCol="0">
            <a:spAutoFit/>
          </a:bodyPr>
          <a:lstStyle/>
          <a:p>
            <a:pPr algn="ctr"/>
            <a:r>
              <a:rPr lang="en-GB" sz="2400" dirty="0">
                <a:solidFill>
                  <a:srgbClr val="5B9BD5">
                    <a:lumMod val="50000"/>
                  </a:srgbClr>
                </a:solidFill>
              </a:rPr>
              <a:t>Sunday</a:t>
            </a:r>
          </a:p>
        </p:txBody>
      </p:sp>
      <p:sp>
        <p:nvSpPr>
          <p:cNvPr id="52" name="TextBox 51"/>
          <p:cNvSpPr txBox="1"/>
          <p:nvPr/>
        </p:nvSpPr>
        <p:spPr>
          <a:xfrm>
            <a:off x="2316498" y="5750297"/>
            <a:ext cx="2556000" cy="461665"/>
          </a:xfrm>
          <a:prstGeom prst="rect">
            <a:avLst/>
          </a:prstGeom>
          <a:noFill/>
        </p:spPr>
        <p:txBody>
          <a:bodyPr wrap="square" rtlCol="0">
            <a:spAutoFit/>
          </a:bodyPr>
          <a:lstStyle/>
          <a:p>
            <a:pPr algn="ctr"/>
            <a:r>
              <a:rPr lang="en-GB" sz="2400" dirty="0">
                <a:solidFill>
                  <a:srgbClr val="5B9BD5">
                    <a:lumMod val="50000"/>
                  </a:srgbClr>
                </a:solidFill>
              </a:rPr>
              <a:t>long</a:t>
            </a:r>
          </a:p>
        </p:txBody>
      </p:sp>
      <p:sp>
        <p:nvSpPr>
          <p:cNvPr id="58" name="TextBox 57"/>
          <p:cNvSpPr txBox="1"/>
          <p:nvPr/>
        </p:nvSpPr>
        <p:spPr>
          <a:xfrm>
            <a:off x="8362003" y="1307853"/>
            <a:ext cx="2556000" cy="461665"/>
          </a:xfrm>
          <a:prstGeom prst="rect">
            <a:avLst/>
          </a:prstGeom>
          <a:noFill/>
        </p:spPr>
        <p:txBody>
          <a:bodyPr wrap="square" rtlCol="0">
            <a:spAutoFit/>
          </a:bodyPr>
          <a:lstStyle/>
          <a:p>
            <a:pPr algn="ctr"/>
            <a:r>
              <a:rPr lang="en-GB" sz="2400" dirty="0">
                <a:solidFill>
                  <a:srgbClr val="5B9BD5">
                    <a:lumMod val="50000"/>
                  </a:srgbClr>
                </a:solidFill>
              </a:rPr>
              <a:t>with me</a:t>
            </a:r>
          </a:p>
        </p:txBody>
      </p:sp>
      <p:sp>
        <p:nvSpPr>
          <p:cNvPr id="59" name="TextBox 58"/>
          <p:cNvSpPr txBox="1"/>
          <p:nvPr/>
        </p:nvSpPr>
        <p:spPr>
          <a:xfrm>
            <a:off x="8362003" y="1917055"/>
            <a:ext cx="2556000" cy="461665"/>
          </a:xfrm>
          <a:prstGeom prst="rect">
            <a:avLst/>
          </a:prstGeom>
          <a:noFill/>
        </p:spPr>
        <p:txBody>
          <a:bodyPr wrap="square" rtlCol="0">
            <a:spAutoFit/>
          </a:bodyPr>
          <a:lstStyle/>
          <a:p>
            <a:pPr algn="ctr"/>
            <a:r>
              <a:rPr lang="en-GB" sz="2400" dirty="0">
                <a:solidFill>
                  <a:srgbClr val="5B9BD5">
                    <a:lumMod val="50000"/>
                  </a:srgbClr>
                </a:solidFill>
              </a:rPr>
              <a:t>game</a:t>
            </a:r>
          </a:p>
        </p:txBody>
      </p:sp>
      <p:sp>
        <p:nvSpPr>
          <p:cNvPr id="60" name="TextBox 59"/>
          <p:cNvSpPr txBox="1"/>
          <p:nvPr/>
        </p:nvSpPr>
        <p:spPr>
          <a:xfrm>
            <a:off x="8362003" y="2548876"/>
            <a:ext cx="2556000" cy="461665"/>
          </a:xfrm>
          <a:prstGeom prst="rect">
            <a:avLst/>
          </a:prstGeom>
          <a:noFill/>
        </p:spPr>
        <p:txBody>
          <a:bodyPr wrap="square" rtlCol="0">
            <a:spAutoFit/>
          </a:bodyPr>
          <a:lstStyle/>
          <a:p>
            <a:pPr algn="ctr"/>
            <a:r>
              <a:rPr lang="en-GB" sz="2400" dirty="0">
                <a:solidFill>
                  <a:srgbClr val="5B9BD5">
                    <a:lumMod val="50000"/>
                  </a:srgbClr>
                </a:solidFill>
              </a:rPr>
              <a:t>goal</a:t>
            </a:r>
          </a:p>
        </p:txBody>
      </p:sp>
      <p:sp>
        <p:nvSpPr>
          <p:cNvPr id="61" name="TextBox 60"/>
          <p:cNvSpPr txBox="1"/>
          <p:nvPr/>
        </p:nvSpPr>
        <p:spPr>
          <a:xfrm>
            <a:off x="8362003" y="3221110"/>
            <a:ext cx="2556000" cy="461665"/>
          </a:xfrm>
          <a:prstGeom prst="rect">
            <a:avLst/>
          </a:prstGeom>
          <a:noFill/>
        </p:spPr>
        <p:txBody>
          <a:bodyPr wrap="square" rtlCol="0">
            <a:spAutoFit/>
          </a:bodyPr>
          <a:lstStyle/>
          <a:p>
            <a:pPr algn="ctr"/>
            <a:r>
              <a:rPr lang="en-GB" sz="2400" dirty="0">
                <a:solidFill>
                  <a:srgbClr val="5B9BD5">
                    <a:lumMod val="50000"/>
                  </a:srgbClr>
                </a:solidFill>
              </a:rPr>
              <a:t>something</a:t>
            </a:r>
          </a:p>
        </p:txBody>
      </p:sp>
      <p:sp>
        <p:nvSpPr>
          <p:cNvPr id="62" name="TextBox 61"/>
          <p:cNvSpPr txBox="1"/>
          <p:nvPr/>
        </p:nvSpPr>
        <p:spPr>
          <a:xfrm>
            <a:off x="8362003" y="3918762"/>
            <a:ext cx="2556000" cy="461665"/>
          </a:xfrm>
          <a:prstGeom prst="rect">
            <a:avLst/>
          </a:prstGeom>
          <a:noFill/>
        </p:spPr>
        <p:txBody>
          <a:bodyPr wrap="square" rtlCol="0">
            <a:spAutoFit/>
          </a:bodyPr>
          <a:lstStyle/>
          <a:p>
            <a:pPr algn="ctr"/>
            <a:r>
              <a:rPr lang="en-GB" sz="2400" dirty="0">
                <a:solidFill>
                  <a:srgbClr val="5B9BD5">
                    <a:lumMod val="50000"/>
                  </a:srgbClr>
                </a:solidFill>
              </a:rPr>
              <a:t>to ask, asking</a:t>
            </a:r>
          </a:p>
        </p:txBody>
      </p:sp>
      <p:sp>
        <p:nvSpPr>
          <p:cNvPr id="63" name="TextBox 62"/>
          <p:cNvSpPr txBox="1"/>
          <p:nvPr/>
        </p:nvSpPr>
        <p:spPr>
          <a:xfrm>
            <a:off x="8356757" y="4532227"/>
            <a:ext cx="2556000" cy="461665"/>
          </a:xfrm>
          <a:prstGeom prst="rect">
            <a:avLst/>
          </a:prstGeom>
          <a:noFill/>
        </p:spPr>
        <p:txBody>
          <a:bodyPr wrap="square" rtlCol="0">
            <a:spAutoFit/>
          </a:bodyPr>
          <a:lstStyle/>
          <a:p>
            <a:pPr algn="ctr"/>
            <a:r>
              <a:rPr lang="en-GB" sz="2400" dirty="0">
                <a:solidFill>
                  <a:srgbClr val="5B9BD5">
                    <a:lumMod val="50000"/>
                  </a:srgbClr>
                </a:solidFill>
              </a:rPr>
              <a:t>sure, certain</a:t>
            </a:r>
          </a:p>
        </p:txBody>
      </p:sp>
      <p:sp>
        <p:nvSpPr>
          <p:cNvPr id="64" name="TextBox 63"/>
          <p:cNvSpPr txBox="1"/>
          <p:nvPr/>
        </p:nvSpPr>
        <p:spPr>
          <a:xfrm>
            <a:off x="8229035" y="5196215"/>
            <a:ext cx="2556000" cy="461665"/>
          </a:xfrm>
          <a:prstGeom prst="rect">
            <a:avLst/>
          </a:prstGeom>
          <a:noFill/>
        </p:spPr>
        <p:txBody>
          <a:bodyPr wrap="square" rtlCol="0">
            <a:spAutoFit/>
          </a:bodyPr>
          <a:lstStyle/>
          <a:p>
            <a:pPr algn="ctr"/>
            <a:r>
              <a:rPr lang="en-GB" sz="2400" dirty="0">
                <a:solidFill>
                  <a:srgbClr val="5B9BD5">
                    <a:lumMod val="50000"/>
                  </a:srgbClr>
                </a:solidFill>
              </a:rPr>
              <a:t>second</a:t>
            </a:r>
          </a:p>
        </p:txBody>
      </p:sp>
      <p:sp>
        <p:nvSpPr>
          <p:cNvPr id="7" name="Rounded Rectangle 6"/>
          <p:cNvSpPr/>
          <p:nvPr/>
        </p:nvSpPr>
        <p:spPr>
          <a:xfrm>
            <a:off x="2309763" y="1215080"/>
            <a:ext cx="2556000" cy="5796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B9BD5">
                    <a:lumMod val="50000"/>
                  </a:srgbClr>
                </a:solidFill>
              </a:rPr>
              <a:t>?</a:t>
            </a:r>
          </a:p>
        </p:txBody>
      </p:sp>
      <p:sp>
        <p:nvSpPr>
          <p:cNvPr id="100" name="Rounded Rectangle 99"/>
          <p:cNvSpPr/>
          <p:nvPr/>
        </p:nvSpPr>
        <p:spPr>
          <a:xfrm>
            <a:off x="2309763" y="1843777"/>
            <a:ext cx="2556000" cy="5796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B9BD5">
                    <a:lumMod val="50000"/>
                  </a:srgbClr>
                </a:solidFill>
              </a:rPr>
              <a:t>?</a:t>
            </a:r>
          </a:p>
        </p:txBody>
      </p:sp>
      <p:sp>
        <p:nvSpPr>
          <p:cNvPr id="101" name="Rounded Rectangle 100"/>
          <p:cNvSpPr/>
          <p:nvPr/>
        </p:nvSpPr>
        <p:spPr>
          <a:xfrm>
            <a:off x="2309763" y="2497897"/>
            <a:ext cx="2556000" cy="5796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B9BD5">
                    <a:lumMod val="50000"/>
                  </a:srgbClr>
                </a:solidFill>
              </a:rPr>
              <a:t>?</a:t>
            </a:r>
          </a:p>
        </p:txBody>
      </p:sp>
      <p:sp>
        <p:nvSpPr>
          <p:cNvPr id="102" name="Rounded Rectangle 101"/>
          <p:cNvSpPr/>
          <p:nvPr/>
        </p:nvSpPr>
        <p:spPr>
          <a:xfrm>
            <a:off x="2309763" y="3159288"/>
            <a:ext cx="2556000" cy="5796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B9BD5">
                    <a:lumMod val="50000"/>
                  </a:srgbClr>
                </a:solidFill>
              </a:rPr>
              <a:t>?</a:t>
            </a:r>
          </a:p>
        </p:txBody>
      </p:sp>
      <p:sp>
        <p:nvSpPr>
          <p:cNvPr id="103" name="Rounded Rectangle 102"/>
          <p:cNvSpPr/>
          <p:nvPr/>
        </p:nvSpPr>
        <p:spPr>
          <a:xfrm>
            <a:off x="2316498" y="3805600"/>
            <a:ext cx="2556000" cy="5796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B9BD5">
                    <a:lumMod val="50000"/>
                  </a:srgbClr>
                </a:solidFill>
              </a:rPr>
              <a:t>?</a:t>
            </a:r>
          </a:p>
        </p:txBody>
      </p:sp>
      <p:sp>
        <p:nvSpPr>
          <p:cNvPr id="104" name="Rounded Rectangle 103"/>
          <p:cNvSpPr/>
          <p:nvPr/>
        </p:nvSpPr>
        <p:spPr>
          <a:xfrm>
            <a:off x="2316498" y="4464326"/>
            <a:ext cx="2556000" cy="5796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B9BD5">
                    <a:lumMod val="50000"/>
                  </a:srgbClr>
                </a:solidFill>
              </a:rPr>
              <a:t>?</a:t>
            </a:r>
          </a:p>
        </p:txBody>
      </p:sp>
      <p:sp>
        <p:nvSpPr>
          <p:cNvPr id="105" name="Rounded Rectangle 104"/>
          <p:cNvSpPr/>
          <p:nvPr/>
        </p:nvSpPr>
        <p:spPr>
          <a:xfrm>
            <a:off x="2316498" y="5121111"/>
            <a:ext cx="2556000" cy="5796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B9BD5">
                    <a:lumMod val="50000"/>
                  </a:srgbClr>
                </a:solidFill>
              </a:rPr>
              <a:t>?</a:t>
            </a:r>
          </a:p>
        </p:txBody>
      </p:sp>
      <p:sp>
        <p:nvSpPr>
          <p:cNvPr id="106" name="Rounded Rectangle 105"/>
          <p:cNvSpPr/>
          <p:nvPr/>
        </p:nvSpPr>
        <p:spPr>
          <a:xfrm>
            <a:off x="2316498" y="5775925"/>
            <a:ext cx="2556000" cy="5796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B9BD5">
                    <a:lumMod val="50000"/>
                  </a:srgbClr>
                </a:solidFill>
              </a:rPr>
              <a:t>?</a:t>
            </a:r>
          </a:p>
        </p:txBody>
      </p:sp>
      <p:sp>
        <p:nvSpPr>
          <p:cNvPr id="107" name="Rounded Rectangle 106"/>
          <p:cNvSpPr/>
          <p:nvPr/>
        </p:nvSpPr>
        <p:spPr>
          <a:xfrm>
            <a:off x="8134120" y="1243094"/>
            <a:ext cx="2556000" cy="5796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B9BD5">
                    <a:lumMod val="50000"/>
                  </a:srgbClr>
                </a:solidFill>
              </a:rPr>
              <a:t>?</a:t>
            </a:r>
          </a:p>
        </p:txBody>
      </p:sp>
      <p:sp>
        <p:nvSpPr>
          <p:cNvPr id="108" name="Rounded Rectangle 107"/>
          <p:cNvSpPr/>
          <p:nvPr/>
        </p:nvSpPr>
        <p:spPr>
          <a:xfrm>
            <a:off x="8134120" y="1903407"/>
            <a:ext cx="2556000" cy="5796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B9BD5">
                    <a:lumMod val="50000"/>
                  </a:srgbClr>
                </a:solidFill>
              </a:rPr>
              <a:t>?</a:t>
            </a:r>
          </a:p>
        </p:txBody>
      </p:sp>
      <p:sp>
        <p:nvSpPr>
          <p:cNvPr id="109" name="Rounded Rectangle 108"/>
          <p:cNvSpPr/>
          <p:nvPr/>
        </p:nvSpPr>
        <p:spPr>
          <a:xfrm>
            <a:off x="8134120" y="2556858"/>
            <a:ext cx="2556000" cy="5796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B9BD5">
                    <a:lumMod val="50000"/>
                  </a:srgbClr>
                </a:solidFill>
              </a:rPr>
              <a:t>?</a:t>
            </a:r>
          </a:p>
        </p:txBody>
      </p:sp>
      <p:sp>
        <p:nvSpPr>
          <p:cNvPr id="110" name="Rounded Rectangle 109"/>
          <p:cNvSpPr/>
          <p:nvPr/>
        </p:nvSpPr>
        <p:spPr>
          <a:xfrm>
            <a:off x="8134120" y="3207555"/>
            <a:ext cx="2556000" cy="5796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B9BD5">
                    <a:lumMod val="50000"/>
                  </a:srgbClr>
                </a:solidFill>
              </a:rPr>
              <a:t>?</a:t>
            </a:r>
          </a:p>
        </p:txBody>
      </p:sp>
      <p:sp>
        <p:nvSpPr>
          <p:cNvPr id="111" name="Rounded Rectangle 110"/>
          <p:cNvSpPr/>
          <p:nvPr/>
        </p:nvSpPr>
        <p:spPr>
          <a:xfrm>
            <a:off x="8134120" y="3879726"/>
            <a:ext cx="2556000" cy="5796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B9BD5">
                    <a:lumMod val="50000"/>
                  </a:srgbClr>
                </a:solidFill>
              </a:rPr>
              <a:t>?</a:t>
            </a:r>
          </a:p>
        </p:txBody>
      </p:sp>
      <p:sp>
        <p:nvSpPr>
          <p:cNvPr id="112" name="Rounded Rectangle 111"/>
          <p:cNvSpPr/>
          <p:nvPr/>
        </p:nvSpPr>
        <p:spPr>
          <a:xfrm>
            <a:off x="8134120" y="4559640"/>
            <a:ext cx="2556000" cy="5796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B9BD5">
                    <a:lumMod val="50000"/>
                  </a:srgbClr>
                </a:solidFill>
              </a:rPr>
              <a:t>?</a:t>
            </a:r>
          </a:p>
        </p:txBody>
      </p:sp>
      <p:sp>
        <p:nvSpPr>
          <p:cNvPr id="113" name="Rounded Rectangle 112"/>
          <p:cNvSpPr/>
          <p:nvPr/>
        </p:nvSpPr>
        <p:spPr>
          <a:xfrm>
            <a:off x="8134120" y="5237269"/>
            <a:ext cx="2556000" cy="57960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5B9BD5">
                    <a:lumMod val="50000"/>
                  </a:srgbClr>
                </a:solidFill>
              </a:rPr>
              <a:t>?</a:t>
            </a:r>
          </a:p>
        </p:txBody>
      </p:sp>
    </p:spTree>
    <p:extLst>
      <p:ext uri="{BB962C8B-B14F-4D97-AF65-F5344CB8AC3E}">
        <p14:creationId xmlns:p14="http://schemas.microsoft.com/office/powerpoint/2010/main" val="25108936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0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00"/>
                                        </p:tgtEl>
                                      </p:cBhvr>
                                    </p:animEffect>
                                    <p:set>
                                      <p:cBhvr>
                                        <p:cTn id="13"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14" restart="whenNotActive" fill="hold" evtFilter="cancelBubble" nodeType="interactiveSeq">
                <p:stCondLst>
                  <p:cond evt="onClick" delay="0">
                    <p:tgtEl>
                      <p:spTgt spid="10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01"/>
                                        </p:tgtEl>
                                      </p:cBhvr>
                                    </p:animEffect>
                                    <p:set>
                                      <p:cBhvr>
                                        <p:cTn id="19"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20" restart="whenNotActive" fill="hold" evtFilter="cancelBubble" nodeType="interactiveSeq">
                <p:stCondLst>
                  <p:cond evt="onClick" delay="0">
                    <p:tgtEl>
                      <p:spTgt spid="10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02"/>
                                        </p:tgtEl>
                                      </p:cBhvr>
                                    </p:animEffect>
                                    <p:set>
                                      <p:cBhvr>
                                        <p:cTn id="25" dur="1" fill="hold">
                                          <p:stCondLst>
                                            <p:cond delay="499"/>
                                          </p:stCondLst>
                                        </p:cTn>
                                        <p:tgtEl>
                                          <p:spTgt spid="102"/>
                                        </p:tgtEl>
                                        <p:attrNameLst>
                                          <p:attrName>style.visibility</p:attrName>
                                        </p:attrNameLst>
                                      </p:cBhvr>
                                      <p:to>
                                        <p:strVal val="hidden"/>
                                      </p:to>
                                    </p:set>
                                  </p:childTnLst>
                                </p:cTn>
                              </p:par>
                            </p:childTnLst>
                          </p:cTn>
                        </p:par>
                      </p:childTnLst>
                    </p:cTn>
                  </p:par>
                </p:childTnLst>
              </p:cTn>
              <p:nextCondLst>
                <p:cond evt="onClick" delay="0">
                  <p:tgtEl>
                    <p:spTgt spid="102"/>
                  </p:tgtEl>
                </p:cond>
              </p:nextCondLst>
            </p:seq>
            <p:seq concurrent="1" nextAc="seek">
              <p:cTn id="26" restart="whenNotActive" fill="hold" evtFilter="cancelBubble" nodeType="interactiveSeq">
                <p:stCondLst>
                  <p:cond evt="onClick" delay="0">
                    <p:tgtEl>
                      <p:spTgt spid="10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03"/>
                                        </p:tgtEl>
                                      </p:cBhvr>
                                    </p:animEffect>
                                    <p:set>
                                      <p:cBhvr>
                                        <p:cTn id="31" dur="1" fill="hold">
                                          <p:stCondLst>
                                            <p:cond delay="499"/>
                                          </p:stCondLst>
                                        </p:cTn>
                                        <p:tgtEl>
                                          <p:spTgt spid="103"/>
                                        </p:tgtEl>
                                        <p:attrNameLst>
                                          <p:attrName>style.visibility</p:attrName>
                                        </p:attrNameLst>
                                      </p:cBhvr>
                                      <p:to>
                                        <p:strVal val="hidden"/>
                                      </p:to>
                                    </p:set>
                                  </p:childTnLst>
                                </p:cTn>
                              </p:par>
                            </p:childTnLst>
                          </p:cTn>
                        </p:par>
                      </p:childTnLst>
                    </p:cTn>
                  </p:par>
                </p:childTnLst>
              </p:cTn>
              <p:nextCondLst>
                <p:cond evt="onClick" delay="0">
                  <p:tgtEl>
                    <p:spTgt spid="103"/>
                  </p:tgtEl>
                </p:cond>
              </p:nextCondLst>
            </p:seq>
            <p:seq concurrent="1" nextAc="seek">
              <p:cTn id="32" restart="whenNotActive" fill="hold" evtFilter="cancelBubble" nodeType="interactiveSeq">
                <p:stCondLst>
                  <p:cond evt="onClick" delay="0">
                    <p:tgtEl>
                      <p:spTgt spid="10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04"/>
                                        </p:tgtEl>
                                      </p:cBhvr>
                                    </p:animEffect>
                                    <p:set>
                                      <p:cBhvr>
                                        <p:cTn id="37"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104"/>
                  </p:tgtEl>
                </p:cond>
              </p:nextCondLst>
            </p:seq>
            <p:seq concurrent="1" nextAc="seek">
              <p:cTn id="38" restart="whenNotActive" fill="hold" evtFilter="cancelBubble" nodeType="interactiveSeq">
                <p:stCondLst>
                  <p:cond evt="onClick" delay="0">
                    <p:tgtEl>
                      <p:spTgt spid="105"/>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05"/>
                                        </p:tgtEl>
                                      </p:cBhvr>
                                    </p:animEffect>
                                    <p:set>
                                      <p:cBhvr>
                                        <p:cTn id="43"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44" restart="whenNotActive" fill="hold" evtFilter="cancelBubble" nodeType="interactiveSeq">
                <p:stCondLst>
                  <p:cond evt="onClick" delay="0">
                    <p:tgtEl>
                      <p:spTgt spid="106"/>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106"/>
                                        </p:tgtEl>
                                      </p:cBhvr>
                                    </p:animEffect>
                                    <p:set>
                                      <p:cBhvr>
                                        <p:cTn id="49"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6"/>
                  </p:tgtEl>
                </p:cond>
              </p:nextCondLst>
            </p:seq>
            <p:seq concurrent="1" nextAc="seek">
              <p:cTn id="50" restart="whenNotActive" fill="hold" evtFilter="cancelBubble" nodeType="interactiveSeq">
                <p:stCondLst>
                  <p:cond evt="onClick" delay="0">
                    <p:tgtEl>
                      <p:spTgt spid="10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107"/>
                                        </p:tgtEl>
                                      </p:cBhvr>
                                    </p:animEffect>
                                    <p:set>
                                      <p:cBhvr>
                                        <p:cTn id="55" dur="1" fill="hold">
                                          <p:stCondLst>
                                            <p:cond delay="499"/>
                                          </p:stCondLst>
                                        </p:cTn>
                                        <p:tgtEl>
                                          <p:spTgt spid="107"/>
                                        </p:tgtEl>
                                        <p:attrNameLst>
                                          <p:attrName>style.visibility</p:attrName>
                                        </p:attrNameLst>
                                      </p:cBhvr>
                                      <p:to>
                                        <p:strVal val="hidden"/>
                                      </p:to>
                                    </p:set>
                                  </p:childTnLst>
                                </p:cTn>
                              </p:par>
                            </p:childTnLst>
                          </p:cTn>
                        </p:par>
                      </p:childTnLst>
                    </p:cTn>
                  </p:par>
                </p:childTnLst>
              </p:cTn>
              <p:nextCondLst>
                <p:cond evt="onClick" delay="0">
                  <p:tgtEl>
                    <p:spTgt spid="107"/>
                  </p:tgtEl>
                </p:cond>
              </p:nextCondLst>
            </p:seq>
            <p:seq concurrent="1" nextAc="seek">
              <p:cTn id="56" restart="whenNotActive" fill="hold" evtFilter="cancelBubble" nodeType="interactiveSeq">
                <p:stCondLst>
                  <p:cond evt="onClick" delay="0">
                    <p:tgtEl>
                      <p:spTgt spid="10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108"/>
                                        </p:tgtEl>
                                      </p:cBhvr>
                                    </p:animEffect>
                                    <p:set>
                                      <p:cBhvr>
                                        <p:cTn id="61" dur="1" fill="hold">
                                          <p:stCondLst>
                                            <p:cond delay="499"/>
                                          </p:stCondLst>
                                        </p:cTn>
                                        <p:tgtEl>
                                          <p:spTgt spid="108"/>
                                        </p:tgtEl>
                                        <p:attrNameLst>
                                          <p:attrName>style.visibility</p:attrName>
                                        </p:attrNameLst>
                                      </p:cBhvr>
                                      <p:to>
                                        <p:strVal val="hidden"/>
                                      </p:to>
                                    </p:set>
                                  </p:childTnLst>
                                </p:cTn>
                              </p:par>
                            </p:childTnLst>
                          </p:cTn>
                        </p:par>
                      </p:childTnLst>
                    </p:cTn>
                  </p:par>
                </p:childTnLst>
              </p:cTn>
              <p:nextCondLst>
                <p:cond evt="onClick" delay="0">
                  <p:tgtEl>
                    <p:spTgt spid="108"/>
                  </p:tgtEl>
                </p:cond>
              </p:nextCondLst>
            </p:seq>
            <p:seq concurrent="1" nextAc="seek">
              <p:cTn id="62" restart="whenNotActive" fill="hold" evtFilter="cancelBubble" nodeType="interactiveSeq">
                <p:stCondLst>
                  <p:cond evt="onClick" delay="0">
                    <p:tgtEl>
                      <p:spTgt spid="109"/>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109"/>
                                        </p:tgtEl>
                                      </p:cBhvr>
                                    </p:animEffect>
                                    <p:set>
                                      <p:cBhvr>
                                        <p:cTn id="67" dur="1" fill="hold">
                                          <p:stCondLst>
                                            <p:cond delay="499"/>
                                          </p:stCondLst>
                                        </p:cTn>
                                        <p:tgtEl>
                                          <p:spTgt spid="109"/>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68" restart="whenNotActive" fill="hold" evtFilter="cancelBubble" nodeType="interactiveSeq">
                <p:stCondLst>
                  <p:cond evt="onClick" delay="0">
                    <p:tgtEl>
                      <p:spTgt spid="110"/>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110"/>
                                        </p:tgtEl>
                                      </p:cBhvr>
                                    </p:animEffect>
                                    <p:set>
                                      <p:cBhvr>
                                        <p:cTn id="73" dur="1" fill="hold">
                                          <p:stCondLst>
                                            <p:cond delay="499"/>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74" restart="whenNotActive" fill="hold" evtFilter="cancelBubble" nodeType="interactiveSeq">
                <p:stCondLst>
                  <p:cond evt="onClick" delay="0">
                    <p:tgtEl>
                      <p:spTgt spid="111"/>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111"/>
                                        </p:tgtEl>
                                      </p:cBhvr>
                                    </p:animEffect>
                                    <p:set>
                                      <p:cBhvr>
                                        <p:cTn id="79" dur="1" fill="hold">
                                          <p:stCondLst>
                                            <p:cond delay="499"/>
                                          </p:stCondLst>
                                        </p:cTn>
                                        <p:tgtEl>
                                          <p:spTgt spid="111"/>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80" restart="whenNotActive" fill="hold" evtFilter="cancelBubble" nodeType="interactiveSeq">
                <p:stCondLst>
                  <p:cond evt="onClick" delay="0">
                    <p:tgtEl>
                      <p:spTgt spid="112"/>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112"/>
                                        </p:tgtEl>
                                      </p:cBhvr>
                                    </p:animEffect>
                                    <p:set>
                                      <p:cBhvr>
                                        <p:cTn id="85" dur="1" fill="hold">
                                          <p:stCondLst>
                                            <p:cond delay="499"/>
                                          </p:stCondLst>
                                        </p:cTn>
                                        <p:tgtEl>
                                          <p:spTgt spid="112"/>
                                        </p:tgtEl>
                                        <p:attrNameLst>
                                          <p:attrName>style.visibility</p:attrName>
                                        </p:attrNameLst>
                                      </p:cBhvr>
                                      <p:to>
                                        <p:strVal val="hidden"/>
                                      </p:to>
                                    </p:set>
                                  </p:childTnLst>
                                </p:cTn>
                              </p:par>
                            </p:childTnLst>
                          </p:cTn>
                        </p:par>
                      </p:childTnLst>
                    </p:cTn>
                  </p:par>
                </p:childTnLst>
              </p:cTn>
              <p:nextCondLst>
                <p:cond evt="onClick" delay="0">
                  <p:tgtEl>
                    <p:spTgt spid="112"/>
                  </p:tgtEl>
                </p:cond>
              </p:nextCondLst>
            </p:seq>
            <p:seq concurrent="1" nextAc="seek">
              <p:cTn id="86" restart="whenNotActive" fill="hold" evtFilter="cancelBubble" nodeType="interactiveSeq">
                <p:stCondLst>
                  <p:cond evt="onClick" delay="0">
                    <p:tgtEl>
                      <p:spTgt spid="113"/>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113"/>
                                        </p:tgtEl>
                                      </p:cBhvr>
                                    </p:animEffect>
                                    <p:set>
                                      <p:cBhvr>
                                        <p:cTn id="91" dur="1" fill="hold">
                                          <p:stCondLst>
                                            <p:cond delay="499"/>
                                          </p:stCondLst>
                                        </p:cTn>
                                        <p:tgtEl>
                                          <p:spTgt spid="113"/>
                                        </p:tgtEl>
                                        <p:attrNameLst>
                                          <p:attrName>style.visibility</p:attrName>
                                        </p:attrNameLst>
                                      </p:cBhvr>
                                      <p:to>
                                        <p:strVal val="hidden"/>
                                      </p:to>
                                    </p:set>
                                  </p:childTnLst>
                                </p:cTn>
                              </p:par>
                            </p:childTnLst>
                          </p:cTn>
                        </p:par>
                      </p:childTnLst>
                    </p:cTn>
                  </p:par>
                </p:childTnLst>
              </p:cTn>
              <p:nextCondLst>
                <p:cond evt="onClick" delay="0">
                  <p:tgtEl>
                    <p:spTgt spid="113"/>
                  </p:tgtEl>
                </p:cond>
              </p:nextCondLst>
            </p:seq>
          </p:childTnLst>
        </p:cTn>
      </p:par>
    </p:tnLst>
    <p:bldLst>
      <p:bldP spid="7"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3" name="TextBox 2"/>
          <p:cNvSpPr txBox="1"/>
          <p:nvPr/>
        </p:nvSpPr>
        <p:spPr>
          <a:xfrm>
            <a:off x="409903" y="1116306"/>
            <a:ext cx="10885152" cy="492443"/>
          </a:xfrm>
          <a:prstGeom prst="rect">
            <a:avLst/>
          </a:prstGeom>
          <a:noFill/>
        </p:spPr>
        <p:txBody>
          <a:bodyPr wrap="square" rtlCol="0">
            <a:spAutoFit/>
          </a:bodyPr>
          <a:lstStyle/>
          <a:p>
            <a:r>
              <a:rPr lang="en-GB" sz="2600" b="1" dirty="0">
                <a:solidFill>
                  <a:schemeClr val="accent1">
                    <a:lumMod val="50000"/>
                  </a:schemeClr>
                </a:solidFill>
                <a:latin typeface="Century Gothic" panose="020B0502020202020204" pitchFamily="34" charset="0"/>
              </a:rPr>
              <a:t>Escucha y </a:t>
            </a:r>
            <a:r>
              <a:rPr lang="en-GB" sz="2600" b="1" dirty="0" err="1">
                <a:solidFill>
                  <a:schemeClr val="accent1">
                    <a:lumMod val="50000"/>
                  </a:schemeClr>
                </a:solidFill>
                <a:latin typeface="Century Gothic" panose="020B0502020202020204" pitchFamily="34" charset="0"/>
              </a:rPr>
              <a:t>completa</a:t>
            </a:r>
            <a:r>
              <a:rPr lang="en-GB" sz="2600" b="1" dirty="0">
                <a:solidFill>
                  <a:schemeClr val="accent1">
                    <a:lumMod val="50000"/>
                  </a:schemeClr>
                </a:solidFill>
                <a:latin typeface="Century Gothic" panose="020B0502020202020204" pitchFamily="34" charset="0"/>
              </a:rPr>
              <a:t> las </a:t>
            </a:r>
            <a:r>
              <a:rPr lang="en-GB" sz="2600" b="1" dirty="0" err="1">
                <a:solidFill>
                  <a:schemeClr val="accent1">
                    <a:lumMod val="50000"/>
                  </a:schemeClr>
                </a:solidFill>
                <a:latin typeface="Century Gothic" panose="020B0502020202020204" pitchFamily="34" charset="0"/>
              </a:rPr>
              <a:t>frases</a:t>
            </a:r>
            <a:r>
              <a:rPr lang="en-GB" sz="2600" b="1" dirty="0">
                <a:solidFill>
                  <a:schemeClr val="accent1">
                    <a:lumMod val="50000"/>
                  </a:schemeClr>
                </a:solidFill>
                <a:latin typeface="Century Gothic" panose="020B0502020202020204" pitchFamily="34" charset="0"/>
              </a:rPr>
              <a:t>. Escribe las palabras </a:t>
            </a:r>
            <a:r>
              <a:rPr lang="en-GB" sz="2600" b="1" dirty="0" err="1">
                <a:solidFill>
                  <a:schemeClr val="accent1">
                    <a:lumMod val="50000"/>
                  </a:schemeClr>
                </a:solidFill>
                <a:latin typeface="Century Gothic" panose="020B0502020202020204" pitchFamily="34" charset="0"/>
              </a:rPr>
              <a:t>en</a:t>
            </a:r>
            <a:r>
              <a:rPr lang="en-GB" sz="2600" b="1" dirty="0">
                <a:solidFill>
                  <a:schemeClr val="accent1">
                    <a:lumMod val="50000"/>
                  </a:schemeClr>
                </a:solidFill>
                <a:latin typeface="Century Gothic" panose="020B0502020202020204" pitchFamily="34" charset="0"/>
              </a:rPr>
              <a:t> </a:t>
            </a:r>
            <a:r>
              <a:rPr lang="en-GB" sz="2600" b="1" dirty="0" err="1">
                <a:solidFill>
                  <a:schemeClr val="accent1">
                    <a:lumMod val="50000"/>
                  </a:schemeClr>
                </a:solidFill>
                <a:latin typeface="Century Gothic" panose="020B0502020202020204" pitchFamily="34" charset="0"/>
              </a:rPr>
              <a:t>español</a:t>
            </a:r>
            <a:r>
              <a:rPr lang="en-GB" sz="2600" b="1" dirty="0">
                <a:solidFill>
                  <a:schemeClr val="accent1">
                    <a:lumMod val="50000"/>
                  </a:schemeClr>
                </a:solidFill>
                <a:latin typeface="Century Gothic" panose="020B0502020202020204" pitchFamily="34" charset="0"/>
              </a:rPr>
              <a:t>.</a:t>
            </a:r>
          </a:p>
        </p:txBody>
      </p:sp>
      <p:sp>
        <p:nvSpPr>
          <p:cNvPr id="8" name="TextBox 7"/>
          <p:cNvSpPr txBox="1"/>
          <p:nvPr/>
        </p:nvSpPr>
        <p:spPr>
          <a:xfrm>
            <a:off x="200541" y="1447177"/>
            <a:ext cx="11303876" cy="5078313"/>
          </a:xfrm>
          <a:prstGeom prst="rect">
            <a:avLst/>
          </a:prstGeom>
          <a:noFill/>
        </p:spPr>
        <p:txBody>
          <a:bodyPr wrap="square" rtlCol="0">
            <a:spAutoFit/>
          </a:bodyPr>
          <a:lstStyle/>
          <a:p>
            <a:pPr marL="742950" indent="-742950">
              <a:lnSpc>
                <a:spcPct val="150000"/>
              </a:lnSpc>
              <a:buAutoNum type="arabicParenR"/>
            </a:pPr>
            <a:r>
              <a:rPr lang="en-GB" sz="3600" dirty="0" err="1">
                <a:solidFill>
                  <a:schemeClr val="accent1">
                    <a:lumMod val="50000"/>
                  </a:schemeClr>
                </a:solidFill>
                <a:latin typeface="Century Gothic" panose="020B0502020202020204" pitchFamily="34" charset="0"/>
              </a:rPr>
              <a:t>Quiere</a:t>
            </a:r>
            <a:r>
              <a:rPr lang="en-GB" sz="3600" dirty="0">
                <a:solidFill>
                  <a:schemeClr val="accent1">
                    <a:lumMod val="50000"/>
                  </a:schemeClr>
                </a:solidFill>
                <a:latin typeface="Century Gothic" panose="020B0502020202020204" pitchFamily="34" charset="0"/>
              </a:rPr>
              <a:t> </a:t>
            </a:r>
            <a:r>
              <a:rPr lang="en-GB" sz="3600" dirty="0" err="1">
                <a:solidFill>
                  <a:schemeClr val="accent1">
                    <a:lumMod val="50000"/>
                  </a:schemeClr>
                </a:solidFill>
                <a:latin typeface="Century Gothic" panose="020B0502020202020204" pitchFamily="34" charset="0"/>
              </a:rPr>
              <a:t>estar</a:t>
            </a:r>
            <a:r>
              <a:rPr lang="en-GB" sz="3600" dirty="0">
                <a:solidFill>
                  <a:schemeClr val="accent1">
                    <a:lumMod val="50000"/>
                  </a:schemeClr>
                </a:solidFill>
                <a:latin typeface="Century Gothic" panose="020B0502020202020204" pitchFamily="34" charset="0"/>
              </a:rPr>
              <a:t> </a:t>
            </a:r>
            <a:r>
              <a:rPr lang="en-GB" sz="3600" dirty="0" err="1">
                <a:solidFill>
                  <a:schemeClr val="accent1">
                    <a:lumMod val="50000"/>
                  </a:schemeClr>
                </a:solidFill>
                <a:latin typeface="Century Gothic" panose="020B0502020202020204" pitchFamily="34" charset="0"/>
              </a:rPr>
              <a:t>moreno</a:t>
            </a:r>
            <a:r>
              <a:rPr lang="en-GB" sz="3600" dirty="0">
                <a:solidFill>
                  <a:schemeClr val="accent1">
                    <a:lumMod val="50000"/>
                  </a:schemeClr>
                </a:solidFill>
                <a:latin typeface="Century Gothic" panose="020B0502020202020204" pitchFamily="34" charset="0"/>
              </a:rPr>
              <a:t>.</a:t>
            </a:r>
          </a:p>
          <a:p>
            <a:pPr marL="742950" indent="-742950">
              <a:lnSpc>
                <a:spcPct val="150000"/>
              </a:lnSpc>
              <a:buAutoNum type="arabicParenR"/>
            </a:pPr>
            <a:r>
              <a:rPr lang="en-GB" sz="3600" dirty="0" err="1">
                <a:solidFill>
                  <a:schemeClr val="accent1">
                    <a:lumMod val="50000"/>
                  </a:schemeClr>
                </a:solidFill>
                <a:latin typeface="Century Gothic" panose="020B0502020202020204" pitchFamily="34" charset="0"/>
              </a:rPr>
              <a:t>Estar</a:t>
            </a:r>
            <a:r>
              <a:rPr lang="en-GB" sz="3600" dirty="0">
                <a:solidFill>
                  <a:schemeClr val="accent1">
                    <a:lumMod val="50000"/>
                  </a:schemeClr>
                </a:solidFill>
                <a:latin typeface="Century Gothic" panose="020B0502020202020204" pitchFamily="34" charset="0"/>
              </a:rPr>
              <a:t> </a:t>
            </a:r>
            <a:r>
              <a:rPr lang="en-GB" sz="3600" dirty="0" err="1">
                <a:solidFill>
                  <a:schemeClr val="accent1">
                    <a:lumMod val="50000"/>
                  </a:schemeClr>
                </a:solidFill>
                <a:latin typeface="Century Gothic" panose="020B0502020202020204" pitchFamily="34" charset="0"/>
              </a:rPr>
              <a:t>feliz</a:t>
            </a:r>
            <a:r>
              <a:rPr lang="en-GB" sz="3600" dirty="0">
                <a:solidFill>
                  <a:schemeClr val="accent1">
                    <a:lumMod val="50000"/>
                  </a:schemeClr>
                </a:solidFill>
                <a:latin typeface="Century Gothic" panose="020B0502020202020204" pitchFamily="34" charset="0"/>
              </a:rPr>
              <a:t> </a:t>
            </a:r>
            <a:r>
              <a:rPr lang="en-GB" sz="3600" dirty="0" err="1">
                <a:solidFill>
                  <a:schemeClr val="accent1">
                    <a:lumMod val="50000"/>
                  </a:schemeClr>
                </a:solidFill>
                <a:latin typeface="Century Gothic" panose="020B0502020202020204" pitchFamily="34" charset="0"/>
              </a:rPr>
              <a:t>es</a:t>
            </a:r>
            <a:r>
              <a:rPr lang="en-GB" sz="3600" dirty="0">
                <a:solidFill>
                  <a:schemeClr val="accent1">
                    <a:lumMod val="50000"/>
                  </a:schemeClr>
                </a:solidFill>
                <a:latin typeface="Century Gothic" panose="020B0502020202020204" pitchFamily="34" charset="0"/>
              </a:rPr>
              <a:t> importante.</a:t>
            </a:r>
          </a:p>
          <a:p>
            <a:pPr marL="742950" indent="-742950">
              <a:lnSpc>
                <a:spcPct val="150000"/>
              </a:lnSpc>
              <a:buAutoNum type="arabicParenR"/>
            </a:pPr>
            <a:r>
              <a:rPr lang="en-GB" sz="3600" dirty="0">
                <a:solidFill>
                  <a:schemeClr val="accent1">
                    <a:lumMod val="50000"/>
                  </a:schemeClr>
                </a:solidFill>
                <a:latin typeface="Century Gothic" panose="020B0502020202020204" pitchFamily="34" charset="0"/>
              </a:rPr>
              <a:t>No </a:t>
            </a:r>
            <a:r>
              <a:rPr lang="en-GB" sz="3600" dirty="0" err="1">
                <a:solidFill>
                  <a:schemeClr val="accent1">
                    <a:lumMod val="50000"/>
                  </a:schemeClr>
                </a:solidFill>
                <a:latin typeface="Century Gothic" panose="020B0502020202020204" pitchFamily="34" charset="0"/>
              </a:rPr>
              <a:t>quiero</a:t>
            </a:r>
            <a:r>
              <a:rPr lang="en-GB" sz="3600" dirty="0">
                <a:solidFill>
                  <a:schemeClr val="accent1">
                    <a:lumMod val="50000"/>
                  </a:schemeClr>
                </a:solidFill>
                <a:latin typeface="Century Gothic" panose="020B0502020202020204" pitchFamily="34" charset="0"/>
              </a:rPr>
              <a:t> </a:t>
            </a:r>
            <a:r>
              <a:rPr lang="en-GB" sz="3600" dirty="0" err="1">
                <a:solidFill>
                  <a:schemeClr val="accent1">
                    <a:lumMod val="50000"/>
                  </a:schemeClr>
                </a:solidFill>
                <a:latin typeface="Century Gothic" panose="020B0502020202020204" pitchFamily="34" charset="0"/>
              </a:rPr>
              <a:t>estar</a:t>
            </a:r>
            <a:r>
              <a:rPr lang="en-GB" sz="3600" dirty="0">
                <a:solidFill>
                  <a:schemeClr val="accent1">
                    <a:lumMod val="50000"/>
                  </a:schemeClr>
                </a:solidFill>
                <a:latin typeface="Century Gothic" panose="020B0502020202020204" pitchFamily="34" charset="0"/>
              </a:rPr>
              <a:t> </a:t>
            </a:r>
            <a:r>
              <a:rPr lang="en-GB" sz="3600" dirty="0" err="1">
                <a:solidFill>
                  <a:schemeClr val="accent1">
                    <a:lumMod val="50000"/>
                  </a:schemeClr>
                </a:solidFill>
                <a:latin typeface="Century Gothic" panose="020B0502020202020204" pitchFamily="34" charset="0"/>
              </a:rPr>
              <a:t>aburrido</a:t>
            </a:r>
            <a:r>
              <a:rPr lang="en-GB" sz="3600" dirty="0">
                <a:solidFill>
                  <a:schemeClr val="accent1">
                    <a:lumMod val="50000"/>
                  </a:schemeClr>
                </a:solidFill>
                <a:latin typeface="Century Gothic" panose="020B0502020202020204" pitchFamily="34" charset="0"/>
              </a:rPr>
              <a:t>.</a:t>
            </a:r>
          </a:p>
          <a:p>
            <a:pPr marL="742950" indent="-742950">
              <a:lnSpc>
                <a:spcPct val="150000"/>
              </a:lnSpc>
              <a:buAutoNum type="arabicParenR"/>
            </a:pPr>
            <a:r>
              <a:rPr lang="en-GB" sz="3600" dirty="0" err="1">
                <a:solidFill>
                  <a:schemeClr val="accent1">
                    <a:lumMod val="50000"/>
                  </a:schemeClr>
                </a:solidFill>
                <a:latin typeface="Century Gothic" panose="020B0502020202020204" pitchFamily="34" charset="0"/>
              </a:rPr>
              <a:t>Estar</a:t>
            </a:r>
            <a:r>
              <a:rPr lang="en-GB" sz="3600" dirty="0">
                <a:solidFill>
                  <a:schemeClr val="accent1">
                    <a:lumMod val="50000"/>
                  </a:schemeClr>
                </a:solidFill>
                <a:latin typeface="Century Gothic" panose="020B0502020202020204" pitchFamily="34" charset="0"/>
              </a:rPr>
              <a:t> loco no </a:t>
            </a:r>
            <a:r>
              <a:rPr lang="en-GB" sz="3600" dirty="0" err="1">
                <a:solidFill>
                  <a:schemeClr val="accent1">
                    <a:lumMod val="50000"/>
                  </a:schemeClr>
                </a:solidFill>
                <a:latin typeface="Century Gothic" panose="020B0502020202020204" pitchFamily="34" charset="0"/>
              </a:rPr>
              <a:t>es</a:t>
            </a:r>
            <a:r>
              <a:rPr lang="en-GB" sz="3600" dirty="0">
                <a:solidFill>
                  <a:schemeClr val="accent1">
                    <a:lumMod val="50000"/>
                  </a:schemeClr>
                </a:solidFill>
                <a:latin typeface="Century Gothic" panose="020B0502020202020204" pitchFamily="34" charset="0"/>
              </a:rPr>
              <a:t> </a:t>
            </a:r>
            <a:r>
              <a:rPr lang="en-GB" sz="3600" dirty="0" err="1">
                <a:solidFill>
                  <a:schemeClr val="accent1">
                    <a:lumMod val="50000"/>
                  </a:schemeClr>
                </a:solidFill>
                <a:latin typeface="Century Gothic" panose="020B0502020202020204" pitchFamily="34" charset="0"/>
              </a:rPr>
              <a:t>bueno</a:t>
            </a:r>
            <a:r>
              <a:rPr lang="en-GB" sz="3600" dirty="0">
                <a:solidFill>
                  <a:schemeClr val="accent1">
                    <a:lumMod val="50000"/>
                  </a:schemeClr>
                </a:solidFill>
                <a:latin typeface="Century Gothic" panose="020B0502020202020204" pitchFamily="34" charset="0"/>
              </a:rPr>
              <a:t>.</a:t>
            </a:r>
          </a:p>
          <a:p>
            <a:pPr marL="742950" indent="-742950">
              <a:lnSpc>
                <a:spcPct val="150000"/>
              </a:lnSpc>
              <a:buAutoNum type="arabicParenR"/>
            </a:pPr>
            <a:r>
              <a:rPr lang="en-GB" sz="3600" dirty="0">
                <a:solidFill>
                  <a:schemeClr val="accent1">
                    <a:lumMod val="50000"/>
                  </a:schemeClr>
                </a:solidFill>
                <a:latin typeface="Century Gothic" panose="020B0502020202020204" pitchFamily="34" charset="0"/>
              </a:rPr>
              <a:t>El cielo </a:t>
            </a:r>
            <a:r>
              <a:rPr lang="en-GB" sz="3600" dirty="0" err="1">
                <a:solidFill>
                  <a:schemeClr val="accent1">
                    <a:lumMod val="50000"/>
                  </a:schemeClr>
                </a:solidFill>
                <a:latin typeface="Century Gothic" panose="020B0502020202020204" pitchFamily="34" charset="0"/>
              </a:rPr>
              <a:t>parece</a:t>
            </a:r>
            <a:r>
              <a:rPr lang="en-GB" sz="3600" dirty="0">
                <a:solidFill>
                  <a:schemeClr val="accent1">
                    <a:lumMod val="50000"/>
                  </a:schemeClr>
                </a:solidFill>
                <a:latin typeface="Century Gothic" panose="020B0502020202020204" pitchFamily="34" charset="0"/>
              </a:rPr>
              <a:t> </a:t>
            </a:r>
            <a:r>
              <a:rPr lang="en-GB" sz="3600" dirty="0" err="1">
                <a:solidFill>
                  <a:schemeClr val="accent1">
                    <a:lumMod val="50000"/>
                  </a:schemeClr>
                </a:solidFill>
                <a:latin typeface="Century Gothic" panose="020B0502020202020204" pitchFamily="34" charset="0"/>
              </a:rPr>
              <a:t>estar</a:t>
            </a:r>
            <a:r>
              <a:rPr lang="en-GB" sz="3600" dirty="0">
                <a:solidFill>
                  <a:schemeClr val="accent1">
                    <a:lumMod val="50000"/>
                  </a:schemeClr>
                </a:solidFill>
                <a:latin typeface="Century Gothic" panose="020B0502020202020204" pitchFamily="34" charset="0"/>
              </a:rPr>
              <a:t> </a:t>
            </a:r>
            <a:r>
              <a:rPr lang="en-GB" sz="3600" dirty="0" err="1">
                <a:solidFill>
                  <a:schemeClr val="accent1">
                    <a:lumMod val="50000"/>
                  </a:schemeClr>
                </a:solidFill>
                <a:latin typeface="Century Gothic" panose="020B0502020202020204" pitchFamily="34" charset="0"/>
              </a:rPr>
              <a:t>oscuro</a:t>
            </a:r>
            <a:r>
              <a:rPr lang="en-GB" sz="3600" dirty="0">
                <a:solidFill>
                  <a:schemeClr val="accent1">
                    <a:lumMod val="50000"/>
                  </a:schemeClr>
                </a:solidFill>
                <a:latin typeface="Century Gothic" panose="020B0502020202020204" pitchFamily="34" charset="0"/>
              </a:rPr>
              <a:t>.</a:t>
            </a:r>
          </a:p>
          <a:p>
            <a:pPr marL="742950" indent="-742950">
              <a:lnSpc>
                <a:spcPct val="150000"/>
              </a:lnSpc>
              <a:buAutoNum type="arabicParenR"/>
            </a:pPr>
            <a:r>
              <a:rPr lang="en-GB" sz="3600" dirty="0">
                <a:solidFill>
                  <a:schemeClr val="accent1">
                    <a:lumMod val="50000"/>
                  </a:schemeClr>
                </a:solidFill>
                <a:latin typeface="Century Gothic" panose="020B0502020202020204" pitchFamily="34" charset="0"/>
              </a:rPr>
              <a:t>El </a:t>
            </a:r>
            <a:r>
              <a:rPr lang="en-GB" sz="3600" dirty="0" err="1">
                <a:solidFill>
                  <a:schemeClr val="accent1">
                    <a:lumMod val="50000"/>
                  </a:schemeClr>
                </a:solidFill>
                <a:latin typeface="Century Gothic" panose="020B0502020202020204" pitchFamily="34" charset="0"/>
              </a:rPr>
              <a:t>río</a:t>
            </a:r>
            <a:r>
              <a:rPr lang="en-GB" sz="3600" dirty="0">
                <a:solidFill>
                  <a:schemeClr val="accent1">
                    <a:lumMod val="50000"/>
                  </a:schemeClr>
                </a:solidFill>
                <a:latin typeface="Century Gothic" panose="020B0502020202020204" pitchFamily="34" charset="0"/>
              </a:rPr>
              <a:t> está </a:t>
            </a:r>
            <a:r>
              <a:rPr lang="en-GB" sz="3600" dirty="0" err="1">
                <a:solidFill>
                  <a:schemeClr val="accent1">
                    <a:lumMod val="50000"/>
                  </a:schemeClr>
                </a:solidFill>
                <a:latin typeface="Century Gothic" panose="020B0502020202020204" pitchFamily="34" charset="0"/>
              </a:rPr>
              <a:t>claro</a:t>
            </a:r>
            <a:r>
              <a:rPr lang="en-GB" sz="3600" dirty="0">
                <a:solidFill>
                  <a:schemeClr val="accent1">
                    <a:lumMod val="50000"/>
                  </a:schemeClr>
                </a:solidFill>
                <a:latin typeface="Century Gothic" panose="020B0502020202020204" pitchFamily="34" charset="0"/>
              </a:rPr>
              <a:t>.</a:t>
            </a:r>
          </a:p>
        </p:txBody>
      </p:sp>
      <p:sp>
        <p:nvSpPr>
          <p:cNvPr id="6" name="Rounded Rectangle 5"/>
          <p:cNvSpPr/>
          <p:nvPr/>
        </p:nvSpPr>
        <p:spPr>
          <a:xfrm>
            <a:off x="3857265" y="1740475"/>
            <a:ext cx="1995214" cy="555685"/>
          </a:xfrm>
          <a:prstGeom prst="roundRect">
            <a:avLst/>
          </a:prstGeom>
          <a:solidFill>
            <a:srgbClr val="E25B00"/>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2178828" y="2536877"/>
            <a:ext cx="884793" cy="528319"/>
          </a:xfrm>
          <a:prstGeom prst="roundRect">
            <a:avLst/>
          </a:prstGeom>
          <a:solidFill>
            <a:srgbClr val="E25B00"/>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4525753" y="3333898"/>
            <a:ext cx="1995214" cy="550666"/>
          </a:xfrm>
          <a:prstGeom prst="roundRect">
            <a:avLst/>
          </a:prstGeom>
          <a:solidFill>
            <a:srgbClr val="E25B00"/>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5648960" y="5016733"/>
            <a:ext cx="1717237" cy="550666"/>
          </a:xfrm>
          <a:prstGeom prst="roundRect">
            <a:avLst/>
          </a:prstGeom>
          <a:solidFill>
            <a:srgbClr val="E25B00"/>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14"/>
          <p:cNvSpPr/>
          <p:nvPr/>
        </p:nvSpPr>
        <p:spPr>
          <a:xfrm>
            <a:off x="3169921" y="5805040"/>
            <a:ext cx="1598655" cy="550666"/>
          </a:xfrm>
          <a:prstGeom prst="roundRect">
            <a:avLst/>
          </a:prstGeom>
          <a:solidFill>
            <a:srgbClr val="E25B00"/>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15"/>
          <p:cNvSpPr/>
          <p:nvPr/>
        </p:nvSpPr>
        <p:spPr>
          <a:xfrm>
            <a:off x="2170928" y="4170310"/>
            <a:ext cx="998994" cy="528319"/>
          </a:xfrm>
          <a:prstGeom prst="roundRect">
            <a:avLst/>
          </a:prstGeom>
          <a:solidFill>
            <a:srgbClr val="E25B00"/>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ction Button: Custom 3">
            <a:hlinkClick r:id="" action="ppaction://noaction" highlightClick="1">
              <a:snd r:embed="rId4" name="quiere estar moreno.wav"/>
            </a:hlinkClick>
            <a:extLst>
              <a:ext uri="{FF2B5EF4-FFF2-40B4-BE49-F238E27FC236}">
                <a16:creationId xmlns:a16="http://schemas.microsoft.com/office/drawing/2014/main" id="{C6755B6A-62A1-0440-895B-98F4435DAB94}"/>
              </a:ext>
            </a:extLst>
          </p:cNvPr>
          <p:cNvSpPr/>
          <p:nvPr/>
        </p:nvSpPr>
        <p:spPr>
          <a:xfrm>
            <a:off x="169667" y="1692489"/>
            <a:ext cx="616077" cy="599605"/>
          </a:xfrm>
          <a:prstGeom prst="actionButtonBlank">
            <a:avLst/>
          </a:prstGeom>
          <a:solidFill>
            <a:schemeClr val="accent1">
              <a:lumMod val="50000"/>
            </a:schemeClr>
          </a:solidFill>
          <a:ln w="12700" cap="flat" cmpd="sng" algn="ctr">
            <a:solidFill>
              <a:srgbClr val="FF9933"/>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rPr>
              <a:t>1</a:t>
            </a:r>
          </a:p>
        </p:txBody>
      </p:sp>
      <p:sp>
        <p:nvSpPr>
          <p:cNvPr id="18" name="Action Button: Custom 3">
            <a:hlinkClick r:id="" action="ppaction://noaction" highlightClick="1">
              <a:snd r:embed="rId5" name="estar feliz es importante.wav"/>
            </a:hlinkClick>
            <a:extLst>
              <a:ext uri="{FF2B5EF4-FFF2-40B4-BE49-F238E27FC236}">
                <a16:creationId xmlns:a16="http://schemas.microsoft.com/office/drawing/2014/main" id="{4D8FBA7C-3270-9B45-87B2-25C18A1751D0}"/>
              </a:ext>
            </a:extLst>
          </p:cNvPr>
          <p:cNvSpPr/>
          <p:nvPr/>
        </p:nvSpPr>
        <p:spPr>
          <a:xfrm>
            <a:off x="168680" y="2465591"/>
            <a:ext cx="616077" cy="599605"/>
          </a:xfrm>
          <a:prstGeom prst="actionButtonBlank">
            <a:avLst/>
          </a:prstGeom>
          <a:solidFill>
            <a:schemeClr val="accent1">
              <a:lumMod val="50000"/>
            </a:schemeClr>
          </a:solidFill>
          <a:ln w="12700" cap="flat" cmpd="sng" algn="ctr">
            <a:solidFill>
              <a:srgbClr val="FF9933"/>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prstClr val="white"/>
                </a:solidFill>
                <a:latin typeface="Century Gothic" panose="020B0502020202020204" pitchFamily="34" charset="0"/>
              </a:rPr>
              <a:t>2</a:t>
            </a:r>
            <a:endPar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9" name="Action Button: Custom 3">
            <a:hlinkClick r:id="" action="ppaction://noaction" highlightClick="1">
              <a:snd r:embed="rId6" name="no quieroe star aburrido.wav"/>
            </a:hlinkClick>
            <a:extLst>
              <a:ext uri="{FF2B5EF4-FFF2-40B4-BE49-F238E27FC236}">
                <a16:creationId xmlns:a16="http://schemas.microsoft.com/office/drawing/2014/main" id="{4A1CC848-267B-7947-A6B8-2E965CB37C7E}"/>
              </a:ext>
            </a:extLst>
          </p:cNvPr>
          <p:cNvSpPr/>
          <p:nvPr/>
        </p:nvSpPr>
        <p:spPr>
          <a:xfrm>
            <a:off x="169667" y="3261919"/>
            <a:ext cx="616077" cy="599605"/>
          </a:xfrm>
          <a:prstGeom prst="actionButtonBlank">
            <a:avLst/>
          </a:prstGeom>
          <a:solidFill>
            <a:schemeClr val="accent1">
              <a:lumMod val="50000"/>
            </a:schemeClr>
          </a:solidFill>
          <a:ln w="12700" cap="flat" cmpd="sng" algn="ctr">
            <a:solidFill>
              <a:srgbClr val="FF9933"/>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rPr>
              <a:t>3</a:t>
            </a:r>
          </a:p>
        </p:txBody>
      </p:sp>
      <p:sp>
        <p:nvSpPr>
          <p:cNvPr id="20" name="Action Button: Custom 3">
            <a:hlinkClick r:id="" action="ppaction://noaction" highlightClick="1">
              <a:snd r:embed="rId7" name="estar loco no es bueno.wav"/>
            </a:hlinkClick>
            <a:extLst>
              <a:ext uri="{FF2B5EF4-FFF2-40B4-BE49-F238E27FC236}">
                <a16:creationId xmlns:a16="http://schemas.microsoft.com/office/drawing/2014/main" id="{FE8E6A4F-9F1F-1B41-B122-0E52BD007E6D}"/>
              </a:ext>
            </a:extLst>
          </p:cNvPr>
          <p:cNvSpPr/>
          <p:nvPr/>
        </p:nvSpPr>
        <p:spPr>
          <a:xfrm>
            <a:off x="148584" y="4068142"/>
            <a:ext cx="616077" cy="599605"/>
          </a:xfrm>
          <a:prstGeom prst="actionButtonBlank">
            <a:avLst/>
          </a:prstGeom>
          <a:solidFill>
            <a:schemeClr val="accent1">
              <a:lumMod val="50000"/>
            </a:schemeClr>
          </a:solidFill>
          <a:ln w="12700" cap="flat" cmpd="sng" algn="ctr">
            <a:solidFill>
              <a:srgbClr val="FF9933"/>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rPr>
              <a:t>4</a:t>
            </a:r>
          </a:p>
        </p:txBody>
      </p:sp>
      <p:sp>
        <p:nvSpPr>
          <p:cNvPr id="21" name="Action Button: Custom 3">
            <a:hlinkClick r:id="" action="ppaction://noaction" highlightClick="1">
              <a:snd r:embed="rId8" name="el cielo parece estar oscuro.wav"/>
            </a:hlinkClick>
            <a:extLst>
              <a:ext uri="{FF2B5EF4-FFF2-40B4-BE49-F238E27FC236}">
                <a16:creationId xmlns:a16="http://schemas.microsoft.com/office/drawing/2014/main" id="{124A5E53-F7EC-2D41-9615-846A658C09AF}"/>
              </a:ext>
            </a:extLst>
          </p:cNvPr>
          <p:cNvSpPr/>
          <p:nvPr/>
        </p:nvSpPr>
        <p:spPr>
          <a:xfrm>
            <a:off x="148584" y="4906284"/>
            <a:ext cx="616077" cy="599605"/>
          </a:xfrm>
          <a:prstGeom prst="actionButtonBlank">
            <a:avLst/>
          </a:prstGeom>
          <a:solidFill>
            <a:schemeClr val="accent1">
              <a:lumMod val="50000"/>
            </a:schemeClr>
          </a:solidFill>
          <a:ln w="12700" cap="flat" cmpd="sng" algn="ctr">
            <a:solidFill>
              <a:srgbClr val="FF9933"/>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rPr>
              <a:t>5</a:t>
            </a:r>
          </a:p>
        </p:txBody>
      </p:sp>
      <p:sp>
        <p:nvSpPr>
          <p:cNvPr id="22" name="Action Button: Custom 3">
            <a:hlinkClick r:id="" action="ppaction://noaction" highlightClick="1">
              <a:snd r:embed="rId9" name="el rio esta claro.wav"/>
            </a:hlinkClick>
            <a:extLst>
              <a:ext uri="{FF2B5EF4-FFF2-40B4-BE49-F238E27FC236}">
                <a16:creationId xmlns:a16="http://schemas.microsoft.com/office/drawing/2014/main" id="{414E0C61-A9E9-B741-935D-02E8EFC4D309}"/>
              </a:ext>
            </a:extLst>
          </p:cNvPr>
          <p:cNvSpPr/>
          <p:nvPr/>
        </p:nvSpPr>
        <p:spPr>
          <a:xfrm>
            <a:off x="148584" y="5696823"/>
            <a:ext cx="616077" cy="599605"/>
          </a:xfrm>
          <a:prstGeom prst="actionButtonBlank">
            <a:avLst/>
          </a:prstGeom>
          <a:solidFill>
            <a:schemeClr val="accent1">
              <a:lumMod val="50000"/>
            </a:schemeClr>
          </a:solidFill>
          <a:ln w="12700" cap="flat" cmpd="sng" algn="ctr">
            <a:solidFill>
              <a:srgbClr val="FF9933"/>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rPr>
              <a:t>6</a:t>
            </a:r>
          </a:p>
        </p:txBody>
      </p:sp>
      <p:sp>
        <p:nvSpPr>
          <p:cNvPr id="25" name="Rounded Rectangle 11">
            <a:extLst>
              <a:ext uri="{FF2B5EF4-FFF2-40B4-BE49-F238E27FC236}">
                <a16:creationId xmlns:a16="http://schemas.microsoft.com/office/drawing/2014/main" id="{A316DD52-7894-4A75-969C-CA0645DA2978}"/>
              </a:ext>
            </a:extLst>
          </p:cNvPr>
          <p:cNvSpPr/>
          <p:nvPr/>
        </p:nvSpPr>
        <p:spPr>
          <a:xfrm>
            <a:off x="9368590" y="258166"/>
            <a:ext cx="2559554" cy="400919"/>
          </a:xfrm>
          <a:prstGeom prst="roundRect">
            <a:avLst/>
          </a:prstGeom>
          <a:solidFill>
            <a:srgbClr val="F66400"/>
          </a:solidFill>
          <a:ln w="12700">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76328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4" grpId="0"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8" name="TextBox 7"/>
          <p:cNvSpPr txBox="1"/>
          <p:nvPr/>
        </p:nvSpPr>
        <p:spPr>
          <a:xfrm>
            <a:off x="97509" y="1717268"/>
            <a:ext cx="11303876" cy="4524315"/>
          </a:xfrm>
          <a:prstGeom prst="rect">
            <a:avLst/>
          </a:prstGeom>
          <a:noFill/>
        </p:spPr>
        <p:txBody>
          <a:bodyPr wrap="square" rtlCol="0">
            <a:spAutoFit/>
          </a:bodyPr>
          <a:lstStyle/>
          <a:p>
            <a:pPr marL="742950" indent="-742950">
              <a:lnSpc>
                <a:spcPct val="150000"/>
              </a:lnSpc>
              <a:buAutoNum type="arabicParenR"/>
            </a:pPr>
            <a:r>
              <a:rPr lang="en-GB" sz="3200" dirty="0" err="1">
                <a:solidFill>
                  <a:schemeClr val="accent1">
                    <a:lumMod val="50000"/>
                  </a:schemeClr>
                </a:solidFill>
                <a:latin typeface="Century Gothic" panose="020B0502020202020204" pitchFamily="34" charset="0"/>
              </a:rPr>
              <a:t>Quiere</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estar</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moreno</a:t>
            </a:r>
            <a:r>
              <a:rPr lang="en-GB" sz="3200" dirty="0">
                <a:solidFill>
                  <a:schemeClr val="accent1">
                    <a:lumMod val="50000"/>
                  </a:schemeClr>
                </a:solidFill>
                <a:latin typeface="Century Gothic" panose="020B0502020202020204" pitchFamily="34" charset="0"/>
              </a:rPr>
              <a:t>.</a:t>
            </a:r>
          </a:p>
          <a:p>
            <a:pPr marL="742950" indent="-742950">
              <a:lnSpc>
                <a:spcPct val="150000"/>
              </a:lnSpc>
              <a:buAutoNum type="arabicParenR"/>
            </a:pPr>
            <a:r>
              <a:rPr lang="en-GB" sz="3200" dirty="0" err="1">
                <a:solidFill>
                  <a:schemeClr val="accent1">
                    <a:lumMod val="50000"/>
                  </a:schemeClr>
                </a:solidFill>
                <a:latin typeface="Century Gothic" panose="020B0502020202020204" pitchFamily="34" charset="0"/>
              </a:rPr>
              <a:t>Estar</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feliz</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es</a:t>
            </a:r>
            <a:r>
              <a:rPr lang="en-GB" sz="3200" dirty="0">
                <a:solidFill>
                  <a:schemeClr val="accent1">
                    <a:lumMod val="50000"/>
                  </a:schemeClr>
                </a:solidFill>
                <a:latin typeface="Century Gothic" panose="020B0502020202020204" pitchFamily="34" charset="0"/>
              </a:rPr>
              <a:t> importante.</a:t>
            </a:r>
          </a:p>
          <a:p>
            <a:pPr marL="742950" indent="-742950">
              <a:lnSpc>
                <a:spcPct val="150000"/>
              </a:lnSpc>
              <a:buAutoNum type="arabicParenR"/>
            </a:pPr>
            <a:r>
              <a:rPr lang="en-GB" sz="3200" dirty="0">
                <a:solidFill>
                  <a:schemeClr val="accent1">
                    <a:lumMod val="50000"/>
                  </a:schemeClr>
                </a:solidFill>
                <a:latin typeface="Century Gothic" panose="020B0502020202020204" pitchFamily="34" charset="0"/>
              </a:rPr>
              <a:t>No </a:t>
            </a:r>
            <a:r>
              <a:rPr lang="en-GB" sz="3200" dirty="0" err="1">
                <a:solidFill>
                  <a:schemeClr val="accent1">
                    <a:lumMod val="50000"/>
                  </a:schemeClr>
                </a:solidFill>
                <a:latin typeface="Century Gothic" panose="020B0502020202020204" pitchFamily="34" charset="0"/>
              </a:rPr>
              <a:t>quiere</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estar</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aburrido</a:t>
            </a:r>
            <a:r>
              <a:rPr lang="en-GB" sz="3200" dirty="0">
                <a:solidFill>
                  <a:schemeClr val="accent1">
                    <a:lumMod val="50000"/>
                  </a:schemeClr>
                </a:solidFill>
                <a:latin typeface="Century Gothic" panose="020B0502020202020204" pitchFamily="34" charset="0"/>
              </a:rPr>
              <a:t>.</a:t>
            </a:r>
          </a:p>
          <a:p>
            <a:pPr marL="742950" indent="-742950">
              <a:lnSpc>
                <a:spcPct val="150000"/>
              </a:lnSpc>
              <a:buAutoNum type="arabicParenR"/>
            </a:pPr>
            <a:r>
              <a:rPr lang="en-GB" sz="3200" dirty="0" err="1">
                <a:solidFill>
                  <a:schemeClr val="accent1">
                    <a:lumMod val="50000"/>
                  </a:schemeClr>
                </a:solidFill>
                <a:latin typeface="Century Gothic" panose="020B0502020202020204" pitchFamily="34" charset="0"/>
              </a:rPr>
              <a:t>Estar</a:t>
            </a:r>
            <a:r>
              <a:rPr lang="en-GB" sz="3200" dirty="0">
                <a:solidFill>
                  <a:schemeClr val="accent1">
                    <a:lumMod val="50000"/>
                  </a:schemeClr>
                </a:solidFill>
                <a:latin typeface="Century Gothic" panose="020B0502020202020204" pitchFamily="34" charset="0"/>
              </a:rPr>
              <a:t> loco no </a:t>
            </a:r>
            <a:r>
              <a:rPr lang="en-GB" sz="3200" dirty="0" err="1">
                <a:solidFill>
                  <a:schemeClr val="accent1">
                    <a:lumMod val="50000"/>
                  </a:schemeClr>
                </a:solidFill>
                <a:latin typeface="Century Gothic" panose="020B0502020202020204" pitchFamily="34" charset="0"/>
              </a:rPr>
              <a:t>es</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bueno</a:t>
            </a:r>
            <a:r>
              <a:rPr lang="en-GB" sz="3200" dirty="0">
                <a:solidFill>
                  <a:schemeClr val="accent1">
                    <a:lumMod val="50000"/>
                  </a:schemeClr>
                </a:solidFill>
                <a:latin typeface="Century Gothic" panose="020B0502020202020204" pitchFamily="34" charset="0"/>
              </a:rPr>
              <a:t>.</a:t>
            </a:r>
          </a:p>
          <a:p>
            <a:pPr marL="742950" indent="-742950">
              <a:lnSpc>
                <a:spcPct val="150000"/>
              </a:lnSpc>
              <a:buAutoNum type="arabicParenR"/>
            </a:pPr>
            <a:r>
              <a:rPr lang="en-GB" sz="3200" dirty="0">
                <a:solidFill>
                  <a:schemeClr val="accent1">
                    <a:lumMod val="50000"/>
                  </a:schemeClr>
                </a:solidFill>
                <a:latin typeface="Century Gothic" panose="020B0502020202020204" pitchFamily="34" charset="0"/>
              </a:rPr>
              <a:t>El cielo </a:t>
            </a:r>
            <a:r>
              <a:rPr lang="en-GB" sz="3200" dirty="0" err="1">
                <a:solidFill>
                  <a:schemeClr val="accent1">
                    <a:lumMod val="50000"/>
                  </a:schemeClr>
                </a:solidFill>
                <a:latin typeface="Century Gothic" panose="020B0502020202020204" pitchFamily="34" charset="0"/>
              </a:rPr>
              <a:t>parece</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estar</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oscuro</a:t>
            </a:r>
            <a:r>
              <a:rPr lang="en-GB" sz="3200" dirty="0">
                <a:solidFill>
                  <a:schemeClr val="accent1">
                    <a:lumMod val="50000"/>
                  </a:schemeClr>
                </a:solidFill>
                <a:latin typeface="Century Gothic" panose="020B0502020202020204" pitchFamily="34" charset="0"/>
              </a:rPr>
              <a:t>.</a:t>
            </a:r>
          </a:p>
          <a:p>
            <a:pPr marL="742950" indent="-742950">
              <a:lnSpc>
                <a:spcPct val="150000"/>
              </a:lnSpc>
              <a:buAutoNum type="arabicParenR"/>
            </a:pPr>
            <a:r>
              <a:rPr lang="en-GB" sz="3200" dirty="0">
                <a:solidFill>
                  <a:schemeClr val="accent1">
                    <a:lumMod val="50000"/>
                  </a:schemeClr>
                </a:solidFill>
                <a:latin typeface="Century Gothic" panose="020B0502020202020204" pitchFamily="34" charset="0"/>
              </a:rPr>
              <a:t>El </a:t>
            </a:r>
            <a:r>
              <a:rPr lang="en-GB" sz="3200" dirty="0" err="1">
                <a:solidFill>
                  <a:schemeClr val="accent1">
                    <a:lumMod val="50000"/>
                  </a:schemeClr>
                </a:solidFill>
                <a:latin typeface="Century Gothic" panose="020B0502020202020204" pitchFamily="34" charset="0"/>
              </a:rPr>
              <a:t>río</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debe</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estar</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claro</a:t>
            </a:r>
            <a:r>
              <a:rPr lang="en-GB" sz="3200" dirty="0">
                <a:solidFill>
                  <a:schemeClr val="accent1">
                    <a:lumMod val="50000"/>
                  </a:schemeClr>
                </a:solidFill>
                <a:latin typeface="Century Gothic" panose="020B0502020202020204" pitchFamily="34" charset="0"/>
              </a:rPr>
              <a:t>.</a:t>
            </a:r>
          </a:p>
        </p:txBody>
      </p:sp>
      <p:sp>
        <p:nvSpPr>
          <p:cNvPr id="9" name="Rounded Rectangle 8"/>
          <p:cNvSpPr/>
          <p:nvPr/>
        </p:nvSpPr>
        <p:spPr>
          <a:xfrm>
            <a:off x="2261529" y="1946658"/>
            <a:ext cx="1198880" cy="452744"/>
          </a:xfrm>
          <a:prstGeom prst="roundRect">
            <a:avLst/>
          </a:prstGeom>
          <a:noFill/>
          <a:ln w="285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3" name="TextBox 2"/>
          <p:cNvSpPr txBox="1"/>
          <p:nvPr/>
        </p:nvSpPr>
        <p:spPr>
          <a:xfrm>
            <a:off x="200541" y="1142357"/>
            <a:ext cx="10885152" cy="492443"/>
          </a:xfrm>
          <a:prstGeom prst="rect">
            <a:avLst/>
          </a:prstGeom>
          <a:noFill/>
        </p:spPr>
        <p:txBody>
          <a:bodyPr wrap="square" rtlCol="0">
            <a:spAutoFit/>
          </a:bodyPr>
          <a:lstStyle/>
          <a:p>
            <a:r>
              <a:rPr lang="en-GB" sz="2600" b="1" dirty="0">
                <a:solidFill>
                  <a:schemeClr val="accent1">
                    <a:lumMod val="50000"/>
                  </a:schemeClr>
                </a:solidFill>
                <a:latin typeface="Century Gothic" panose="020B0502020202020204" pitchFamily="34" charset="0"/>
              </a:rPr>
              <a:t>Escribe las </a:t>
            </a:r>
            <a:r>
              <a:rPr lang="en-GB" sz="2600" b="1" dirty="0" err="1">
                <a:solidFill>
                  <a:schemeClr val="accent1">
                    <a:lumMod val="50000"/>
                  </a:schemeClr>
                </a:solidFill>
                <a:latin typeface="Century Gothic" panose="020B0502020202020204" pitchFamily="34" charset="0"/>
              </a:rPr>
              <a:t>frases</a:t>
            </a:r>
            <a:r>
              <a:rPr lang="en-GB" sz="2600" b="1" dirty="0">
                <a:solidFill>
                  <a:schemeClr val="accent1">
                    <a:lumMod val="50000"/>
                  </a:schemeClr>
                </a:solidFill>
                <a:latin typeface="Century Gothic" panose="020B0502020202020204" pitchFamily="34" charset="0"/>
              </a:rPr>
              <a:t> </a:t>
            </a:r>
            <a:r>
              <a:rPr lang="en-GB" sz="2600" b="1" dirty="0" err="1">
                <a:solidFill>
                  <a:schemeClr val="accent1">
                    <a:lumMod val="50000"/>
                  </a:schemeClr>
                </a:solidFill>
                <a:latin typeface="Century Gothic" panose="020B0502020202020204" pitchFamily="34" charset="0"/>
              </a:rPr>
              <a:t>en</a:t>
            </a:r>
            <a:r>
              <a:rPr lang="en-GB" sz="2600" b="1" dirty="0">
                <a:solidFill>
                  <a:schemeClr val="accent1">
                    <a:lumMod val="50000"/>
                  </a:schemeClr>
                </a:solidFill>
                <a:latin typeface="Century Gothic" panose="020B0502020202020204" pitchFamily="34" charset="0"/>
              </a:rPr>
              <a:t> </a:t>
            </a:r>
            <a:r>
              <a:rPr lang="en-GB" sz="2600" b="1" dirty="0" err="1">
                <a:solidFill>
                  <a:schemeClr val="accent1">
                    <a:lumMod val="50000"/>
                  </a:schemeClr>
                </a:solidFill>
                <a:latin typeface="Century Gothic" panose="020B0502020202020204" pitchFamily="34" charset="0"/>
              </a:rPr>
              <a:t>inglés</a:t>
            </a:r>
            <a:r>
              <a:rPr lang="en-GB" sz="2600" b="1" dirty="0">
                <a:solidFill>
                  <a:schemeClr val="accent1">
                    <a:lumMod val="50000"/>
                  </a:schemeClr>
                </a:solidFill>
                <a:latin typeface="Century Gothic" panose="020B0502020202020204" pitchFamily="34" charset="0"/>
              </a:rPr>
              <a:t>.</a:t>
            </a:r>
          </a:p>
        </p:txBody>
      </p:sp>
      <p:sp>
        <p:nvSpPr>
          <p:cNvPr id="4" name="TextBox 3"/>
          <p:cNvSpPr txBox="1"/>
          <p:nvPr/>
        </p:nvSpPr>
        <p:spPr>
          <a:xfrm>
            <a:off x="6566870" y="1975449"/>
            <a:ext cx="5526392" cy="492443"/>
          </a:xfrm>
          <a:prstGeom prst="rect">
            <a:avLst/>
          </a:prstGeom>
          <a:solidFill>
            <a:schemeClr val="accent4">
              <a:lumMod val="40000"/>
              <a:lumOff val="60000"/>
            </a:schemeClr>
          </a:solidFill>
        </p:spPr>
        <p:txBody>
          <a:bodyPr wrap="square" rtlCol="0">
            <a:spAutoFit/>
          </a:bodyPr>
          <a:lstStyle/>
          <a:p>
            <a:r>
              <a:rPr lang="en-GB" sz="2600" b="1" dirty="0">
                <a:solidFill>
                  <a:schemeClr val="accent1">
                    <a:lumMod val="50000"/>
                  </a:schemeClr>
                </a:solidFill>
                <a:latin typeface="Century Gothic" panose="020B0502020202020204" pitchFamily="34" charset="0"/>
              </a:rPr>
              <a:t>He wants to be tanned.</a:t>
            </a:r>
          </a:p>
        </p:txBody>
      </p:sp>
      <p:sp>
        <p:nvSpPr>
          <p:cNvPr id="16" name="TextBox 15"/>
          <p:cNvSpPr txBox="1"/>
          <p:nvPr/>
        </p:nvSpPr>
        <p:spPr>
          <a:xfrm>
            <a:off x="6566870" y="2677759"/>
            <a:ext cx="5526392" cy="492443"/>
          </a:xfrm>
          <a:prstGeom prst="rect">
            <a:avLst/>
          </a:prstGeom>
          <a:solidFill>
            <a:schemeClr val="accent4">
              <a:lumMod val="40000"/>
              <a:lumOff val="60000"/>
            </a:schemeClr>
          </a:solidFill>
        </p:spPr>
        <p:txBody>
          <a:bodyPr wrap="square" rtlCol="0">
            <a:spAutoFit/>
          </a:bodyPr>
          <a:lstStyle/>
          <a:p>
            <a:r>
              <a:rPr lang="en-GB" sz="2600" b="1" dirty="0">
                <a:solidFill>
                  <a:schemeClr val="accent1">
                    <a:lumMod val="50000"/>
                  </a:schemeClr>
                </a:solidFill>
                <a:latin typeface="Century Gothic" panose="020B0502020202020204" pitchFamily="34" charset="0"/>
              </a:rPr>
              <a:t>Being/feeling happy is important.</a:t>
            </a:r>
          </a:p>
        </p:txBody>
      </p:sp>
      <p:sp>
        <p:nvSpPr>
          <p:cNvPr id="17" name="TextBox 16"/>
          <p:cNvSpPr txBox="1"/>
          <p:nvPr/>
        </p:nvSpPr>
        <p:spPr>
          <a:xfrm>
            <a:off x="6566870" y="3376504"/>
            <a:ext cx="5526392" cy="492443"/>
          </a:xfrm>
          <a:prstGeom prst="rect">
            <a:avLst/>
          </a:prstGeom>
          <a:solidFill>
            <a:schemeClr val="accent4">
              <a:lumMod val="40000"/>
              <a:lumOff val="60000"/>
            </a:schemeClr>
          </a:solidFill>
        </p:spPr>
        <p:txBody>
          <a:bodyPr wrap="square" rtlCol="0">
            <a:spAutoFit/>
          </a:bodyPr>
          <a:lstStyle/>
          <a:p>
            <a:r>
              <a:rPr lang="en-GB" sz="2600" b="1" dirty="0">
                <a:solidFill>
                  <a:schemeClr val="accent1">
                    <a:lumMod val="50000"/>
                  </a:schemeClr>
                </a:solidFill>
                <a:latin typeface="Century Gothic" panose="020B0502020202020204" pitchFamily="34" charset="0"/>
              </a:rPr>
              <a:t>He doesn’t want to be bored.</a:t>
            </a:r>
          </a:p>
        </p:txBody>
      </p:sp>
      <p:sp>
        <p:nvSpPr>
          <p:cNvPr id="18" name="TextBox 17"/>
          <p:cNvSpPr txBox="1"/>
          <p:nvPr/>
        </p:nvSpPr>
        <p:spPr>
          <a:xfrm>
            <a:off x="6566870" y="4078357"/>
            <a:ext cx="5526392" cy="492443"/>
          </a:xfrm>
          <a:prstGeom prst="rect">
            <a:avLst/>
          </a:prstGeom>
          <a:solidFill>
            <a:schemeClr val="accent4">
              <a:lumMod val="40000"/>
              <a:lumOff val="60000"/>
            </a:schemeClr>
          </a:solidFill>
        </p:spPr>
        <p:txBody>
          <a:bodyPr wrap="square" rtlCol="0">
            <a:spAutoFit/>
          </a:bodyPr>
          <a:lstStyle/>
          <a:p>
            <a:r>
              <a:rPr lang="en-GB" sz="2600" b="1" dirty="0">
                <a:solidFill>
                  <a:schemeClr val="accent1">
                    <a:lumMod val="50000"/>
                  </a:schemeClr>
                </a:solidFill>
                <a:latin typeface="Century Gothic" panose="020B0502020202020204" pitchFamily="34" charset="0"/>
              </a:rPr>
              <a:t>Being/acting crazy is not good.</a:t>
            </a:r>
          </a:p>
        </p:txBody>
      </p:sp>
      <p:sp>
        <p:nvSpPr>
          <p:cNvPr id="19" name="TextBox 18"/>
          <p:cNvSpPr txBox="1"/>
          <p:nvPr/>
        </p:nvSpPr>
        <p:spPr>
          <a:xfrm>
            <a:off x="6566870" y="4784540"/>
            <a:ext cx="5526392" cy="492443"/>
          </a:xfrm>
          <a:prstGeom prst="rect">
            <a:avLst/>
          </a:prstGeom>
          <a:solidFill>
            <a:schemeClr val="accent4">
              <a:lumMod val="40000"/>
              <a:lumOff val="60000"/>
            </a:schemeClr>
          </a:solidFill>
        </p:spPr>
        <p:txBody>
          <a:bodyPr wrap="square" rtlCol="0">
            <a:spAutoFit/>
          </a:bodyPr>
          <a:lstStyle/>
          <a:p>
            <a:r>
              <a:rPr lang="en-GB" sz="2600" b="1" dirty="0">
                <a:solidFill>
                  <a:schemeClr val="accent1">
                    <a:lumMod val="50000"/>
                  </a:schemeClr>
                </a:solidFill>
                <a:latin typeface="Century Gothic" panose="020B0502020202020204" pitchFamily="34" charset="0"/>
              </a:rPr>
              <a:t>The sky seems to be dark.</a:t>
            </a:r>
          </a:p>
        </p:txBody>
      </p:sp>
      <p:sp>
        <p:nvSpPr>
          <p:cNvPr id="20" name="TextBox 19"/>
          <p:cNvSpPr txBox="1"/>
          <p:nvPr/>
        </p:nvSpPr>
        <p:spPr>
          <a:xfrm>
            <a:off x="6566870" y="5490723"/>
            <a:ext cx="5526392" cy="492443"/>
          </a:xfrm>
          <a:prstGeom prst="rect">
            <a:avLst/>
          </a:prstGeom>
          <a:solidFill>
            <a:schemeClr val="accent4">
              <a:lumMod val="40000"/>
              <a:lumOff val="60000"/>
            </a:schemeClr>
          </a:solidFill>
        </p:spPr>
        <p:txBody>
          <a:bodyPr wrap="square" rtlCol="0">
            <a:spAutoFit/>
          </a:bodyPr>
          <a:lstStyle/>
          <a:p>
            <a:r>
              <a:rPr lang="en-GB" sz="2600" b="1" dirty="0">
                <a:solidFill>
                  <a:schemeClr val="accent1">
                    <a:lumMod val="50000"/>
                  </a:schemeClr>
                </a:solidFill>
                <a:latin typeface="Century Gothic" panose="020B0502020202020204" pitchFamily="34" charset="0"/>
              </a:rPr>
              <a:t>The river must/has to be clear.</a:t>
            </a:r>
          </a:p>
        </p:txBody>
      </p:sp>
      <p:sp>
        <p:nvSpPr>
          <p:cNvPr id="21" name="Rounded Rectangle 20"/>
          <p:cNvSpPr/>
          <p:nvPr/>
        </p:nvSpPr>
        <p:spPr>
          <a:xfrm>
            <a:off x="786326" y="2664784"/>
            <a:ext cx="1198880" cy="452744"/>
          </a:xfrm>
          <a:prstGeom prst="roundRect">
            <a:avLst/>
          </a:prstGeom>
          <a:noFill/>
          <a:ln w="285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21"/>
          <p:cNvSpPr/>
          <p:nvPr/>
        </p:nvSpPr>
        <p:spPr>
          <a:xfrm>
            <a:off x="2918691" y="3396895"/>
            <a:ext cx="1095271" cy="452744"/>
          </a:xfrm>
          <a:prstGeom prst="roundRect">
            <a:avLst/>
          </a:prstGeom>
          <a:noFill/>
          <a:ln w="285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le 22"/>
          <p:cNvSpPr/>
          <p:nvPr/>
        </p:nvSpPr>
        <p:spPr>
          <a:xfrm>
            <a:off x="814924" y="4130935"/>
            <a:ext cx="1115925" cy="452744"/>
          </a:xfrm>
          <a:prstGeom prst="roundRect">
            <a:avLst/>
          </a:prstGeom>
          <a:noFill/>
          <a:ln w="285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ed Rectangle 23"/>
          <p:cNvSpPr/>
          <p:nvPr/>
        </p:nvSpPr>
        <p:spPr>
          <a:xfrm>
            <a:off x="3946454" y="4863434"/>
            <a:ext cx="1075173" cy="452744"/>
          </a:xfrm>
          <a:prstGeom prst="roundRect">
            <a:avLst/>
          </a:prstGeom>
          <a:noFill/>
          <a:ln w="285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ed Rectangle 24"/>
          <p:cNvSpPr/>
          <p:nvPr/>
        </p:nvSpPr>
        <p:spPr>
          <a:xfrm>
            <a:off x="3092344" y="5615157"/>
            <a:ext cx="1065125" cy="452744"/>
          </a:xfrm>
          <a:prstGeom prst="roundRect">
            <a:avLst/>
          </a:prstGeom>
          <a:noFill/>
          <a:ln w="285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9012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200415"/>
            <a:ext cx="6047874" cy="1325563"/>
          </a:xfrm>
        </p:spPr>
        <p:txBody>
          <a:bodyPr>
            <a:normAutofit fontScale="90000"/>
          </a:bodyPr>
          <a:lstStyle/>
          <a:p>
            <a:r>
              <a:rPr lang="en-GB" sz="3100" b="1" dirty="0">
                <a:solidFill>
                  <a:schemeClr val="bg1"/>
                </a:solidFill>
              </a:rPr>
              <a:t>-er and -ir verbs:</a:t>
            </a:r>
            <a:br>
              <a:rPr lang="en-GB" sz="3100" b="1" dirty="0">
                <a:solidFill>
                  <a:schemeClr val="bg1"/>
                </a:solidFill>
              </a:rPr>
            </a:br>
            <a:r>
              <a:rPr lang="en-GB" sz="3100" b="1" dirty="0">
                <a:solidFill>
                  <a:schemeClr val="bg1"/>
                </a:solidFill>
              </a:rPr>
              <a:t>infinitive and 3</a:t>
            </a:r>
            <a:r>
              <a:rPr lang="en-GB" sz="3100" b="1" baseline="30000" dirty="0">
                <a:solidFill>
                  <a:schemeClr val="bg1"/>
                </a:solidFill>
              </a:rPr>
              <a:t>rd</a:t>
            </a:r>
            <a:r>
              <a:rPr lang="en-GB" sz="3100" b="1" dirty="0">
                <a:solidFill>
                  <a:schemeClr val="bg1"/>
                </a:solidFill>
              </a:rPr>
              <a:t> person singular</a:t>
            </a:r>
            <a:br>
              <a:rPr lang="en-GB" sz="3100" b="1" dirty="0">
                <a:solidFill>
                  <a:schemeClr val="bg1"/>
                </a:solidFill>
              </a:rPr>
            </a:br>
            <a:r>
              <a:rPr lang="en-GB" sz="3600" b="1" dirty="0">
                <a:solidFill>
                  <a:schemeClr val="bg1"/>
                </a:solidFill>
              </a:rPr>
              <a:t> </a:t>
            </a:r>
          </a:p>
        </p:txBody>
      </p:sp>
      <p:sp>
        <p:nvSpPr>
          <p:cNvPr id="6" name="TextBox 5"/>
          <p:cNvSpPr txBox="1"/>
          <p:nvPr/>
        </p:nvSpPr>
        <p:spPr>
          <a:xfrm>
            <a:off x="329115" y="1399264"/>
            <a:ext cx="1156704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Remember, the infinitive form of a verb is the form you see in a dictionary. It describes the </a:t>
            </a:r>
            <a:r>
              <a:rPr kumimoji="0" lang="en-GB" sz="2800"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general meaning </a:t>
            </a:r>
            <a:r>
              <a:rPr kumimoji="0" lang="en-GB" sz="28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of a verb.</a:t>
            </a:r>
            <a:endParaRPr kumimoji="0" lang="en-GB" sz="28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7" name="TextBox 6"/>
          <p:cNvSpPr txBox="1"/>
          <p:nvPr/>
        </p:nvSpPr>
        <p:spPr>
          <a:xfrm>
            <a:off x="329115" y="3706905"/>
            <a:ext cx="50011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Es importante </a:t>
            </a:r>
            <a:r>
              <a:rPr lang="en-GB" sz="2800" dirty="0">
                <a:solidFill>
                  <a:schemeClr val="accent1">
                    <a:lumMod val="50000"/>
                  </a:schemeClr>
                </a:solidFill>
                <a:latin typeface="Century Gothic" panose="020B0502020202020204" pitchFamily="34" charset="0"/>
              </a:rPr>
              <a:t>le</a:t>
            </a:r>
            <a:r>
              <a:rPr lang="en-GB" sz="2800" b="1" dirty="0">
                <a:solidFill>
                  <a:srgbClr val="E25B00"/>
                </a:solidFill>
                <a:latin typeface="Century Gothic" panose="020B0502020202020204" pitchFamily="34" charset="0"/>
              </a:rPr>
              <a:t>e</a:t>
            </a:r>
            <a:r>
              <a:rPr kumimoji="0" lang="en-GB" sz="2800" b="1" i="0" u="none" strike="noStrike" kern="1200" cap="none" spc="0" normalizeH="0" baseline="0" noProof="0" dirty="0">
                <a:ln>
                  <a:noFill/>
                </a:ln>
                <a:solidFill>
                  <a:srgbClr val="E25B00"/>
                </a:solidFill>
                <a:effectLst/>
                <a:uLnTx/>
                <a:uFillTx/>
                <a:latin typeface="Century Gothic" panose="020B0502020202020204" pitchFamily="34" charset="0"/>
              </a:rPr>
              <a:t>r</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p:txBody>
      </p:sp>
      <p:sp>
        <p:nvSpPr>
          <p:cNvPr id="8" name="TextBox 7"/>
          <p:cNvSpPr txBox="1"/>
          <p:nvPr/>
        </p:nvSpPr>
        <p:spPr>
          <a:xfrm>
            <a:off x="329115" y="4556525"/>
            <a:ext cx="10406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You can also </a:t>
            </a:r>
            <a:r>
              <a:rPr kumimoji="0" lang="en-GB" sz="2800" b="0"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begin</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a sentence with the infinitive:</a:t>
            </a:r>
          </a:p>
        </p:txBody>
      </p:sp>
      <p:sp>
        <p:nvSpPr>
          <p:cNvPr id="9" name="TextBox 8"/>
          <p:cNvSpPr txBox="1"/>
          <p:nvPr/>
        </p:nvSpPr>
        <p:spPr>
          <a:xfrm>
            <a:off x="5175219" y="3772445"/>
            <a:ext cx="42967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It’s important to </a:t>
            </a:r>
            <a:r>
              <a:rPr lang="en-GB" sz="2800" dirty="0">
                <a:solidFill>
                  <a:schemeClr val="accent1">
                    <a:lumMod val="50000"/>
                  </a:schemeClr>
                </a:solidFill>
                <a:latin typeface="Century Gothic" panose="020B0502020202020204" pitchFamily="34" charset="0"/>
              </a:rPr>
              <a:t>read</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p:txBody>
      </p:sp>
      <p:sp>
        <p:nvSpPr>
          <p:cNvPr id="10" name="TextBox 9"/>
          <p:cNvSpPr txBox="1"/>
          <p:nvPr/>
        </p:nvSpPr>
        <p:spPr>
          <a:xfrm>
            <a:off x="329115" y="5152672"/>
            <a:ext cx="53711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chemeClr val="accent1">
                    <a:lumMod val="50000"/>
                  </a:schemeClr>
                </a:solidFill>
                <a:latin typeface="Century Gothic" panose="020B0502020202020204" pitchFamily="34" charset="0"/>
              </a:rPr>
              <a:t>Escrib</a:t>
            </a:r>
            <a:r>
              <a:rPr lang="en-GB" sz="2800" b="1" dirty="0">
                <a:solidFill>
                  <a:srgbClr val="E25B00"/>
                </a:solidFill>
                <a:latin typeface="Century Gothic" panose="020B0502020202020204" pitchFamily="34" charset="0"/>
              </a:rPr>
              <a:t>ir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es importante.</a:t>
            </a:r>
          </a:p>
        </p:txBody>
      </p:sp>
      <p:sp>
        <p:nvSpPr>
          <p:cNvPr id="11" name="TextBox 10"/>
          <p:cNvSpPr txBox="1"/>
          <p:nvPr/>
        </p:nvSpPr>
        <p:spPr>
          <a:xfrm>
            <a:off x="329115" y="3200133"/>
            <a:ext cx="34319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For example:</a:t>
            </a:r>
          </a:p>
        </p:txBody>
      </p:sp>
      <p:sp>
        <p:nvSpPr>
          <p:cNvPr id="12" name="TextBox 11"/>
          <p:cNvSpPr txBox="1"/>
          <p:nvPr/>
        </p:nvSpPr>
        <p:spPr>
          <a:xfrm>
            <a:off x="5175219" y="5200688"/>
            <a:ext cx="42967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chemeClr val="accent1">
                    <a:lumMod val="50000"/>
                  </a:schemeClr>
                </a:solidFill>
                <a:latin typeface="Century Gothic" panose="020B0502020202020204" pitchFamily="34" charset="0"/>
              </a:rPr>
              <a:t>Writing</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is important.</a:t>
            </a:r>
          </a:p>
        </p:txBody>
      </p:sp>
      <p:sp>
        <p:nvSpPr>
          <p:cNvPr id="13" name="TextBox 12"/>
          <p:cNvSpPr txBox="1"/>
          <p:nvPr/>
        </p:nvSpPr>
        <p:spPr>
          <a:xfrm>
            <a:off x="329115" y="2483801"/>
            <a:ext cx="11567042" cy="523220"/>
          </a:xfrm>
          <a:prstGeom prst="rect">
            <a:avLst/>
          </a:prstGeom>
          <a:noFill/>
        </p:spPr>
        <p:txBody>
          <a:bodyPr wrap="square" rtlCol="0">
            <a:spAutoFit/>
          </a:bodyPr>
          <a:lstStyle/>
          <a:p>
            <a:pPr lvl="0">
              <a:defRPr/>
            </a:pP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In Spanish, infinitives often end in </a:t>
            </a:r>
            <a:r>
              <a:rPr kumimoji="0" lang="en-GB" sz="28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a:t>
            </a:r>
            <a:r>
              <a:rPr lang="en-GB" sz="2800" dirty="0">
                <a:solidFill>
                  <a:schemeClr val="accent1">
                    <a:lumMod val="50000"/>
                  </a:schemeClr>
                </a:solidFill>
                <a:latin typeface="Century Gothic" panose="020B0502020202020204" pitchFamily="34" charset="0"/>
              </a:rPr>
              <a:t>a</a:t>
            </a:r>
            <a:r>
              <a:rPr kumimoji="0" lang="en-GB" sz="28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r</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but</a:t>
            </a:r>
            <a:r>
              <a:rPr kumimoji="0" lang="en-GB" sz="28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also end in </a:t>
            </a:r>
            <a:r>
              <a:rPr kumimoji="0" lang="en-GB" sz="2800" b="1" i="0" u="none" strike="noStrike" kern="1200" cap="none" spc="0" normalizeH="0" noProof="0" dirty="0">
                <a:ln>
                  <a:noFill/>
                </a:ln>
                <a:solidFill>
                  <a:srgbClr val="E25B00"/>
                </a:solidFill>
                <a:effectLst/>
                <a:uLnTx/>
                <a:uFillTx/>
                <a:latin typeface="Century Gothic" panose="020B0502020202020204" pitchFamily="34" charset="0"/>
                <a:ea typeface="+mn-ea"/>
                <a:cs typeface="+mn-cs"/>
              </a:rPr>
              <a:t>–er</a:t>
            </a:r>
            <a:r>
              <a:rPr kumimoji="0" lang="en-GB" sz="2800" b="1" i="0" u="none" strike="noStrike" kern="1200" cap="none" spc="0" normalizeH="0" noProof="0" dirty="0">
                <a:ln>
                  <a:noFill/>
                </a:ln>
                <a:solidFill>
                  <a:srgbClr val="ED7D31"/>
                </a:solidFill>
                <a:effectLst/>
                <a:uLnTx/>
                <a:uFillTx/>
                <a:latin typeface="Century Gothic" panose="020B0502020202020204" pitchFamily="34" charset="0"/>
                <a:ea typeface="+mn-ea"/>
                <a:cs typeface="+mn-cs"/>
              </a:rPr>
              <a:t> </a:t>
            </a:r>
            <a:r>
              <a:rPr kumimoji="0" lang="en-GB" sz="28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and</a:t>
            </a:r>
            <a:r>
              <a:rPr kumimoji="0" lang="en-GB" sz="28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lang="en-GB" sz="2800" dirty="0">
                <a:solidFill>
                  <a:srgbClr val="ED7D31"/>
                </a:solidFill>
                <a:latin typeface="Century Gothic" panose="020B0502020202020204" pitchFamily="34" charset="0"/>
              </a:rPr>
              <a:t> </a:t>
            </a:r>
            <a:r>
              <a:rPr lang="en-GB" sz="2800" b="1" dirty="0">
                <a:solidFill>
                  <a:srgbClr val="E25B00"/>
                </a:solidFill>
                <a:latin typeface="Century Gothic" panose="020B0502020202020204" pitchFamily="34" charset="0"/>
              </a:rPr>
              <a:t>–ir</a:t>
            </a:r>
            <a:r>
              <a:rPr lang="en-GB" sz="2800" dirty="0">
                <a:solidFill>
                  <a:schemeClr val="accent1">
                    <a:lumMod val="50000"/>
                  </a:schemeClr>
                </a:solidFill>
                <a:latin typeface="Century Gothic" panose="020B0502020202020204" pitchFamily="34" charset="0"/>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Tree>
    <p:extLst>
      <p:ext uri="{BB962C8B-B14F-4D97-AF65-F5344CB8AC3E}">
        <p14:creationId xmlns:p14="http://schemas.microsoft.com/office/powerpoint/2010/main" val="222849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4" name="Rounded Rectangular Callout 3"/>
          <p:cNvSpPr/>
          <p:nvPr/>
        </p:nvSpPr>
        <p:spPr>
          <a:xfrm>
            <a:off x="537517" y="4476380"/>
            <a:ext cx="3467100" cy="1842995"/>
          </a:xfrm>
          <a:prstGeom prst="wedgeRoundRectCallou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1"/>
          <p:cNvSpPr>
            <a:spLocks noGrp="1"/>
          </p:cNvSpPr>
          <p:nvPr>
            <p:ph type="title"/>
          </p:nvPr>
        </p:nvSpPr>
        <p:spPr>
          <a:xfrm>
            <a:off x="0" y="200415"/>
            <a:ext cx="6484584" cy="1325563"/>
          </a:xfrm>
        </p:spPr>
        <p:txBody>
          <a:bodyPr>
            <a:normAutofit fontScale="90000"/>
          </a:bodyPr>
          <a:lstStyle/>
          <a:p>
            <a:r>
              <a:rPr lang="en-GB" sz="3100" b="1" dirty="0">
                <a:solidFill>
                  <a:schemeClr val="bg1"/>
                </a:solidFill>
              </a:rPr>
              <a:t>-er and -ir verbs:</a:t>
            </a:r>
            <a:br>
              <a:rPr lang="en-GB" sz="3100" b="1" dirty="0">
                <a:solidFill>
                  <a:schemeClr val="bg1"/>
                </a:solidFill>
              </a:rPr>
            </a:br>
            <a:r>
              <a:rPr lang="en-GB" sz="3100" b="1" dirty="0">
                <a:solidFill>
                  <a:schemeClr val="bg1"/>
                </a:solidFill>
              </a:rPr>
              <a:t>infinitive and 3</a:t>
            </a:r>
            <a:r>
              <a:rPr lang="en-GB" sz="3100" b="1" baseline="30000" dirty="0">
                <a:solidFill>
                  <a:schemeClr val="bg1"/>
                </a:solidFill>
              </a:rPr>
              <a:t>rd</a:t>
            </a:r>
            <a:r>
              <a:rPr lang="en-GB" sz="3100" b="1" dirty="0">
                <a:solidFill>
                  <a:schemeClr val="bg1"/>
                </a:solidFill>
              </a:rPr>
              <a:t> person singular</a:t>
            </a:r>
            <a:br>
              <a:rPr lang="en-GB" sz="3100" b="1" dirty="0">
                <a:solidFill>
                  <a:schemeClr val="bg1"/>
                </a:solidFill>
              </a:rPr>
            </a:br>
            <a:r>
              <a:rPr lang="en-GB" sz="3600" b="1" dirty="0">
                <a:solidFill>
                  <a:schemeClr val="bg1"/>
                </a:solidFill>
              </a:rPr>
              <a:t> </a:t>
            </a:r>
          </a:p>
        </p:txBody>
      </p:sp>
      <p:sp>
        <p:nvSpPr>
          <p:cNvPr id="15" name="TextBox 14"/>
          <p:cNvSpPr txBox="1"/>
          <p:nvPr/>
        </p:nvSpPr>
        <p:spPr>
          <a:xfrm>
            <a:off x="335924" y="1105354"/>
            <a:ext cx="11742888" cy="954107"/>
          </a:xfrm>
          <a:prstGeom prst="rect">
            <a:avLst/>
          </a:prstGeom>
          <a:noFill/>
        </p:spPr>
        <p:txBody>
          <a:bodyPr wrap="square" rtlCol="0">
            <a:spAutoFit/>
          </a:bodyPr>
          <a:lstStyle/>
          <a:p>
            <a:pPr lvl="0">
              <a:defRPr/>
            </a:pP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To mean ‘s/he’ or ‘it’ with an –er</a:t>
            </a:r>
            <a:r>
              <a:rPr lang="en-GB" sz="2800" dirty="0">
                <a:solidFill>
                  <a:schemeClr val="accent1">
                    <a:lumMod val="50000"/>
                  </a:schemeClr>
                </a:solidFill>
                <a:latin typeface="Century Gothic" panose="020B0502020202020204" pitchFamily="34" charset="0"/>
              </a:rPr>
              <a:t> or –ir</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verb, remove</a:t>
            </a:r>
            <a:r>
              <a:rPr kumimoji="0" lang="en-GB" sz="28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–er</a:t>
            </a:r>
            <a:r>
              <a:rPr lang="en-GB" sz="2800" dirty="0">
                <a:solidFill>
                  <a:schemeClr val="accent1">
                    <a:lumMod val="50000"/>
                  </a:schemeClr>
                </a:solidFill>
                <a:latin typeface="Century Gothic" panose="020B0502020202020204" pitchFamily="34" charset="0"/>
              </a:rPr>
              <a:t>/–ir and then add </a:t>
            </a:r>
            <a:r>
              <a:rPr lang="en-GB" sz="2800" b="1" dirty="0">
                <a:solidFill>
                  <a:srgbClr val="E25B00"/>
                </a:solidFill>
                <a:latin typeface="Century Gothic" panose="020B0502020202020204" pitchFamily="34" charset="0"/>
              </a:rPr>
              <a:t>–e</a:t>
            </a:r>
            <a:r>
              <a:rPr lang="en-GB" sz="2800" b="1" dirty="0">
                <a:solidFill>
                  <a:srgbClr val="FF9933"/>
                </a:solidFill>
                <a:latin typeface="Century Gothic" panose="020B0502020202020204" pitchFamily="34" charset="0"/>
              </a:rPr>
              <a:t> </a:t>
            </a:r>
            <a:r>
              <a:rPr lang="en-GB" sz="2800" dirty="0">
                <a:solidFill>
                  <a:schemeClr val="accent1">
                    <a:lumMod val="50000"/>
                  </a:schemeClr>
                </a:solidFill>
                <a:latin typeface="Century Gothic" panose="020B0502020202020204" pitchFamily="34" charset="0"/>
              </a:rPr>
              <a:t>to the stem.</a:t>
            </a:r>
            <a:endParaRPr kumimoji="0" lang="en-GB" sz="2800" b="0"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16" name="TextBox 15"/>
          <p:cNvSpPr txBox="1"/>
          <p:nvPr/>
        </p:nvSpPr>
        <p:spPr>
          <a:xfrm>
            <a:off x="335924" y="2263278"/>
            <a:ext cx="136353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chemeClr val="accent1">
                    <a:lumMod val="50000"/>
                  </a:schemeClr>
                </a:solidFill>
                <a:latin typeface="Century Gothic" panose="020B0502020202020204" pitchFamily="34" charset="0"/>
              </a:rPr>
              <a:t>Escrib</a:t>
            </a:r>
            <a:endPar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17" name="TextBox 16"/>
          <p:cNvSpPr txBox="1"/>
          <p:nvPr/>
        </p:nvSpPr>
        <p:spPr>
          <a:xfrm>
            <a:off x="3430196" y="3411889"/>
            <a:ext cx="40888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Le</a:t>
            </a:r>
            <a:r>
              <a:rPr kumimoji="0" lang="en-GB" sz="28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e</a:t>
            </a:r>
          </a:p>
        </p:txBody>
      </p:sp>
      <p:sp>
        <p:nvSpPr>
          <p:cNvPr id="18" name="Oval Callout 17"/>
          <p:cNvSpPr/>
          <p:nvPr/>
        </p:nvSpPr>
        <p:spPr>
          <a:xfrm>
            <a:off x="5387967" y="2996229"/>
            <a:ext cx="6690845" cy="3129991"/>
          </a:xfrm>
          <a:prstGeom prst="wedgeEllipseCallout">
            <a:avLst>
              <a:gd name="adj1" fmla="val -48070"/>
              <a:gd name="adj2" fmla="val -53136"/>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In English, we say ‘he’ or ‘she’ to say </a:t>
            </a:r>
            <a:r>
              <a:rPr kumimoji="0" lang="en-GB" sz="2400" b="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who</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does the 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In Spanish, the </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verb ending </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tells us this. There is usually no need for the word ‘s/he’.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bg1"/>
              </a:solidFill>
              <a:effectLst/>
              <a:uLnTx/>
              <a:uFillTx/>
              <a:latin typeface="Tw Cen MT" panose="020B06020201040206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bg1"/>
              </a:solidFill>
              <a:effectLst/>
              <a:uLnTx/>
              <a:uFillTx/>
              <a:latin typeface="Tw Cen MT" panose="020B0602020104020603"/>
              <a:ea typeface="+mn-ea"/>
              <a:cs typeface="+mn-cs"/>
            </a:endParaRPr>
          </a:p>
        </p:txBody>
      </p:sp>
      <p:sp>
        <p:nvSpPr>
          <p:cNvPr id="19" name="TextBox 18"/>
          <p:cNvSpPr txBox="1"/>
          <p:nvPr/>
        </p:nvSpPr>
        <p:spPr>
          <a:xfrm>
            <a:off x="3446654" y="2266235"/>
            <a:ext cx="5681724"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Escrib</a:t>
            </a:r>
            <a:r>
              <a:rPr lang="en-GB" sz="2800" b="1" dirty="0">
                <a:solidFill>
                  <a:srgbClr val="E25B00"/>
                </a:solidFill>
                <a:latin typeface="Century Gothic" panose="020B0502020202020204" pitchFamily="34" charset="0"/>
              </a:rPr>
              <a:t>e</a:t>
            </a:r>
          </a:p>
        </p:txBody>
      </p:sp>
      <p:cxnSp>
        <p:nvCxnSpPr>
          <p:cNvPr id="20" name="Straight Arrow Connector 19"/>
          <p:cNvCxnSpPr/>
          <p:nvPr/>
        </p:nvCxnSpPr>
        <p:spPr>
          <a:xfrm>
            <a:off x="1659892" y="2555585"/>
            <a:ext cx="1592826" cy="0"/>
          </a:xfrm>
          <a:prstGeom prst="straightConnector1">
            <a:avLst/>
          </a:prstGeom>
          <a:ln w="571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35924" y="3411889"/>
            <a:ext cx="136353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chemeClr val="accent1">
                    <a:lumMod val="50000"/>
                  </a:schemeClr>
                </a:solidFill>
                <a:latin typeface="Century Gothic" panose="020B0502020202020204" pitchFamily="34" charset="0"/>
              </a:rPr>
              <a:t>Le</a:t>
            </a:r>
            <a:endPar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cxnSp>
        <p:nvCxnSpPr>
          <p:cNvPr id="22" name="Straight Arrow Connector 21"/>
          <p:cNvCxnSpPr/>
          <p:nvPr/>
        </p:nvCxnSpPr>
        <p:spPr>
          <a:xfrm>
            <a:off x="1659892" y="3673499"/>
            <a:ext cx="1592826" cy="0"/>
          </a:xfrm>
          <a:prstGeom prst="straightConnector1">
            <a:avLst/>
          </a:prstGeom>
          <a:ln w="571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35924" y="2751628"/>
            <a:ext cx="1492624"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a:t>
            </a:r>
            <a:r>
              <a:rPr lang="en-GB" sz="2000" dirty="0" err="1">
                <a:solidFill>
                  <a:schemeClr val="accent1">
                    <a:lumMod val="50000"/>
                  </a:schemeClr>
                </a:solidFill>
                <a:latin typeface="Century Gothic" panose="020B0502020202020204" pitchFamily="34" charset="0"/>
              </a:rPr>
              <a:t>escribir</a:t>
            </a:r>
            <a:r>
              <a:rPr lang="en-GB" sz="2000" dirty="0">
                <a:solidFill>
                  <a:schemeClr val="accent1">
                    <a:lumMod val="50000"/>
                  </a:schemeClr>
                </a:solidFill>
                <a:latin typeface="Century Gothic" panose="020B0502020202020204" pitchFamily="34" charset="0"/>
              </a:rPr>
              <a:t>)</a:t>
            </a:r>
          </a:p>
        </p:txBody>
      </p:sp>
      <p:sp>
        <p:nvSpPr>
          <p:cNvPr id="24" name="TextBox 23"/>
          <p:cNvSpPr txBox="1"/>
          <p:nvPr/>
        </p:nvSpPr>
        <p:spPr>
          <a:xfrm>
            <a:off x="334120" y="3874885"/>
            <a:ext cx="1492624"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(leer)</a:t>
            </a:r>
          </a:p>
        </p:txBody>
      </p:sp>
      <p:sp>
        <p:nvSpPr>
          <p:cNvPr id="25" name="TextBox 24"/>
          <p:cNvSpPr txBox="1"/>
          <p:nvPr/>
        </p:nvSpPr>
        <p:spPr>
          <a:xfrm>
            <a:off x="3446654" y="2790029"/>
            <a:ext cx="5681724" cy="523220"/>
          </a:xfrm>
          <a:prstGeom prst="rect">
            <a:avLst/>
          </a:prstGeom>
          <a:noFill/>
        </p:spPr>
        <p:txBody>
          <a:bodyPr wrap="square" rtlCol="0">
            <a:spAutoFit/>
          </a:bodyPr>
          <a:lstStyle/>
          <a:p>
            <a:r>
              <a:rPr lang="en-GB" sz="2800" b="1" dirty="0">
                <a:solidFill>
                  <a:schemeClr val="accent1">
                    <a:lumMod val="50000"/>
                  </a:schemeClr>
                </a:solidFill>
                <a:latin typeface="Century Gothic" panose="020B0502020202020204" pitchFamily="34" charset="0"/>
              </a:rPr>
              <a:t>S/he writes</a:t>
            </a:r>
          </a:p>
        </p:txBody>
      </p:sp>
      <p:sp>
        <p:nvSpPr>
          <p:cNvPr id="26" name="TextBox 25"/>
          <p:cNvSpPr txBox="1"/>
          <p:nvPr/>
        </p:nvSpPr>
        <p:spPr>
          <a:xfrm>
            <a:off x="3440744" y="3879699"/>
            <a:ext cx="2074510" cy="523220"/>
          </a:xfrm>
          <a:prstGeom prst="rect">
            <a:avLst/>
          </a:prstGeom>
          <a:noFill/>
        </p:spPr>
        <p:txBody>
          <a:bodyPr wrap="square" rtlCol="0">
            <a:spAutoFit/>
          </a:bodyPr>
          <a:lstStyle/>
          <a:p>
            <a:r>
              <a:rPr lang="en-GB" sz="2800" b="1" dirty="0">
                <a:solidFill>
                  <a:schemeClr val="accent1">
                    <a:lumMod val="50000"/>
                  </a:schemeClr>
                </a:solidFill>
                <a:latin typeface="Century Gothic" panose="020B0502020202020204" pitchFamily="34" charset="0"/>
              </a:rPr>
              <a:t>S/he reads</a:t>
            </a:r>
          </a:p>
        </p:txBody>
      </p:sp>
      <p:sp>
        <p:nvSpPr>
          <p:cNvPr id="29" name="Action Button: Custom 3">
            <a:hlinkClick r:id="" action="ppaction://noaction" highlightClick="1">
              <a:snd r:embed="rId4" name="leer.wav"/>
            </a:hlinkClick>
            <a:extLst>
              <a:ext uri="{FF2B5EF4-FFF2-40B4-BE49-F238E27FC236}">
                <a16:creationId xmlns:a16="http://schemas.microsoft.com/office/drawing/2014/main" id="{C6755B6A-62A1-0440-895B-98F4435DAB94}"/>
              </a:ext>
            </a:extLst>
          </p:cNvPr>
          <p:cNvSpPr/>
          <p:nvPr/>
        </p:nvSpPr>
        <p:spPr>
          <a:xfrm>
            <a:off x="114617" y="5319120"/>
            <a:ext cx="356400" cy="320400"/>
          </a:xfrm>
          <a:prstGeom prst="actionButtonBlank">
            <a:avLst/>
          </a:prstGeom>
          <a:solidFill>
            <a:schemeClr val="accent1">
              <a:lumMod val="50000"/>
            </a:schemeClr>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ea typeface="+mn-ea"/>
                <a:cs typeface="+mn-cs"/>
              </a:rPr>
              <a:t>1</a:t>
            </a:r>
          </a:p>
        </p:txBody>
      </p:sp>
      <p:sp>
        <p:nvSpPr>
          <p:cNvPr id="31" name="Action Button: Custom 3">
            <a:hlinkClick r:id="" action="ppaction://noaction" highlightClick="1">
              <a:snd r:embed="rId5" name="lee.wav"/>
            </a:hlinkClick>
            <a:extLst>
              <a:ext uri="{FF2B5EF4-FFF2-40B4-BE49-F238E27FC236}">
                <a16:creationId xmlns:a16="http://schemas.microsoft.com/office/drawing/2014/main" id="{C6755B6A-62A1-0440-895B-98F4435DAB94}"/>
              </a:ext>
            </a:extLst>
          </p:cNvPr>
          <p:cNvSpPr/>
          <p:nvPr/>
        </p:nvSpPr>
        <p:spPr>
          <a:xfrm>
            <a:off x="114616" y="5771694"/>
            <a:ext cx="356400" cy="320400"/>
          </a:xfrm>
          <a:prstGeom prst="actionButtonBlank">
            <a:avLst/>
          </a:prstGeom>
          <a:solidFill>
            <a:schemeClr val="accent1">
              <a:lumMod val="50000"/>
            </a:schemeClr>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ea typeface="+mn-ea"/>
                <a:cs typeface="+mn-cs"/>
              </a:rPr>
              <a:t>2</a:t>
            </a:r>
          </a:p>
        </p:txBody>
      </p:sp>
      <p:sp>
        <p:nvSpPr>
          <p:cNvPr id="6" name="TextBox 5"/>
          <p:cNvSpPr txBox="1"/>
          <p:nvPr/>
        </p:nvSpPr>
        <p:spPr>
          <a:xfrm>
            <a:off x="550815" y="5244391"/>
            <a:ext cx="1057908" cy="400110"/>
          </a:xfrm>
          <a:prstGeom prst="rect">
            <a:avLst/>
          </a:prstGeom>
          <a:noFill/>
        </p:spPr>
        <p:txBody>
          <a:bodyPr wrap="square" rtlCol="0">
            <a:spAutoFit/>
          </a:bodyPr>
          <a:lstStyle/>
          <a:p>
            <a:r>
              <a:rPr lang="en-GB" sz="2000" b="1" dirty="0">
                <a:solidFill>
                  <a:schemeClr val="bg1"/>
                </a:solidFill>
              </a:rPr>
              <a:t>leer</a:t>
            </a:r>
          </a:p>
        </p:txBody>
      </p:sp>
      <p:sp>
        <p:nvSpPr>
          <p:cNvPr id="32" name="TextBox 31"/>
          <p:cNvSpPr txBox="1"/>
          <p:nvPr/>
        </p:nvSpPr>
        <p:spPr>
          <a:xfrm>
            <a:off x="550815" y="5690309"/>
            <a:ext cx="1057908" cy="400110"/>
          </a:xfrm>
          <a:prstGeom prst="rect">
            <a:avLst/>
          </a:prstGeom>
          <a:noFill/>
        </p:spPr>
        <p:txBody>
          <a:bodyPr wrap="square" rtlCol="0">
            <a:spAutoFit/>
          </a:bodyPr>
          <a:lstStyle/>
          <a:p>
            <a:r>
              <a:rPr lang="en-GB" sz="2000" b="1" dirty="0">
                <a:solidFill>
                  <a:schemeClr val="bg1"/>
                </a:solidFill>
              </a:rPr>
              <a:t>lee</a:t>
            </a:r>
          </a:p>
        </p:txBody>
      </p:sp>
      <p:sp>
        <p:nvSpPr>
          <p:cNvPr id="7" name="TextBox 6"/>
          <p:cNvSpPr txBox="1"/>
          <p:nvPr/>
        </p:nvSpPr>
        <p:spPr>
          <a:xfrm>
            <a:off x="576154" y="4543807"/>
            <a:ext cx="3467100" cy="707886"/>
          </a:xfrm>
          <a:prstGeom prst="rect">
            <a:avLst/>
          </a:prstGeom>
          <a:noFill/>
        </p:spPr>
        <p:txBody>
          <a:bodyPr wrap="square" rtlCol="0">
            <a:spAutoFit/>
          </a:bodyPr>
          <a:lstStyle/>
          <a:p>
            <a:r>
              <a:rPr lang="en-GB" sz="2000" dirty="0">
                <a:solidFill>
                  <a:schemeClr val="bg1"/>
                </a:solidFill>
              </a:rPr>
              <a:t>Escucha la pronuncación de ‘leer’ y ‘lee’.</a:t>
            </a:r>
          </a:p>
        </p:txBody>
      </p:sp>
    </p:spTree>
    <p:extLst>
      <p:ext uri="{BB962C8B-B14F-4D97-AF65-F5344CB8AC3E}">
        <p14:creationId xmlns:p14="http://schemas.microsoft.com/office/powerpoint/2010/main" val="192741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p:bldP spid="16" grpId="0"/>
      <p:bldP spid="17" grpId="0"/>
      <p:bldP spid="18" grpId="0" animBg="1"/>
      <p:bldP spid="19" grpId="0"/>
      <p:bldP spid="21" grpId="0"/>
      <p:bldP spid="23" grpId="0"/>
      <p:bldP spid="24" grpId="0"/>
      <p:bldP spid="25" grpId="0"/>
      <p:bldP spid="26" grpId="0"/>
      <p:bldP spid="29" grpId="0" animBg="1"/>
      <p:bldP spid="31" grpId="0" animBg="1"/>
      <p:bldP spid="6" grpId="0"/>
      <p:bldP spid="32"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838199" y="1051439"/>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400"/>
              <a:buNone/>
            </a:pPr>
            <a:r>
              <a:rPr lang="en-GB" sz="11520" b="1" dirty="0">
                <a:solidFill>
                  <a:srgbClr val="1E4E79"/>
                </a:solidFill>
              </a:rPr>
              <a:t>comer</a:t>
            </a:r>
            <a:br>
              <a:rPr lang="en-GB" sz="10350" b="1" dirty="0">
                <a:solidFill>
                  <a:srgbClr val="1E4E79"/>
                </a:solidFill>
              </a:rPr>
            </a:br>
            <a:endParaRPr sz="3959" dirty="0"/>
          </a:p>
        </p:txBody>
      </p:sp>
      <p:sp>
        <p:nvSpPr>
          <p:cNvPr id="57" name="Google Shape;57;p13"/>
          <p:cNvSpPr txBox="1"/>
          <p:nvPr/>
        </p:nvSpPr>
        <p:spPr>
          <a:xfrm>
            <a:off x="0" y="2189979"/>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a:t>
            </a:r>
            <a:r>
              <a:rPr lang="en-GB" sz="3200" kern="0" dirty="0">
                <a:solidFill>
                  <a:srgbClr val="1E4E79"/>
                </a:solidFill>
                <a:latin typeface="Century Gothic"/>
                <a:ea typeface="Century Gothic"/>
                <a:cs typeface="Century Gothic"/>
                <a:sym typeface="Century Gothic"/>
              </a:rPr>
              <a:t>eat</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 </a:t>
            </a:r>
            <a:r>
              <a:rPr lang="en-GB" sz="3200" kern="0" dirty="0">
                <a:solidFill>
                  <a:srgbClr val="1E4E79"/>
                </a:solidFill>
                <a:latin typeface="Century Gothic"/>
                <a:ea typeface="Century Gothic"/>
                <a:cs typeface="Century Gothic"/>
                <a:sym typeface="Century Gothic"/>
              </a:rPr>
              <a:t>eat</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8" name="Google Shape;58;p13"/>
          <p:cNvSpPr txBox="1"/>
          <p:nvPr/>
        </p:nvSpPr>
        <p:spPr>
          <a:xfrm>
            <a:off x="-67733" y="3336274"/>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lang="en-GB" sz="11500" b="1" kern="0" dirty="0">
                <a:solidFill>
                  <a:srgbClr val="1E4E79"/>
                </a:solidFill>
                <a:latin typeface="Century Gothic"/>
                <a:ea typeface="Century Gothic"/>
                <a:cs typeface="Century Gothic"/>
                <a:sym typeface="Century Gothic"/>
              </a:rPr>
              <a:t>com</a:t>
            </a:r>
            <a:r>
              <a:rPr kumimoji="0" lang="en-GB"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9" name="Google Shape;59;p13"/>
          <p:cNvSpPr txBox="1"/>
          <p:nvPr/>
        </p:nvSpPr>
        <p:spPr>
          <a:xfrm>
            <a:off x="-67733" y="5062338"/>
            <a:ext cx="12191999"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0" i="0" u="none" strike="noStrike" kern="0" cap="none" spc="0" normalizeH="0" baseline="0" noProof="0">
                <a:ln>
                  <a:noFill/>
                </a:ln>
                <a:solidFill>
                  <a:srgbClr val="1E4E79"/>
                </a:solidFill>
                <a:effectLst/>
                <a:uLnTx/>
                <a:uFillTx/>
                <a:latin typeface="Century Gothic"/>
                <a:ea typeface="Century Gothic"/>
                <a:cs typeface="Century Gothic"/>
                <a:sym typeface="Century Gothic"/>
              </a:rPr>
              <a:t>s/he</a:t>
            </a:r>
            <a:r>
              <a:rPr kumimoji="0" lang="en-GB" sz="3200" b="0" i="0" u="none" strike="noStrike" kern="0" cap="none" spc="0" normalizeH="0" noProof="0">
                <a:ln>
                  <a:noFill/>
                </a:ln>
                <a:solidFill>
                  <a:srgbClr val="1E4E79"/>
                </a:solidFill>
                <a:effectLst/>
                <a:uLnTx/>
                <a:uFillTx/>
                <a:latin typeface="Century Gothic"/>
                <a:ea typeface="Century Gothic"/>
                <a:cs typeface="Century Gothic"/>
                <a:sym typeface="Century Gothic"/>
              </a:rPr>
              <a:t> </a:t>
            </a:r>
            <a:r>
              <a:rPr lang="en-GB" sz="3200" kern="0">
                <a:solidFill>
                  <a:srgbClr val="1E4E79"/>
                </a:solidFill>
                <a:latin typeface="Century Gothic"/>
                <a:ea typeface="Century Gothic"/>
                <a:cs typeface="Century Gothic"/>
                <a:sym typeface="Century Gothic"/>
              </a:rPr>
              <a:t>eats | it eats]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 name="Picture 2"/>
          <p:cNvPicPr>
            <a:picLocks noChangeAspect="1"/>
          </p:cNvPicPr>
          <p:nvPr/>
        </p:nvPicPr>
        <p:blipFill rotWithShape="1">
          <a:blip r:embed="rId3" cstate="print">
            <a:clrChange>
              <a:clrFrom>
                <a:srgbClr val="FBFBFB"/>
              </a:clrFrom>
              <a:clrTo>
                <a:srgbClr val="FBFBFB">
                  <a:alpha val="0"/>
                </a:srgbClr>
              </a:clrTo>
            </a:clrChange>
            <a:extLst>
              <a:ext uri="{28A0092B-C50C-407E-A947-70E740481C1C}">
                <a14:useLocalDpi xmlns:a14="http://schemas.microsoft.com/office/drawing/2010/main" val="0"/>
              </a:ext>
            </a:extLst>
          </a:blip>
          <a:srcRect l="40789" r="39247"/>
          <a:stretch/>
        </p:blipFill>
        <p:spPr>
          <a:xfrm>
            <a:off x="9990219" y="16722"/>
            <a:ext cx="1411706" cy="3977565"/>
          </a:xfrm>
          <a:prstGeom prst="rect">
            <a:avLst/>
          </a:prstGeom>
        </p:spPr>
      </p:pic>
    </p:spTree>
    <p:extLst>
      <p:ext uri="{BB962C8B-B14F-4D97-AF65-F5344CB8AC3E}">
        <p14:creationId xmlns:p14="http://schemas.microsoft.com/office/powerpoint/2010/main" val="42976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descr="question mark action button">
            <a:hlinkClick r:id="" action="ppaction://noaction">
              <a:snd r:embed="rId3" name="comer.wav"/>
            </a:hlinkClick>
          </p:cNvPr>
          <p:cNvSpPr/>
          <p:nvPr/>
        </p:nvSpPr>
        <p:spPr>
          <a:xfrm>
            <a:off x="905543" y="2299086"/>
            <a:ext cx="542518" cy="478800"/>
          </a:xfrm>
          <a:custGeom>
            <a:avLst/>
            <a:gdLst/>
            <a:ahLst/>
            <a:cxnLst/>
            <a:rect l="l" t="t" r="r" b="b"/>
            <a:pathLst>
              <a:path w="120000" h="120000" extrusionOk="0">
                <a:moveTo>
                  <a:pt x="0" y="0"/>
                </a:moveTo>
                <a:lnTo>
                  <a:pt x="120000" y="0"/>
                </a:lnTo>
                <a:lnTo>
                  <a:pt x="120000" y="120000"/>
                </a:lnTo>
                <a:lnTo>
                  <a:pt x="0" y="120000"/>
                </a:lnTo>
                <a:close/>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darken"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7" name="Google Shape;67;p14"/>
          <p:cNvSpPr txBox="1">
            <a:spLocks noGrp="1"/>
          </p:cNvSpPr>
          <p:nvPr>
            <p:ph type="title"/>
          </p:nvPr>
        </p:nvSpPr>
        <p:spPr>
          <a:xfrm>
            <a:off x="838200" y="1104137"/>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a:solidFill>
                  <a:srgbClr val="1E4E79"/>
                </a:solidFill>
              </a:rPr>
              <a:t>comer</a:t>
            </a:r>
            <a:br>
              <a:rPr lang="en-GB" sz="8640" b="1" dirty="0">
                <a:solidFill>
                  <a:srgbClr val="1E4E79"/>
                </a:solidFill>
              </a:rPr>
            </a:br>
            <a:endParaRPr sz="3959" dirty="0"/>
          </a:p>
        </p:txBody>
      </p:sp>
      <p:sp>
        <p:nvSpPr>
          <p:cNvPr id="68" name="Google Shape;68;p14"/>
          <p:cNvSpPr txBox="1"/>
          <p:nvPr/>
        </p:nvSpPr>
        <p:spPr>
          <a:xfrm>
            <a:off x="3155228" y="2156305"/>
            <a:ext cx="588154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a:t>
            </a:r>
            <a:r>
              <a:rPr lang="en-GB" sz="3200" kern="0" dirty="0">
                <a:solidFill>
                  <a:srgbClr val="1E4E79"/>
                </a:solidFill>
                <a:latin typeface="Century Gothic"/>
                <a:ea typeface="Century Gothic"/>
                <a:cs typeface="Century Gothic"/>
                <a:sym typeface="Century Gothic"/>
              </a:rPr>
              <a:t>eat</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 </a:t>
            </a:r>
            <a:r>
              <a:rPr lang="en-GB" sz="3200" kern="0" dirty="0">
                <a:solidFill>
                  <a:srgbClr val="1E4E79"/>
                </a:solidFill>
                <a:latin typeface="Century Gothic"/>
                <a:ea typeface="Century Gothic"/>
                <a:cs typeface="Century Gothic"/>
                <a:sym typeface="Century Gothic"/>
              </a:rPr>
              <a:t>eat</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9" name="Google Shape;69;p14" descr="question mark action button">
            <a:hlinkClick r:id="" action="ppaction://noaction">
              <a:snd r:embed="rId4" name="come.wav"/>
            </a:hlinkClick>
          </p:cNvPr>
          <p:cNvSpPr/>
          <p:nvPr/>
        </p:nvSpPr>
        <p:spPr>
          <a:xfrm>
            <a:off x="901603" y="512578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70" name="Google Shape;70;p14"/>
          <p:cNvSpPr txBox="1"/>
          <p:nvPr/>
        </p:nvSpPr>
        <p:spPr>
          <a:xfrm>
            <a:off x="69742" y="3366074"/>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lang="en-GB" sz="11500" b="1" kern="0" dirty="0">
                <a:solidFill>
                  <a:srgbClr val="1E4E79"/>
                </a:solidFill>
                <a:latin typeface="Century Gothic"/>
                <a:ea typeface="Century Gothic"/>
                <a:cs typeface="Century Gothic"/>
                <a:sym typeface="Century Gothic"/>
              </a:rPr>
              <a:t>com</a:t>
            </a:r>
            <a:r>
              <a:rPr kumimoji="0" lang="en-GB"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1" name="Google Shape;71;p14"/>
          <p:cNvSpPr txBox="1"/>
          <p:nvPr/>
        </p:nvSpPr>
        <p:spPr>
          <a:xfrm>
            <a:off x="3166441" y="5033064"/>
            <a:ext cx="5998601"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0" i="0" u="none" strike="noStrike" kern="0" cap="none" spc="0" normalizeH="0" baseline="0" noProof="0">
                <a:ln>
                  <a:noFill/>
                </a:ln>
                <a:solidFill>
                  <a:srgbClr val="1E4E79"/>
                </a:solidFill>
                <a:effectLst/>
                <a:uLnTx/>
                <a:uFillTx/>
                <a:latin typeface="Century Gothic"/>
                <a:ea typeface="Century Gothic"/>
                <a:cs typeface="Century Gothic"/>
                <a:sym typeface="Century Gothic"/>
              </a:rPr>
              <a:t>s/he</a:t>
            </a:r>
            <a:r>
              <a:rPr kumimoji="0" lang="en-GB" sz="3200" b="0" i="0" u="none" strike="noStrike" kern="0" cap="none" spc="0" normalizeH="0" noProof="0">
                <a:ln>
                  <a:noFill/>
                </a:ln>
                <a:solidFill>
                  <a:srgbClr val="1E4E79"/>
                </a:solidFill>
                <a:effectLst/>
                <a:uLnTx/>
                <a:uFillTx/>
                <a:latin typeface="Century Gothic"/>
                <a:ea typeface="Century Gothic"/>
                <a:cs typeface="Century Gothic"/>
                <a:sym typeface="Century Gothic"/>
              </a:rPr>
              <a:t> </a:t>
            </a:r>
            <a:r>
              <a:rPr lang="en-GB" sz="3200" kern="0">
                <a:solidFill>
                  <a:srgbClr val="1E4E79"/>
                </a:solidFill>
                <a:latin typeface="Century Gothic"/>
                <a:ea typeface="Century Gothic"/>
                <a:cs typeface="Century Gothic"/>
                <a:sym typeface="Century Gothic"/>
              </a:rPr>
              <a:t>eat</a:t>
            </a:r>
            <a:r>
              <a:rPr kumimoji="0" lang="en-GB" sz="3200" b="0" i="0" u="none" strike="noStrike" kern="0" cap="none" spc="0" normalizeH="0" baseline="0" noProof="0">
                <a:ln>
                  <a:noFill/>
                </a:ln>
                <a:solidFill>
                  <a:srgbClr val="1E4E79"/>
                </a:solidFill>
                <a:effectLst/>
                <a:uLnTx/>
                <a:uFillTx/>
                <a:latin typeface="Century Gothic"/>
                <a:ea typeface="Century Gothic"/>
                <a:cs typeface="Century Gothic"/>
                <a:sym typeface="Century Gothic"/>
              </a:rPr>
              <a:t>s </a:t>
            </a:r>
            <a:r>
              <a:rPr lang="en-GB" sz="3200" kern="0">
                <a:solidFill>
                  <a:srgbClr val="1E4E79"/>
                </a:solidFill>
                <a:latin typeface="Century Gothic"/>
                <a:ea typeface="Century Gothic"/>
                <a:cs typeface="Century Gothic"/>
                <a:sym typeface="Century Gothic"/>
              </a:rPr>
              <a:t>| it eats</a:t>
            </a:r>
            <a:r>
              <a:rPr kumimoji="0" lang="en-GB" sz="3200" b="0" i="0" u="none" strike="noStrike" kern="0" cap="none" spc="0" normalizeH="0" baseline="0" noProof="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7137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500"/>
                                        <p:tgtEl>
                                          <p:spTgt spid="6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00102"/>
            <a:ext cx="10515600" cy="1325562"/>
          </a:xfrm>
        </p:spPr>
        <p:txBody>
          <a:bodyPr>
            <a:noAutofit/>
          </a:bodyPr>
          <a:lstStyle/>
          <a:p>
            <a:pPr algn="ctr"/>
            <a:r>
              <a:rPr lang="en-GB" sz="12000" dirty="0" err="1">
                <a:latin typeface="Century Gothic" panose="020B0502020202020204" pitchFamily="34" charset="0"/>
              </a:rPr>
              <a:t>ga</a:t>
            </a:r>
            <a:endParaRPr lang="en-GB" sz="12000" dirty="0">
              <a:latin typeface="Century Gothic" panose="020B0502020202020204" pitchFamily="34" charset="0"/>
            </a:endParaRPr>
          </a:p>
        </p:txBody>
      </p:sp>
      <p:sp>
        <p:nvSpPr>
          <p:cNvPr id="4" name="Rounded Rectangle 3" descr="rectangle"/>
          <p:cNvSpPr/>
          <p:nvPr/>
        </p:nvSpPr>
        <p:spPr>
          <a:xfrm>
            <a:off x="4546764" y="1817472"/>
            <a:ext cx="3056467" cy="267582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7" name="Picture 12" descr="raised fis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06420" y="2037232"/>
            <a:ext cx="898679" cy="14301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checkered fla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91953" y="2141461"/>
            <a:ext cx="1181480" cy="12119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60215" y="3347625"/>
            <a:ext cx="292947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nar</a:t>
            </a:r>
          </a:p>
        </p:txBody>
      </p:sp>
      <p:sp>
        <p:nvSpPr>
          <p:cNvPr id="11" name="TextBox 10"/>
          <p:cNvSpPr txBox="1"/>
          <p:nvPr/>
        </p:nvSpPr>
        <p:spPr>
          <a:xfrm>
            <a:off x="496256" y="135725"/>
            <a:ext cx="332324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re</a:t>
            </a: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lo</a:t>
            </a:r>
          </a:p>
        </p:txBody>
      </p:sp>
      <p:pic>
        <p:nvPicPr>
          <p:cNvPr id="16388" name="Picture 4" descr="a present "/>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5054" y="1277831"/>
            <a:ext cx="2053733" cy="151291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08533" y="3395440"/>
            <a:ext cx="292947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to</a:t>
            </a:r>
          </a:p>
        </p:txBody>
      </p:sp>
      <p:pic>
        <p:nvPicPr>
          <p:cNvPr id="16386" name="Picture 2" descr="ca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6083" y="4360472"/>
            <a:ext cx="2022229" cy="151667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633618" y="4610977"/>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lu</a:t>
            </a: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r</a:t>
            </a:r>
          </a:p>
        </p:txBody>
      </p:sp>
      <p:sp>
        <p:nvSpPr>
          <p:cNvPr id="17" name="TextBox 16"/>
          <p:cNvSpPr txBox="1"/>
          <p:nvPr/>
        </p:nvSpPr>
        <p:spPr>
          <a:xfrm>
            <a:off x="5098914" y="5491776"/>
            <a:ext cx="1998878"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[place]</a:t>
            </a:r>
          </a:p>
        </p:txBody>
      </p:sp>
      <p:sp>
        <p:nvSpPr>
          <p:cNvPr id="10" name="TextBox 9"/>
          <p:cNvSpPr txBox="1"/>
          <p:nvPr/>
        </p:nvSpPr>
        <p:spPr>
          <a:xfrm>
            <a:off x="8486271" y="184064"/>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ju</a:t>
            </a: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r</a:t>
            </a:r>
          </a:p>
        </p:txBody>
      </p:sp>
      <p:pic>
        <p:nvPicPr>
          <p:cNvPr id="16390" name="Picture 6" descr="man playing racket sport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36739" y="1274350"/>
            <a:ext cx="1634714" cy="146959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668102" y="3352012"/>
            <a:ext cx="2731339"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ami</a:t>
            </a:r>
            <a:r>
              <a:rPr lang="es-CO" sz="6000" dirty="0">
                <a:solidFill>
                  <a:srgbClr val="E87D1E"/>
                </a:solidFill>
                <a:latin typeface="Century Gothic" panose="020B0502020202020204" pitchFamily="34" charset="0"/>
                <a:cs typeface="Calibri" panose="020F0502020204030204" pitchFamily="34" charset="0"/>
              </a:rPr>
              <a:t>ga</a:t>
            </a:r>
          </a:p>
        </p:txBody>
      </p:sp>
      <p:grpSp>
        <p:nvGrpSpPr>
          <p:cNvPr id="2" name="Group 1" descr="girl in the middle of two boys with an arrow pointing towards her"/>
          <p:cNvGrpSpPr/>
          <p:nvPr/>
        </p:nvGrpSpPr>
        <p:grpSpPr>
          <a:xfrm>
            <a:off x="9272427" y="4251102"/>
            <a:ext cx="1522693" cy="1735411"/>
            <a:chOff x="8170335" y="3214515"/>
            <a:chExt cx="2017035" cy="2298812"/>
          </a:xfrm>
        </p:grpSpPr>
        <p:pic>
          <p:nvPicPr>
            <p:cNvPr id="13" name="Picture 12" descr="girl in the middle of two boys with an arrow pointing towards her"/>
            <p:cNvPicPr>
              <a:picLocks noChangeAspect="1"/>
            </p:cNvPicPr>
            <p:nvPr/>
          </p:nvPicPr>
          <p:blipFill rotWithShape="1">
            <a:blip r:embed="rId15"/>
            <a:srcRect l="29619" t="17389" r="58968" b="59483"/>
            <a:stretch/>
          </p:blipFill>
          <p:spPr>
            <a:xfrm>
              <a:off x="8170335" y="3214515"/>
              <a:ext cx="2017035" cy="2298812"/>
            </a:xfrm>
            <a:prstGeom prst="rect">
              <a:avLst/>
            </a:prstGeom>
          </p:spPr>
        </p:pic>
        <p:cxnSp>
          <p:nvCxnSpPr>
            <p:cNvPr id="14" name="Straight Arrow Connector 13"/>
            <p:cNvCxnSpPr/>
            <p:nvPr/>
          </p:nvCxnSpPr>
          <p:spPr>
            <a:xfrm flipH="1">
              <a:off x="9178851" y="3235271"/>
              <a:ext cx="26922" cy="431131"/>
            </a:xfrm>
            <a:prstGeom prst="straightConnector1">
              <a:avLst/>
            </a:prstGeom>
            <a:ln w="50800">
              <a:solidFill>
                <a:srgbClr val="E87D1E"/>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75821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g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ga_ganar.wav"/>
                                        </p:tgtEl>
                                      </p:cMediaNode>
                                    </p:audio>
                                  </p:sub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subTnLst>
                                    <p:audio>
                                      <p:cMediaNode>
                                        <p:cTn display="0" masterRel="sameClick">
                                          <p:stCondLst>
                                            <p:cond evt="begin" delay="0">
                                              <p:tn val="24"/>
                                            </p:cond>
                                          </p:stCondLst>
                                          <p:endCondLst>
                                            <p:cond evt="onStopAudio" delay="0">
                                              <p:tgtEl>
                                                <p:sldTgt/>
                                              </p:tgtEl>
                                            </p:cond>
                                          </p:endCondLst>
                                        </p:cTn>
                                        <p:tgtEl>
                                          <p:sndTgt r:embed="rId5" name="ga_regalo.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388"/>
                                        </p:tgtEl>
                                        <p:attrNameLst>
                                          <p:attrName>style.visibility</p:attrName>
                                        </p:attrNameLst>
                                      </p:cBhvr>
                                      <p:to>
                                        <p:strVal val="visible"/>
                                      </p:to>
                                    </p:set>
                                    <p:animEffect transition="in" filter="fade">
                                      <p:cBhvr>
                                        <p:cTn id="31" dur="500"/>
                                        <p:tgtEl>
                                          <p:spTgt spid="16388"/>
                                        </p:tgtEl>
                                      </p:cBhvr>
                                    </p:animEffect>
                                  </p:childTnLst>
                                  <p:subTnLst>
                                    <p:audio>
                                      <p:cMediaNode>
                                        <p:cTn display="0" masterRel="sameClick">
                                          <p:stCondLst>
                                            <p:cond evt="begin" delay="0">
                                              <p:tn val="29"/>
                                            </p:cond>
                                          </p:stCondLst>
                                          <p:endCondLst>
                                            <p:cond evt="onStopAudio" delay="0">
                                              <p:tgtEl>
                                                <p:sldTgt/>
                                              </p:tgtEl>
                                            </p:cond>
                                          </p:endCondLst>
                                        </p:cTn>
                                        <p:tgtEl>
                                          <p:sndTgt r:embed="rId5" name="ga_regalo.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6" name="ga_jugar.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390"/>
                                        </p:tgtEl>
                                        <p:attrNameLst>
                                          <p:attrName>style.visibility</p:attrName>
                                        </p:attrNameLst>
                                      </p:cBhvr>
                                      <p:to>
                                        <p:strVal val="visible"/>
                                      </p:to>
                                    </p:set>
                                    <p:animEffect transition="in" filter="fade">
                                      <p:cBhvr>
                                        <p:cTn id="41" dur="500"/>
                                        <p:tgtEl>
                                          <p:spTgt spid="16390"/>
                                        </p:tgtEl>
                                      </p:cBhvr>
                                    </p:animEffect>
                                  </p:childTnLst>
                                  <p:subTnLst>
                                    <p:audio>
                                      <p:cMediaNode>
                                        <p:cTn display="0" masterRel="sameClick">
                                          <p:stCondLst>
                                            <p:cond evt="begin" delay="0">
                                              <p:tn val="39"/>
                                            </p:cond>
                                          </p:stCondLst>
                                          <p:endCondLst>
                                            <p:cond evt="onStopAudio" delay="0">
                                              <p:tgtEl>
                                                <p:sldTgt/>
                                              </p:tgtEl>
                                            </p:cond>
                                          </p:endCondLst>
                                        </p:cTn>
                                        <p:tgtEl>
                                          <p:sndTgt r:embed="rId6" name="ga_jugar.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7" name="ga_gato.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386"/>
                                        </p:tgtEl>
                                        <p:attrNameLst>
                                          <p:attrName>style.visibility</p:attrName>
                                        </p:attrNameLst>
                                      </p:cBhvr>
                                      <p:to>
                                        <p:strVal val="visible"/>
                                      </p:to>
                                    </p:set>
                                    <p:animEffect transition="in" filter="fade">
                                      <p:cBhvr>
                                        <p:cTn id="51" dur="500"/>
                                        <p:tgtEl>
                                          <p:spTgt spid="16386"/>
                                        </p:tgtEl>
                                      </p:cBhvr>
                                    </p:animEffect>
                                  </p:childTnLst>
                                  <p:subTnLst>
                                    <p:audio>
                                      <p:cMediaNode>
                                        <p:cTn display="0" masterRel="sameClick">
                                          <p:stCondLst>
                                            <p:cond evt="begin" delay="0">
                                              <p:tn val="49"/>
                                            </p:cond>
                                          </p:stCondLst>
                                          <p:endCondLst>
                                            <p:cond evt="onStopAudio" delay="0">
                                              <p:tgtEl>
                                                <p:sldTgt/>
                                              </p:tgtEl>
                                            </p:cond>
                                          </p:endCondLst>
                                        </p:cTn>
                                        <p:tgtEl>
                                          <p:sndTgt r:embed="rId7" name="ga_gato.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subTnLst>
                                    <p:audio>
                                      <p:cMediaNode>
                                        <p:cTn display="0" masterRel="sameClick">
                                          <p:stCondLst>
                                            <p:cond evt="begin" delay="0">
                                              <p:tn val="54"/>
                                            </p:cond>
                                          </p:stCondLst>
                                          <p:endCondLst>
                                            <p:cond evt="onStopAudio" delay="0">
                                              <p:tgtEl>
                                                <p:sldTgt/>
                                              </p:tgtEl>
                                            </p:cond>
                                          </p:endCondLst>
                                        </p:cTn>
                                        <p:tgtEl>
                                          <p:sndTgt r:embed="rId8" name="ga_lugar.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subTnLst>
                                    <p:audio>
                                      <p:cMediaNode>
                                        <p:cTn display="0" masterRel="sameClick">
                                          <p:stCondLst>
                                            <p:cond evt="begin" delay="0">
                                              <p:tn val="59"/>
                                            </p:cond>
                                          </p:stCondLst>
                                          <p:endCondLst>
                                            <p:cond evt="onStopAudio" delay="0">
                                              <p:tgtEl>
                                                <p:sldTgt/>
                                              </p:tgtEl>
                                            </p:cond>
                                          </p:endCondLst>
                                        </p:cTn>
                                        <p:tgtEl>
                                          <p:sndTgt r:embed="rId8" name="ga_lugar.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subTnLst>
                                    <p:audio>
                                      <p:cMediaNode>
                                        <p:cTn display="0" masterRel="sameClick">
                                          <p:stCondLst>
                                            <p:cond evt="begin" delay="0">
                                              <p:tn val="64"/>
                                            </p:cond>
                                          </p:stCondLst>
                                          <p:endCondLst>
                                            <p:cond evt="onStopAudio" delay="0">
                                              <p:tgtEl>
                                                <p:sldTgt/>
                                              </p:tgtEl>
                                            </p:cond>
                                          </p:endCondLst>
                                        </p:cTn>
                                        <p:tgtEl>
                                          <p:sndTgt r:embed="rId9" name="ga_amiga.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500"/>
                                        <p:tgtEl>
                                          <p:spTgt spid="2"/>
                                        </p:tgtEl>
                                      </p:cBhvr>
                                    </p:animEffect>
                                  </p:childTnLst>
                                  <p:subTnLst>
                                    <p:audio>
                                      <p:cMediaNode>
                                        <p:cTn display="0" masterRel="sameClick">
                                          <p:stCondLst>
                                            <p:cond evt="begin" delay="0">
                                              <p:tn val="69"/>
                                            </p:cond>
                                          </p:stCondLst>
                                          <p:endCondLst>
                                            <p:cond evt="onStopAudio" delay="0">
                                              <p:tgtEl>
                                                <p:sldTgt/>
                                              </p:tgtEl>
                                            </p:cond>
                                          </p:endCondLst>
                                        </p:cTn>
                                        <p:tgtEl>
                                          <p:sndTgt r:embed="rId9" name="ga_amig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11" grpId="0"/>
      <p:bldP spid="8" grpId="0"/>
      <p:bldP spid="12" grpId="0"/>
      <p:bldP spid="17" grpId="0"/>
      <p:bldP spid="10"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838200" y="851821"/>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a:solidFill>
                  <a:srgbClr val="1E4E79"/>
                </a:solidFill>
              </a:rPr>
              <a:t>come</a:t>
            </a:r>
            <a:endParaRPr sz="11500" dirty="0"/>
          </a:p>
        </p:txBody>
      </p:sp>
      <p:sp>
        <p:nvSpPr>
          <p:cNvPr id="78" name="Google Shape;78;p15"/>
          <p:cNvSpPr txBox="1"/>
          <p:nvPr/>
        </p:nvSpPr>
        <p:spPr>
          <a:xfrm>
            <a:off x="0" y="2177384"/>
            <a:ext cx="12055643"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0" i="0" u="none" strike="noStrike" kern="0" cap="none" spc="0" normalizeH="0" baseline="0" noProof="0">
                <a:ln>
                  <a:noFill/>
                </a:ln>
                <a:solidFill>
                  <a:srgbClr val="1E4E79"/>
                </a:solidFill>
                <a:effectLst/>
                <a:uLnTx/>
                <a:uFillTx/>
                <a:latin typeface="Century Gothic"/>
                <a:ea typeface="Century Gothic"/>
                <a:cs typeface="Century Gothic"/>
                <a:sym typeface="Century Gothic"/>
              </a:rPr>
              <a:t>s/he</a:t>
            </a:r>
            <a:r>
              <a:rPr kumimoji="0" lang="en-GB" sz="3200" b="0" i="0" u="none" strike="noStrike" kern="0" cap="none" spc="0" normalizeH="0" noProof="0">
                <a:ln>
                  <a:noFill/>
                </a:ln>
                <a:solidFill>
                  <a:srgbClr val="1E4E79"/>
                </a:solidFill>
                <a:effectLst/>
                <a:uLnTx/>
                <a:uFillTx/>
                <a:latin typeface="Century Gothic"/>
                <a:ea typeface="Century Gothic"/>
                <a:cs typeface="Century Gothic"/>
                <a:sym typeface="Century Gothic"/>
              </a:rPr>
              <a:t> </a:t>
            </a:r>
            <a:r>
              <a:rPr lang="en-GB" sz="3200" kern="0">
                <a:solidFill>
                  <a:srgbClr val="1E4E79"/>
                </a:solidFill>
                <a:latin typeface="Century Gothic"/>
                <a:ea typeface="Century Gothic"/>
                <a:cs typeface="Century Gothic"/>
                <a:sym typeface="Century Gothic"/>
              </a:rPr>
              <a:t>eat</a:t>
            </a:r>
            <a:r>
              <a:rPr kumimoji="0" lang="en-GB" sz="3200" b="0" i="0" u="none" strike="noStrike" kern="0" cap="none" spc="0" normalizeH="0" baseline="0" noProof="0">
                <a:ln>
                  <a:noFill/>
                </a:ln>
                <a:solidFill>
                  <a:srgbClr val="1E4E79"/>
                </a:solidFill>
                <a:effectLst/>
                <a:uLnTx/>
                <a:uFillTx/>
                <a:latin typeface="Century Gothic"/>
                <a:ea typeface="Century Gothic"/>
                <a:cs typeface="Century Gothic"/>
                <a:sym typeface="Century Gothic"/>
              </a:rPr>
              <a:t>s </a:t>
            </a:r>
            <a:r>
              <a:rPr lang="en-GB" sz="3200" kern="0">
                <a:solidFill>
                  <a:srgbClr val="1E4E79"/>
                </a:solidFill>
                <a:latin typeface="Century Gothic"/>
                <a:ea typeface="Century Gothic"/>
                <a:cs typeface="Century Gothic"/>
                <a:sym typeface="Century Gothic"/>
              </a:rPr>
              <a:t>| it eats</a:t>
            </a:r>
            <a:r>
              <a:rPr kumimoji="0" lang="en-GB" sz="3200" b="0" i="0" u="none" strike="noStrike" kern="0" cap="none" spc="0" normalizeH="0" baseline="0" noProof="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9" name="Google Shape;79;p15"/>
          <p:cNvSpPr txBox="1"/>
          <p:nvPr/>
        </p:nvSpPr>
        <p:spPr>
          <a:xfrm>
            <a:off x="1938832" y="3997075"/>
            <a:ext cx="9178993"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Lucía</a:t>
            </a:r>
            <a:r>
              <a:rPr kumimoji="0" lang="en-GB" sz="60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 </a:t>
            </a:r>
            <a:r>
              <a:rPr lang="en-GB" sz="6000" b="1" kern="0" dirty="0">
                <a:solidFill>
                  <a:srgbClr val="C55A11"/>
                </a:solidFill>
                <a:latin typeface="Century Gothic"/>
                <a:ea typeface="Century Gothic"/>
                <a:cs typeface="Century Gothic"/>
                <a:sym typeface="Century Gothic"/>
              </a:rPr>
              <a:t>com</a:t>
            </a:r>
            <a:r>
              <a:rPr kumimoji="0" lang="en-GB" sz="60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e</a:t>
            </a:r>
            <a:r>
              <a:rPr kumimoji="0" lang="en-GB" sz="60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 </a:t>
            </a:r>
            <a:r>
              <a:rPr lang="en-GB" sz="6000" kern="0" dirty="0" err="1">
                <a:solidFill>
                  <a:srgbClr val="1E4E79"/>
                </a:solidFill>
                <a:latin typeface="Century Gothic"/>
                <a:ea typeface="Century Gothic"/>
                <a:cs typeface="Century Gothic"/>
                <a:sym typeface="Century Gothic"/>
              </a:rPr>
              <a:t>fruta</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0" name="Google Shape;80;p15"/>
          <p:cNvSpPr txBox="1"/>
          <p:nvPr/>
        </p:nvSpPr>
        <p:spPr>
          <a:xfrm>
            <a:off x="3031356" y="4951326"/>
            <a:ext cx="67256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Lucía</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lang="en-GB" sz="3200" b="1" kern="0" dirty="0">
                <a:solidFill>
                  <a:srgbClr val="C55A11"/>
                </a:solidFill>
                <a:latin typeface="Century Gothic"/>
                <a:ea typeface="Century Gothic"/>
                <a:cs typeface="Century Gothic"/>
                <a:sym typeface="Century Gothic"/>
              </a:rPr>
              <a:t>eat</a:t>
            </a:r>
            <a:r>
              <a:rPr kumimoji="0" lang="en-GB" sz="32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lang="en-GB" sz="3200" kern="0" dirty="0">
                <a:solidFill>
                  <a:srgbClr val="1E4E79"/>
                </a:solidFill>
                <a:latin typeface="Century Gothic"/>
                <a:ea typeface="Century Gothic"/>
                <a:cs typeface="Century Gothic"/>
                <a:sym typeface="Century Gothic"/>
              </a:rPr>
              <a:t>fruit</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347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fade">
                                      <p:cBhvr>
                                        <p:cTn id="1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838200" y="1107586"/>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a:solidFill>
                  <a:srgbClr val="1E4E79"/>
                </a:solidFill>
              </a:rPr>
              <a:t>comer</a:t>
            </a:r>
            <a:br>
              <a:rPr lang="en-GB" sz="8640" b="1" dirty="0">
                <a:solidFill>
                  <a:srgbClr val="1E4E79"/>
                </a:solidFill>
              </a:rPr>
            </a:br>
            <a:endParaRPr sz="3959" dirty="0"/>
          </a:p>
        </p:txBody>
      </p:sp>
      <p:sp>
        <p:nvSpPr>
          <p:cNvPr id="87" name="Google Shape;87;p16"/>
          <p:cNvSpPr txBox="1"/>
          <p:nvPr/>
        </p:nvSpPr>
        <p:spPr>
          <a:xfrm>
            <a:off x="0" y="2176662"/>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a:t>
            </a:r>
            <a:r>
              <a:rPr lang="en-GB" sz="3200" kern="0" dirty="0">
                <a:solidFill>
                  <a:srgbClr val="1E4E79"/>
                </a:solidFill>
                <a:latin typeface="Century Gothic"/>
                <a:ea typeface="Century Gothic"/>
                <a:cs typeface="Century Gothic"/>
                <a:sym typeface="Century Gothic"/>
              </a:rPr>
              <a:t>eat</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 </a:t>
            </a:r>
            <a:r>
              <a:rPr lang="en-GB" sz="3200" kern="0" dirty="0">
                <a:solidFill>
                  <a:srgbClr val="1E4E79"/>
                </a:solidFill>
                <a:latin typeface="Century Gothic"/>
                <a:ea typeface="Century Gothic"/>
                <a:cs typeface="Century Gothic"/>
                <a:sym typeface="Century Gothic"/>
              </a:rPr>
              <a:t>eat</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8" name="Google Shape;88;p16"/>
          <p:cNvSpPr txBox="1"/>
          <p:nvPr/>
        </p:nvSpPr>
        <p:spPr>
          <a:xfrm>
            <a:off x="0" y="4037385"/>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Quiere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lang="en-GB" sz="6000" b="1" kern="0" dirty="0">
                <a:solidFill>
                  <a:srgbClr val="C55A11"/>
                </a:solidFill>
                <a:latin typeface="Century Gothic"/>
                <a:ea typeface="Century Gothic"/>
                <a:cs typeface="Century Gothic"/>
                <a:sym typeface="Century Gothic"/>
              </a:rPr>
              <a:t>com</a:t>
            </a:r>
            <a:r>
              <a:rPr kumimoji="0" lang="en-GB" sz="6000" b="1" i="0" u="none" strike="noStrike" kern="0" cap="none" spc="0" normalizeH="0" baseline="0" noProof="0" dirty="0" err="1">
                <a:ln>
                  <a:noFill/>
                </a:ln>
                <a:solidFill>
                  <a:srgbClr val="C55A11"/>
                </a:solidFill>
                <a:effectLst/>
                <a:uLnTx/>
                <a:uFillTx/>
                <a:latin typeface="Century Gothic"/>
                <a:ea typeface="Century Gothic"/>
                <a:cs typeface="Century Gothic"/>
                <a:sym typeface="Century Gothic"/>
              </a:rPr>
              <a:t>er</a:t>
            </a:r>
            <a:r>
              <a:rPr kumimoji="0" lang="en-GB" sz="60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 </a:t>
            </a:r>
            <a:r>
              <a:rPr lang="en-GB" sz="6000" kern="0" dirty="0" err="1">
                <a:solidFill>
                  <a:srgbClr val="37598F"/>
                </a:solidFill>
                <a:latin typeface="Century Gothic"/>
                <a:ea typeface="Century Gothic"/>
                <a:cs typeface="Century Gothic"/>
                <a:sym typeface="Century Gothic"/>
              </a:rPr>
              <a:t>fruta</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9" name="Google Shape;89;p16"/>
          <p:cNvSpPr txBox="1"/>
          <p:nvPr/>
        </p:nvSpPr>
        <p:spPr>
          <a:xfrm>
            <a:off x="3066699" y="5053048"/>
            <a:ext cx="631017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wants </a:t>
            </a:r>
            <a:r>
              <a:rPr kumimoji="0" lang="en-GB" sz="32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to</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lang="en-GB" sz="3200" b="1" kern="0" dirty="0">
                <a:solidFill>
                  <a:srgbClr val="C55A11"/>
                </a:solidFill>
                <a:latin typeface="Century Gothic"/>
                <a:ea typeface="Century Gothic"/>
                <a:cs typeface="Century Gothic"/>
                <a:sym typeface="Century Gothic"/>
              </a:rPr>
              <a:t>eat</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fruit.]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6400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fade">
                                      <p:cBhvr>
                                        <p:cTn id="12" dur="500"/>
                                        <p:tgtEl>
                                          <p:spTgt spid="8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descr="question mark action button">
            <a:hlinkClick r:id="" action="ppaction://noaction">
              <a:snd r:embed="rId3" name="come.wav"/>
            </a:hlinkClick>
          </p:cNvPr>
          <p:cNvSpPr/>
          <p:nvPr/>
        </p:nvSpPr>
        <p:spPr>
          <a:xfrm>
            <a:off x="902155" y="2301984"/>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6" name="Google Shape;96;p17"/>
          <p:cNvSpPr txBox="1">
            <a:spLocks noGrp="1"/>
          </p:cNvSpPr>
          <p:nvPr>
            <p:ph type="title"/>
          </p:nvPr>
        </p:nvSpPr>
        <p:spPr>
          <a:xfrm>
            <a:off x="838200" y="826968"/>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a:solidFill>
                  <a:schemeClr val="accent1">
                    <a:lumMod val="50000"/>
                  </a:schemeClr>
                </a:solidFill>
              </a:rPr>
              <a:t>come</a:t>
            </a:r>
            <a:endParaRPr sz="11500" dirty="0">
              <a:solidFill>
                <a:schemeClr val="accent1">
                  <a:lumMod val="50000"/>
                </a:schemeClr>
              </a:solidFill>
            </a:endParaRPr>
          </a:p>
        </p:txBody>
      </p:sp>
      <p:sp>
        <p:nvSpPr>
          <p:cNvPr id="97" name="Google Shape;97;p17"/>
          <p:cNvSpPr txBox="1"/>
          <p:nvPr/>
        </p:nvSpPr>
        <p:spPr>
          <a:xfrm>
            <a:off x="3198360" y="2162184"/>
            <a:ext cx="579527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[s/he </a:t>
            </a:r>
            <a:r>
              <a:rPr lang="en-GB" sz="3200" kern="0" dirty="0">
                <a:solidFill>
                  <a:schemeClr val="accent1">
                    <a:lumMod val="50000"/>
                  </a:schemeClr>
                </a:solidFill>
                <a:latin typeface="Century Gothic"/>
                <a:ea typeface="Century Gothic"/>
                <a:cs typeface="Century Gothic"/>
                <a:sym typeface="Century Gothic"/>
              </a:rPr>
              <a:t>eat</a:t>
            </a:r>
            <a:r>
              <a:rPr kumimoji="0" lang="en-GB" sz="32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s]</a:t>
            </a:r>
            <a:endParaRPr kumimoji="0" sz="1400" b="0" i="0" u="none" strike="noStrike" kern="0" cap="none" spc="0" normalizeH="0" baseline="0" noProof="0" dirty="0">
              <a:ln>
                <a:noFill/>
              </a:ln>
              <a:solidFill>
                <a:schemeClr val="accent1">
                  <a:lumMod val="50000"/>
                </a:schemeClr>
              </a:solidFill>
              <a:effectLst/>
              <a:uLnTx/>
              <a:uFillTx/>
              <a:latin typeface="Arial"/>
              <a:cs typeface="Arial"/>
              <a:sym typeface="Arial"/>
            </a:endParaRPr>
          </a:p>
        </p:txBody>
      </p:sp>
      <p:sp>
        <p:nvSpPr>
          <p:cNvPr id="98" name="Google Shape;98;p17" descr="question mark action button">
            <a:hlinkClick r:id="" action="ppaction://noaction">
              <a:snd r:embed="rId4" name="luci%CC%81a come fruta.wav"/>
            </a:hlinkClick>
          </p:cNvPr>
          <p:cNvSpPr/>
          <p:nvPr/>
        </p:nvSpPr>
        <p:spPr>
          <a:xfrm>
            <a:off x="898831" y="512622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9" name="Google Shape;99;p17"/>
          <p:cNvSpPr txBox="1"/>
          <p:nvPr/>
        </p:nvSpPr>
        <p:spPr>
          <a:xfrm>
            <a:off x="1342698" y="4003812"/>
            <a:ext cx="105156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err="1">
                <a:ln>
                  <a:noFill/>
                </a:ln>
                <a:solidFill>
                  <a:schemeClr val="accent1">
                    <a:lumMod val="50000"/>
                  </a:schemeClr>
                </a:solidFill>
                <a:effectLst/>
                <a:uLnTx/>
                <a:uFillTx/>
                <a:latin typeface="Century Gothic"/>
                <a:ea typeface="Century Gothic"/>
                <a:cs typeface="Century Gothic"/>
                <a:sym typeface="Century Gothic"/>
              </a:rPr>
              <a:t>Lucía</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1" i="0" strike="noStrike" kern="0" cap="none" spc="0" normalizeH="0" baseline="0" noProof="0" dirty="0">
                <a:ln>
                  <a:noFill/>
                </a:ln>
                <a:solidFill>
                  <a:srgbClr val="E25B00"/>
                </a:solidFill>
                <a:effectLst/>
                <a:uLnTx/>
                <a:uFillTx/>
                <a:latin typeface="Century Gothic"/>
                <a:ea typeface="Century Gothic"/>
                <a:cs typeface="Century Gothic"/>
                <a:sym typeface="Century Gothic"/>
              </a:rPr>
              <a:t>come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err="1">
                <a:ln>
                  <a:noFill/>
                </a:ln>
                <a:solidFill>
                  <a:schemeClr val="accent1">
                    <a:lumMod val="50000"/>
                  </a:schemeClr>
                </a:solidFill>
                <a:effectLst/>
                <a:uLnTx/>
                <a:uFillTx/>
                <a:latin typeface="Century Gothic"/>
                <a:ea typeface="Century Gothic"/>
                <a:cs typeface="Century Gothic"/>
                <a:sym typeface="Century Gothic"/>
              </a:rPr>
              <a:t>fruta</a:t>
            </a:r>
            <a:r>
              <a:rPr kumimoji="0" lang="en-GB" sz="60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101" name="Google Shape;101;p17"/>
          <p:cNvSpPr txBox="1"/>
          <p:nvPr/>
        </p:nvSpPr>
        <p:spPr>
          <a:xfrm>
            <a:off x="3163803" y="5019475"/>
            <a:ext cx="6502645"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a:t>
            </a:r>
            <a:r>
              <a:rPr kumimoji="0" lang="en-GB" sz="3200" b="0" i="0" u="none" strike="noStrike" kern="0" cap="none" spc="0" normalizeH="0" baseline="0" noProof="0" dirty="0" err="1">
                <a:ln>
                  <a:noFill/>
                </a:ln>
                <a:solidFill>
                  <a:schemeClr val="accent1">
                    <a:lumMod val="50000"/>
                  </a:schemeClr>
                </a:solidFill>
                <a:effectLst/>
                <a:uLnTx/>
                <a:uFillTx/>
                <a:latin typeface="Century Gothic"/>
                <a:ea typeface="Century Gothic"/>
                <a:cs typeface="Century Gothic"/>
                <a:sym typeface="Century Gothic"/>
              </a:rPr>
              <a:t>Lucía</a:t>
            </a:r>
            <a:r>
              <a:rPr kumimoji="0" lang="en-GB" sz="32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 </a:t>
            </a:r>
            <a:r>
              <a:rPr lang="en-GB" sz="3200" b="1" kern="0" dirty="0">
                <a:solidFill>
                  <a:srgbClr val="E25B00"/>
                </a:solidFill>
                <a:latin typeface="Century Gothic"/>
                <a:ea typeface="Century Gothic"/>
                <a:cs typeface="Century Gothic"/>
                <a:sym typeface="Century Gothic"/>
              </a:rPr>
              <a:t>eat</a:t>
            </a:r>
            <a:r>
              <a:rPr kumimoji="0" lang="en-GB" sz="3200" b="1" i="0" u="none" strike="noStrike" kern="0" cap="none" spc="0" normalizeH="0" baseline="0" noProof="0" dirty="0">
                <a:ln>
                  <a:noFill/>
                </a:ln>
                <a:solidFill>
                  <a:srgbClr val="E25B00"/>
                </a:solidFill>
                <a:effectLst/>
                <a:uLnTx/>
                <a:uFillTx/>
                <a:latin typeface="Century Gothic"/>
                <a:ea typeface="Century Gothic"/>
                <a:cs typeface="Century Gothic"/>
                <a:sym typeface="Century Gothic"/>
              </a:rPr>
              <a:t>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lang="en-GB" sz="3200" kern="0" dirty="0">
                <a:solidFill>
                  <a:schemeClr val="accent1">
                    <a:lumMod val="50000"/>
                  </a:schemeClr>
                </a:solidFill>
                <a:latin typeface="Century Gothic"/>
                <a:ea typeface="Century Gothic"/>
                <a:cs typeface="Century Gothic"/>
                <a:sym typeface="Century Gothic"/>
              </a:rPr>
              <a:t>fruit</a:t>
            </a:r>
            <a:r>
              <a:rPr kumimoji="0" lang="en-GB" sz="32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chemeClr val="accent1">
                  <a:lumMod val="50000"/>
                </a:schemeClr>
              </a:solidFill>
              <a:effectLst/>
              <a:uLnTx/>
              <a:uFillTx/>
              <a:latin typeface="Arial"/>
              <a:cs typeface="Arial"/>
              <a:sym typeface="Arial"/>
            </a:endParaRPr>
          </a:p>
        </p:txBody>
      </p:sp>
      <p:grpSp>
        <p:nvGrpSpPr>
          <p:cNvPr id="4" name="Group 3"/>
          <p:cNvGrpSpPr/>
          <p:nvPr/>
        </p:nvGrpSpPr>
        <p:grpSpPr>
          <a:xfrm>
            <a:off x="5532326" y="4202852"/>
            <a:ext cx="2196001" cy="746975"/>
            <a:chOff x="5532326" y="4202852"/>
            <a:chExt cx="2196001" cy="746975"/>
          </a:xfrm>
        </p:grpSpPr>
        <p:sp>
          <p:nvSpPr>
            <p:cNvPr id="2" name="Rectangle 1"/>
            <p:cNvSpPr/>
            <p:nvPr/>
          </p:nvSpPr>
          <p:spPr>
            <a:xfrm>
              <a:off x="5532326" y="4202852"/>
              <a:ext cx="2196001" cy="746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5532327" y="4866350"/>
              <a:ext cx="2196000" cy="61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88952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fade">
                                      <p:cBhvr>
                                        <p:cTn id="12" dur="500"/>
                                        <p:tgtEl>
                                          <p:spTgt spid="9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7"/>
                                        </p:tgtEl>
                                        <p:attrNameLst>
                                          <p:attrName>style.visibility</p:attrName>
                                        </p:attrNameLst>
                                      </p:cBhvr>
                                      <p:to>
                                        <p:strVal val="visible"/>
                                      </p:to>
                                    </p:set>
                                    <p:animEffect transition="in" filter="fade">
                                      <p:cBhvr>
                                        <p:cTn id="17" dur="500"/>
                                        <p:tgtEl>
                                          <p:spTgt spid="9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nodeType="withEffect">
                                  <p:stCondLst>
                                    <p:cond delay="300"/>
                                  </p:stCondLst>
                                  <p:childTnLst>
                                    <p:set>
                                      <p:cBhvr>
                                        <p:cTn id="24" dur="1" fill="hold">
                                          <p:stCondLst>
                                            <p:cond delay="0"/>
                                          </p:stCondLst>
                                        </p:cTn>
                                        <p:tgtEl>
                                          <p:spTgt spid="99"/>
                                        </p:tgtEl>
                                        <p:attrNameLst>
                                          <p:attrName>style.visibility</p:attrName>
                                        </p:attrNameLst>
                                      </p:cBhvr>
                                      <p:to>
                                        <p:strVal val="visible"/>
                                      </p:to>
                                    </p:set>
                                    <p:animEffect transition="in" filter="fade">
                                      <p:cBhvr>
                                        <p:cTn id="25" dur="500"/>
                                        <p:tgtEl>
                                          <p:spTgt spid="9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8"/>
                                        </p:tgtEl>
                                        <p:attrNameLst>
                                          <p:attrName>style.visibility</p:attrName>
                                        </p:attrNameLst>
                                      </p:cBhvr>
                                      <p:to>
                                        <p:strVal val="visible"/>
                                      </p:to>
                                    </p:set>
                                    <p:animEffect transition="in" filter="fade">
                                      <p:cBhvr>
                                        <p:cTn id="35" dur="500"/>
                                        <p:tgtEl>
                                          <p:spTgt spid="9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1"/>
                                        </p:tgtEl>
                                        <p:attrNameLst>
                                          <p:attrName>style.visibility</p:attrName>
                                        </p:attrNameLst>
                                      </p:cBhvr>
                                      <p:to>
                                        <p:strVal val="visible"/>
                                      </p:to>
                                    </p:set>
                                    <p:animEffect transition="in" filter="fade">
                                      <p:cBhvr>
                                        <p:cTn id="40"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8" descr="question mark action button">
            <a:hlinkClick r:id="" action="ppaction://noaction">
              <a:snd r:embed="rId3" name="comer.wav"/>
            </a:hlinkClick>
          </p:cNvPr>
          <p:cNvSpPr/>
          <p:nvPr/>
        </p:nvSpPr>
        <p:spPr>
          <a:xfrm>
            <a:off x="905276" y="2301984"/>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8" name="Google Shape;108;p18"/>
          <p:cNvSpPr txBox="1">
            <a:spLocks noGrp="1"/>
          </p:cNvSpPr>
          <p:nvPr>
            <p:ph type="title"/>
          </p:nvPr>
        </p:nvSpPr>
        <p:spPr>
          <a:xfrm>
            <a:off x="880310" y="828399"/>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a:solidFill>
                  <a:srgbClr val="1E4E79"/>
                </a:solidFill>
              </a:rPr>
              <a:t>comer</a:t>
            </a:r>
            <a:endParaRPr sz="11500" dirty="0"/>
          </a:p>
        </p:txBody>
      </p:sp>
      <p:sp>
        <p:nvSpPr>
          <p:cNvPr id="109" name="Google Shape;109;p18"/>
          <p:cNvSpPr txBox="1"/>
          <p:nvPr/>
        </p:nvSpPr>
        <p:spPr>
          <a:xfrm>
            <a:off x="3257723" y="2172342"/>
            <a:ext cx="576077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a:t>
            </a:r>
            <a:r>
              <a:rPr lang="en-GB" sz="3200" kern="0" dirty="0">
                <a:solidFill>
                  <a:srgbClr val="1E4E79"/>
                </a:solidFill>
                <a:latin typeface="Century Gothic"/>
                <a:ea typeface="Century Gothic"/>
                <a:cs typeface="Century Gothic"/>
                <a:sym typeface="Century Gothic"/>
              </a:rPr>
              <a:t>eat</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 </a:t>
            </a:r>
            <a:r>
              <a:rPr lang="en-GB" sz="3200" kern="0" dirty="0">
                <a:solidFill>
                  <a:srgbClr val="1E4E79"/>
                </a:solidFill>
                <a:latin typeface="Century Gothic"/>
                <a:ea typeface="Century Gothic"/>
                <a:cs typeface="Century Gothic"/>
                <a:sym typeface="Century Gothic"/>
              </a:rPr>
              <a:t>eat</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0" name="Google Shape;110;p18" descr="question mark action button">
            <a:hlinkClick r:id="" action="ppaction://noaction">
              <a:snd r:embed="rId4" name="quiere comer fruta.wav"/>
            </a:hlinkClick>
          </p:cNvPr>
          <p:cNvSpPr/>
          <p:nvPr/>
        </p:nvSpPr>
        <p:spPr>
          <a:xfrm>
            <a:off x="898670" y="512578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11" name="Google Shape;111;p18"/>
          <p:cNvSpPr txBox="1"/>
          <p:nvPr/>
        </p:nvSpPr>
        <p:spPr>
          <a:xfrm>
            <a:off x="529389" y="4037383"/>
            <a:ext cx="11662612"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5400"/>
              <a:buFont typeface="Arial"/>
              <a:buNone/>
              <a:tabLst/>
              <a:defRPr/>
            </a:pP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Quiere</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5400" b="1" i="0" strike="noStrike" kern="0" cap="none" spc="0" normalizeH="0" baseline="0" noProof="0" dirty="0">
                <a:ln>
                  <a:noFill/>
                </a:ln>
                <a:solidFill>
                  <a:srgbClr val="E25B00"/>
                </a:solidFill>
                <a:effectLst/>
                <a:uLnTx/>
                <a:uFillTx/>
                <a:latin typeface="Century Gothic"/>
                <a:ea typeface="Century Gothic"/>
                <a:cs typeface="Century Gothic"/>
                <a:sym typeface="Century Gothic"/>
              </a:rPr>
              <a:t>comer</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lang="en-GB" sz="5400" kern="0" dirty="0" err="1">
                <a:solidFill>
                  <a:srgbClr val="1E4E79"/>
                </a:solidFill>
                <a:latin typeface="Century Gothic"/>
                <a:ea typeface="Century Gothic"/>
                <a:cs typeface="Century Gothic"/>
                <a:sym typeface="Century Gothic"/>
              </a:rPr>
              <a:t>fruta</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3" name="Google Shape;113;p18"/>
          <p:cNvSpPr txBox="1"/>
          <p:nvPr/>
        </p:nvSpPr>
        <p:spPr>
          <a:xfrm>
            <a:off x="3295747" y="5033760"/>
            <a:ext cx="6129895"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wants </a:t>
            </a:r>
            <a:r>
              <a:rPr kumimoji="0" lang="en-GB" sz="3200" b="0"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to </a:t>
            </a:r>
            <a:r>
              <a:rPr lang="en-GB" sz="3200" kern="0" dirty="0">
                <a:solidFill>
                  <a:srgbClr val="C55A11"/>
                </a:solidFill>
                <a:latin typeface="Century Gothic"/>
                <a:ea typeface="Century Gothic"/>
                <a:cs typeface="Century Gothic"/>
                <a:sym typeface="Century Gothic"/>
              </a:rPr>
              <a:t>eat</a:t>
            </a:r>
            <a:r>
              <a:rPr kumimoji="0" lang="en-GB" sz="3200" b="0"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 </a:t>
            </a:r>
            <a:r>
              <a:rPr lang="en-GB" sz="3200" kern="0" dirty="0">
                <a:solidFill>
                  <a:srgbClr val="1E4E79"/>
                </a:solidFill>
                <a:latin typeface="Century Gothic"/>
                <a:ea typeface="Century Gothic"/>
                <a:cs typeface="Century Gothic"/>
                <a:sym typeface="Century Gothic"/>
              </a:rPr>
              <a:t>fruit</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11" name="Group 10"/>
          <p:cNvGrpSpPr/>
          <p:nvPr/>
        </p:nvGrpSpPr>
        <p:grpSpPr>
          <a:xfrm>
            <a:off x="5527593" y="4149126"/>
            <a:ext cx="2197510" cy="746975"/>
            <a:chOff x="5532326" y="4202852"/>
            <a:chExt cx="2196001" cy="746975"/>
          </a:xfrm>
        </p:grpSpPr>
        <p:sp>
          <p:nvSpPr>
            <p:cNvPr id="12" name="Rectangle 11"/>
            <p:cNvSpPr/>
            <p:nvPr/>
          </p:nvSpPr>
          <p:spPr>
            <a:xfrm>
              <a:off x="5532326" y="4202852"/>
              <a:ext cx="2196001" cy="746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5532327" y="4866350"/>
              <a:ext cx="2196000" cy="61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82913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fade">
                                      <p:cBhvr>
                                        <p:cTn id="12" dur="500"/>
                                        <p:tgtEl>
                                          <p:spTgt spid="10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9"/>
                                        </p:tgtEl>
                                        <p:attrNameLst>
                                          <p:attrName>style.visibility</p:attrName>
                                        </p:attrNameLst>
                                      </p:cBhvr>
                                      <p:to>
                                        <p:strVal val="visible"/>
                                      </p:to>
                                    </p:set>
                                    <p:animEffect transition="in" filter="fade">
                                      <p:cBhvr>
                                        <p:cTn id="17" dur="500"/>
                                        <p:tgtEl>
                                          <p:spTgt spid="10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300"/>
                                  </p:stCondLst>
                                  <p:childTnLst>
                                    <p:set>
                                      <p:cBhvr>
                                        <p:cTn id="24" dur="1" fill="hold">
                                          <p:stCondLst>
                                            <p:cond delay="0"/>
                                          </p:stCondLst>
                                        </p:cTn>
                                        <p:tgtEl>
                                          <p:spTgt spid="111"/>
                                        </p:tgtEl>
                                        <p:attrNameLst>
                                          <p:attrName>style.visibility</p:attrName>
                                        </p:attrNameLst>
                                      </p:cBhvr>
                                      <p:to>
                                        <p:strVal val="visible"/>
                                      </p:to>
                                    </p:set>
                                    <p:animEffect transition="in" filter="fade">
                                      <p:cBhvr>
                                        <p:cTn id="25" dur="500"/>
                                        <p:tgtEl>
                                          <p:spTgt spid="1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0"/>
                                        </p:tgtEl>
                                        <p:attrNameLst>
                                          <p:attrName>style.visibility</p:attrName>
                                        </p:attrNameLst>
                                      </p:cBhvr>
                                      <p:to>
                                        <p:strVal val="visible"/>
                                      </p:to>
                                    </p:set>
                                    <p:animEffect transition="in" filter="fade">
                                      <p:cBhvr>
                                        <p:cTn id="35" dur="500"/>
                                        <p:tgtEl>
                                          <p:spTgt spid="1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13"/>
                                        </p:tgtEl>
                                        <p:attrNameLst>
                                          <p:attrName>style.visibility</p:attrName>
                                        </p:attrNameLst>
                                      </p:cBhvr>
                                      <p:to>
                                        <p:strVal val="visible"/>
                                      </p:to>
                                    </p:set>
                                    <p:animEffect transition="in" filter="fade">
                                      <p:cBhvr>
                                        <p:cTn id="40"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838199" y="1051439"/>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400"/>
              <a:buNone/>
            </a:pPr>
            <a:r>
              <a:rPr lang="en-GB" sz="11520" b="1" dirty="0" err="1">
                <a:solidFill>
                  <a:srgbClr val="1E4E79"/>
                </a:solidFill>
              </a:rPr>
              <a:t>vivir</a:t>
            </a:r>
            <a:br>
              <a:rPr lang="en-GB" sz="10350" b="1" dirty="0">
                <a:solidFill>
                  <a:srgbClr val="1E4E79"/>
                </a:solidFill>
              </a:rPr>
            </a:br>
            <a:endParaRPr sz="3959" dirty="0"/>
          </a:p>
        </p:txBody>
      </p:sp>
      <p:sp>
        <p:nvSpPr>
          <p:cNvPr id="57" name="Google Shape;57;p13"/>
          <p:cNvSpPr txBox="1"/>
          <p:nvPr/>
        </p:nvSpPr>
        <p:spPr>
          <a:xfrm>
            <a:off x="0" y="2189979"/>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a:t>
            </a:r>
            <a:r>
              <a:rPr lang="en-GB" sz="3200" kern="0" noProof="0" dirty="0">
                <a:solidFill>
                  <a:srgbClr val="1E4E79"/>
                </a:solidFill>
                <a:latin typeface="Century Gothic"/>
                <a:ea typeface="Century Gothic"/>
                <a:cs typeface="Century Gothic"/>
                <a:sym typeface="Century Gothic"/>
              </a:rPr>
              <a:t>live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 </a:t>
            </a:r>
            <a:r>
              <a:rPr lang="en-GB" sz="3200" kern="0" noProof="0" dirty="0">
                <a:solidFill>
                  <a:srgbClr val="1E4E79"/>
                </a:solidFill>
                <a:latin typeface="Century Gothic"/>
                <a:ea typeface="Century Gothic"/>
                <a:cs typeface="Century Gothic"/>
                <a:sym typeface="Century Gothic"/>
              </a:rPr>
              <a:t>liv</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8" name="Google Shape;58;p13"/>
          <p:cNvSpPr txBox="1"/>
          <p:nvPr/>
        </p:nvSpPr>
        <p:spPr>
          <a:xfrm>
            <a:off x="-67733" y="3336274"/>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lang="en-GB" sz="11500" b="1" kern="0" noProof="0" dirty="0">
                <a:solidFill>
                  <a:srgbClr val="1E4E79"/>
                </a:solidFill>
                <a:latin typeface="Century Gothic"/>
                <a:ea typeface="Century Gothic"/>
                <a:cs typeface="Century Gothic"/>
                <a:sym typeface="Century Gothic"/>
              </a:rPr>
              <a:t>viv</a:t>
            </a:r>
            <a:r>
              <a:rPr kumimoji="0" lang="en-GB"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9" name="Google Shape;59;p13"/>
          <p:cNvSpPr txBox="1"/>
          <p:nvPr/>
        </p:nvSpPr>
        <p:spPr>
          <a:xfrm>
            <a:off x="-67733" y="5062338"/>
            <a:ext cx="12191999"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kumimoji="0" lang="en-GB" sz="3200" b="0" i="0" u="none" strike="noStrike" kern="0" cap="none" spc="0" normalizeH="0" baseline="0" noProof="0">
                <a:ln>
                  <a:noFill/>
                </a:ln>
                <a:solidFill>
                  <a:srgbClr val="1E4E79"/>
                </a:solidFill>
                <a:effectLst/>
                <a:uLnTx/>
                <a:uFillTx/>
                <a:latin typeface="Century Gothic"/>
                <a:ea typeface="Century Gothic"/>
                <a:cs typeface="Century Gothic"/>
                <a:sym typeface="Century Gothic"/>
              </a:rPr>
              <a:t>[s/he </a:t>
            </a:r>
            <a:r>
              <a:rPr lang="en-GB" sz="3200" kern="0" noProof="0">
                <a:solidFill>
                  <a:srgbClr val="1E4E79"/>
                </a:solidFill>
                <a:latin typeface="Century Gothic"/>
                <a:ea typeface="Century Gothic"/>
                <a:cs typeface="Century Gothic"/>
                <a:sym typeface="Century Gothic"/>
              </a:rPr>
              <a:t>live</a:t>
            </a:r>
            <a:r>
              <a:rPr lang="en-GB" sz="3200" kern="0">
                <a:solidFill>
                  <a:srgbClr val="1E4E79"/>
                </a:solidFill>
                <a:latin typeface="Century Gothic"/>
                <a:ea typeface="Century Gothic"/>
                <a:cs typeface="Century Gothic"/>
                <a:sym typeface="Century Gothic"/>
              </a:rPr>
              <a:t>s | it lives]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Picture 1"/>
          <p:cNvPicPr>
            <a:picLocks noChangeAspect="1"/>
          </p:cNvPicPr>
          <p:nvPr/>
        </p:nvPicPr>
        <p:blipFill rotWithShape="1">
          <a:blip r:embed="rId3" cstate="print">
            <a:clrChange>
              <a:clrFrom>
                <a:srgbClr val="FCFAFB"/>
              </a:clrFrom>
              <a:clrTo>
                <a:srgbClr val="FCFAFB">
                  <a:alpha val="0"/>
                </a:srgbClr>
              </a:clrTo>
            </a:clrChange>
            <a:extLst>
              <a:ext uri="{28A0092B-C50C-407E-A947-70E740481C1C}">
                <a14:useLocalDpi xmlns:a14="http://schemas.microsoft.com/office/drawing/2010/main" val="0"/>
              </a:ext>
            </a:extLst>
          </a:blip>
          <a:srcRect l="25040" r="23923"/>
          <a:stretch/>
        </p:blipFill>
        <p:spPr>
          <a:xfrm>
            <a:off x="9015662" y="136052"/>
            <a:ext cx="2903622" cy="3200222"/>
          </a:xfrm>
          <a:prstGeom prst="rect">
            <a:avLst/>
          </a:prstGeom>
        </p:spPr>
      </p:pic>
    </p:spTree>
    <p:extLst>
      <p:ext uri="{BB962C8B-B14F-4D97-AF65-F5344CB8AC3E}">
        <p14:creationId xmlns:p14="http://schemas.microsoft.com/office/powerpoint/2010/main" val="202651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descr="question mark action button">
            <a:hlinkClick r:id="" action="ppaction://noaction">
              <a:snd r:embed="rId3" name="vivir.wav"/>
            </a:hlinkClick>
          </p:cNvPr>
          <p:cNvSpPr/>
          <p:nvPr/>
        </p:nvSpPr>
        <p:spPr>
          <a:xfrm>
            <a:off x="906585" y="2301984"/>
            <a:ext cx="542518" cy="478800"/>
          </a:xfrm>
          <a:custGeom>
            <a:avLst/>
            <a:gdLst/>
            <a:ahLst/>
            <a:cxnLst/>
            <a:rect l="l" t="t" r="r" b="b"/>
            <a:pathLst>
              <a:path w="120000" h="120000" extrusionOk="0">
                <a:moveTo>
                  <a:pt x="0" y="0"/>
                </a:moveTo>
                <a:lnTo>
                  <a:pt x="120000" y="0"/>
                </a:lnTo>
                <a:lnTo>
                  <a:pt x="120000" y="120000"/>
                </a:lnTo>
                <a:lnTo>
                  <a:pt x="0" y="120000"/>
                </a:lnTo>
                <a:close/>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darken"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7" name="Google Shape;67;p14"/>
          <p:cNvSpPr txBox="1">
            <a:spLocks noGrp="1"/>
          </p:cNvSpPr>
          <p:nvPr>
            <p:ph type="title"/>
          </p:nvPr>
        </p:nvSpPr>
        <p:spPr>
          <a:xfrm>
            <a:off x="838200" y="1104137"/>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err="1">
                <a:solidFill>
                  <a:srgbClr val="1E4E79"/>
                </a:solidFill>
              </a:rPr>
              <a:t>vivir</a:t>
            </a:r>
            <a:br>
              <a:rPr lang="en-GB" sz="8640" b="1" dirty="0">
                <a:solidFill>
                  <a:srgbClr val="1E4E79"/>
                </a:solidFill>
              </a:rPr>
            </a:br>
            <a:endParaRPr sz="3959" dirty="0"/>
          </a:p>
        </p:txBody>
      </p:sp>
      <p:sp>
        <p:nvSpPr>
          <p:cNvPr id="68" name="Google Shape;68;p14"/>
          <p:cNvSpPr txBox="1"/>
          <p:nvPr/>
        </p:nvSpPr>
        <p:spPr>
          <a:xfrm>
            <a:off x="3155228" y="2156305"/>
            <a:ext cx="588154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a:t>
            </a:r>
            <a:r>
              <a:rPr lang="en-GB" sz="3200" kern="0" noProof="0" dirty="0">
                <a:solidFill>
                  <a:srgbClr val="1E4E79"/>
                </a:solidFill>
                <a:latin typeface="Century Gothic"/>
                <a:ea typeface="Century Gothic"/>
                <a:cs typeface="Century Gothic"/>
                <a:sym typeface="Century Gothic"/>
              </a:rPr>
              <a:t>live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 </a:t>
            </a:r>
            <a:r>
              <a:rPr lang="en-GB" sz="3200" kern="0" dirty="0">
                <a:solidFill>
                  <a:srgbClr val="1E4E79"/>
                </a:solidFill>
                <a:latin typeface="Century Gothic"/>
                <a:ea typeface="Century Gothic"/>
                <a:cs typeface="Century Gothic"/>
                <a:sym typeface="Century Gothic"/>
              </a:rPr>
              <a:t>liv</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9" name="Google Shape;69;p14" descr="question mark action button">
            <a:hlinkClick r:id="" action="ppaction://noaction">
              <a:snd r:embed="rId4" name="vive.wav"/>
            </a:hlinkClick>
          </p:cNvPr>
          <p:cNvSpPr/>
          <p:nvPr/>
        </p:nvSpPr>
        <p:spPr>
          <a:xfrm>
            <a:off x="898670" y="508644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70" name="Google Shape;70;p14"/>
          <p:cNvSpPr txBox="1"/>
          <p:nvPr/>
        </p:nvSpPr>
        <p:spPr>
          <a:xfrm>
            <a:off x="69742" y="3366074"/>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lang="en-GB" sz="11500" b="1" kern="0" noProof="0" dirty="0">
                <a:solidFill>
                  <a:srgbClr val="1E4E79"/>
                </a:solidFill>
                <a:latin typeface="Century Gothic"/>
                <a:ea typeface="Century Gothic"/>
                <a:cs typeface="Century Gothic"/>
                <a:sym typeface="Century Gothic"/>
              </a:rPr>
              <a:t>viv</a:t>
            </a:r>
            <a:r>
              <a:rPr kumimoji="0" lang="en-GB"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1" name="Google Shape;71;p14"/>
          <p:cNvSpPr txBox="1"/>
          <p:nvPr/>
        </p:nvSpPr>
        <p:spPr>
          <a:xfrm>
            <a:off x="3166441" y="5033064"/>
            <a:ext cx="5998601"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0" i="0" u="none" strike="noStrike" kern="0" cap="none" spc="0" normalizeH="0" baseline="0" noProof="0">
                <a:ln>
                  <a:noFill/>
                </a:ln>
                <a:solidFill>
                  <a:srgbClr val="1E4E79"/>
                </a:solidFill>
                <a:effectLst/>
                <a:uLnTx/>
                <a:uFillTx/>
                <a:latin typeface="Century Gothic"/>
                <a:ea typeface="Century Gothic"/>
                <a:cs typeface="Century Gothic"/>
                <a:sym typeface="Century Gothic"/>
              </a:rPr>
              <a:t>s/he </a:t>
            </a:r>
            <a:r>
              <a:rPr lang="en-GB" sz="3200" kern="0" noProof="0">
                <a:solidFill>
                  <a:srgbClr val="1E4E79"/>
                </a:solidFill>
                <a:latin typeface="Century Gothic"/>
                <a:ea typeface="Century Gothic"/>
                <a:cs typeface="Century Gothic"/>
                <a:sym typeface="Century Gothic"/>
              </a:rPr>
              <a:t>live</a:t>
            </a:r>
            <a:r>
              <a:rPr lang="en-GB" sz="3200" kern="0">
                <a:solidFill>
                  <a:srgbClr val="1E4E79"/>
                </a:solidFill>
                <a:latin typeface="Century Gothic"/>
                <a:ea typeface="Century Gothic"/>
                <a:cs typeface="Century Gothic"/>
                <a:sym typeface="Century Gothic"/>
              </a:rPr>
              <a:t>s | it lives]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2462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subTnLst>
                                    <p:cmd type="evt" cmd="onstopaudio">
                                      <p:cBhvr>
                                        <p:cTn display="0" masterRel="sameClick">
                                          <p:stCondLst>
                                            <p:cond evt="begin" delay="0">
                                              <p:tn val="20"/>
                                            </p:cond>
                                          </p:stCondLst>
                                        </p:cTn>
                                        <p:tgtEl>
                                          <p:sldTgt/>
                                        </p:tgtEl>
                                      </p:cBhvr>
                                    </p:cmd>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500"/>
                                        <p:tgtEl>
                                          <p:spTgt spid="6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838200" y="851821"/>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a:solidFill>
                  <a:srgbClr val="1E4E79"/>
                </a:solidFill>
              </a:rPr>
              <a:t>vive</a:t>
            </a:r>
            <a:endParaRPr sz="11500" dirty="0"/>
          </a:p>
        </p:txBody>
      </p:sp>
      <p:sp>
        <p:nvSpPr>
          <p:cNvPr id="78" name="Google Shape;78;p15"/>
          <p:cNvSpPr txBox="1"/>
          <p:nvPr/>
        </p:nvSpPr>
        <p:spPr>
          <a:xfrm>
            <a:off x="0" y="2177384"/>
            <a:ext cx="1205564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lang="en-GB" sz="3200" kern="0" noProof="0" dirty="0">
                <a:solidFill>
                  <a:srgbClr val="1E4E79"/>
                </a:solidFill>
                <a:latin typeface="Century Gothic"/>
                <a:ea typeface="Century Gothic"/>
                <a:cs typeface="Century Gothic"/>
                <a:sym typeface="Century Gothic"/>
              </a:rPr>
              <a:t>live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9" name="Google Shape;79;p15"/>
          <p:cNvSpPr txBox="1"/>
          <p:nvPr/>
        </p:nvSpPr>
        <p:spPr>
          <a:xfrm>
            <a:off x="1938832" y="3997075"/>
            <a:ext cx="9178993"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lang="en-GB" sz="6000" b="1" kern="0" dirty="0">
                <a:solidFill>
                  <a:srgbClr val="1E4E79"/>
                </a:solidFill>
                <a:latin typeface="Century Gothic"/>
                <a:ea typeface="Century Gothic"/>
                <a:cs typeface="Century Gothic"/>
                <a:sym typeface="Century Gothic"/>
              </a:rPr>
              <a:t>Paula</a:t>
            </a:r>
            <a:r>
              <a:rPr kumimoji="0" lang="en-GB" sz="60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 </a:t>
            </a:r>
            <a:r>
              <a:rPr lang="en-GB" sz="6000" b="1" kern="0" noProof="0" dirty="0">
                <a:solidFill>
                  <a:srgbClr val="C55A11"/>
                </a:solidFill>
                <a:latin typeface="Century Gothic"/>
                <a:ea typeface="Century Gothic"/>
                <a:cs typeface="Century Gothic"/>
                <a:sym typeface="Century Gothic"/>
              </a:rPr>
              <a:t>viv</a:t>
            </a:r>
            <a:r>
              <a:rPr kumimoji="0" lang="en-GB" sz="60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e</a:t>
            </a:r>
            <a:r>
              <a:rPr kumimoji="0" lang="en-GB" sz="60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 </a:t>
            </a:r>
            <a:r>
              <a:rPr lang="en-GB" sz="6000" kern="0" noProof="0" dirty="0" err="1">
                <a:solidFill>
                  <a:srgbClr val="1E4E79"/>
                </a:solidFill>
                <a:latin typeface="Century Gothic"/>
                <a:ea typeface="Century Gothic"/>
                <a:cs typeface="Century Gothic"/>
                <a:sym typeface="Century Gothic"/>
              </a:rPr>
              <a:t>en</a:t>
            </a:r>
            <a:r>
              <a:rPr lang="en-GB" sz="6000" kern="0" noProof="0" dirty="0">
                <a:solidFill>
                  <a:srgbClr val="1E4E79"/>
                </a:solidFill>
                <a:latin typeface="Century Gothic"/>
                <a:ea typeface="Century Gothic"/>
                <a:cs typeface="Century Gothic"/>
                <a:sym typeface="Century Gothic"/>
              </a:rPr>
              <a:t> </a:t>
            </a:r>
            <a:r>
              <a:rPr lang="en-GB" sz="6000" kern="0" noProof="0" dirty="0" err="1">
                <a:solidFill>
                  <a:srgbClr val="1E4E79"/>
                </a:solidFill>
                <a:latin typeface="Century Gothic"/>
                <a:ea typeface="Century Gothic"/>
                <a:cs typeface="Century Gothic"/>
                <a:sym typeface="Century Gothic"/>
              </a:rPr>
              <a:t>Francia</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0" name="Google Shape;80;p15"/>
          <p:cNvSpPr txBox="1"/>
          <p:nvPr/>
        </p:nvSpPr>
        <p:spPr>
          <a:xfrm>
            <a:off x="3031356" y="4951326"/>
            <a:ext cx="67256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b="1" kern="0" dirty="0">
                <a:solidFill>
                  <a:srgbClr val="1E4E79"/>
                </a:solidFill>
                <a:latin typeface="Century Gothic"/>
                <a:ea typeface="Century Gothic"/>
                <a:cs typeface="Century Gothic"/>
                <a:sym typeface="Century Gothic"/>
              </a:rPr>
              <a:t>Paula</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lang="en-GB" sz="3200" b="1" kern="0" noProof="0" dirty="0">
                <a:solidFill>
                  <a:srgbClr val="C55A11"/>
                </a:solidFill>
                <a:latin typeface="Century Gothic"/>
                <a:ea typeface="Century Gothic"/>
                <a:cs typeface="Century Gothic"/>
                <a:sym typeface="Century Gothic"/>
              </a:rPr>
              <a:t>live</a:t>
            </a:r>
            <a:r>
              <a:rPr kumimoji="0" lang="en-GB" sz="32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lang="en-GB" sz="3200" kern="0" noProof="0" dirty="0">
                <a:solidFill>
                  <a:srgbClr val="1E4E79"/>
                </a:solidFill>
                <a:latin typeface="Century Gothic"/>
                <a:ea typeface="Century Gothic"/>
                <a:cs typeface="Century Gothic"/>
                <a:sym typeface="Century Gothic"/>
              </a:rPr>
              <a:t>in France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6717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fade">
                                      <p:cBhvr>
                                        <p:cTn id="1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838200" y="1107586"/>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err="1">
                <a:solidFill>
                  <a:srgbClr val="1E4E79"/>
                </a:solidFill>
              </a:rPr>
              <a:t>vivir</a:t>
            </a:r>
            <a:br>
              <a:rPr lang="en-GB" sz="8640" b="1" dirty="0">
                <a:solidFill>
                  <a:srgbClr val="1E4E79"/>
                </a:solidFill>
              </a:rPr>
            </a:br>
            <a:endParaRPr sz="3959" dirty="0"/>
          </a:p>
        </p:txBody>
      </p:sp>
      <p:sp>
        <p:nvSpPr>
          <p:cNvPr id="87" name="Google Shape;87;p16"/>
          <p:cNvSpPr txBox="1"/>
          <p:nvPr/>
        </p:nvSpPr>
        <p:spPr>
          <a:xfrm>
            <a:off x="0" y="2176662"/>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a:t>
            </a:r>
            <a:r>
              <a:rPr lang="en-GB" sz="3200" kern="0" noProof="0" dirty="0">
                <a:solidFill>
                  <a:srgbClr val="1E4E79"/>
                </a:solidFill>
                <a:latin typeface="Century Gothic"/>
                <a:ea typeface="Century Gothic"/>
                <a:cs typeface="Century Gothic"/>
                <a:sym typeface="Century Gothic"/>
              </a:rPr>
              <a:t>live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 </a:t>
            </a:r>
            <a:r>
              <a:rPr lang="en-GB" sz="3200" kern="0" noProof="0" dirty="0">
                <a:solidFill>
                  <a:srgbClr val="1E4E79"/>
                </a:solidFill>
                <a:latin typeface="Century Gothic"/>
                <a:ea typeface="Century Gothic"/>
                <a:cs typeface="Century Gothic"/>
                <a:sym typeface="Century Gothic"/>
              </a:rPr>
              <a:t>liv</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8" name="Google Shape;88;p16"/>
          <p:cNvSpPr txBox="1"/>
          <p:nvPr/>
        </p:nvSpPr>
        <p:spPr>
          <a:xfrm>
            <a:off x="0" y="4037385"/>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Quiere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lang="en-GB" sz="6000" b="1" kern="0" noProof="0" dirty="0" err="1">
                <a:solidFill>
                  <a:srgbClr val="C55A11"/>
                </a:solidFill>
                <a:latin typeface="Century Gothic"/>
                <a:ea typeface="Century Gothic"/>
                <a:cs typeface="Century Gothic"/>
                <a:sym typeface="Century Gothic"/>
              </a:rPr>
              <a:t>vivi</a:t>
            </a:r>
            <a:r>
              <a:rPr kumimoji="0" lang="en-GB" sz="6000" b="1" i="0" u="none" strike="noStrike" kern="0" cap="none" spc="0" normalizeH="0" baseline="0" noProof="0" dirty="0" err="1">
                <a:ln>
                  <a:noFill/>
                </a:ln>
                <a:solidFill>
                  <a:srgbClr val="C55A11"/>
                </a:solidFill>
                <a:effectLst/>
                <a:uLnTx/>
                <a:uFillTx/>
                <a:latin typeface="Century Gothic"/>
                <a:ea typeface="Century Gothic"/>
                <a:cs typeface="Century Gothic"/>
                <a:sym typeface="Century Gothic"/>
              </a:rPr>
              <a:t>r</a:t>
            </a:r>
            <a:r>
              <a:rPr kumimoji="0" lang="en-GB" sz="60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 </a:t>
            </a:r>
            <a:r>
              <a:rPr lang="en-GB" sz="6000" kern="0" noProof="0" dirty="0" err="1">
                <a:solidFill>
                  <a:srgbClr val="37598F"/>
                </a:solidFill>
                <a:latin typeface="Century Gothic"/>
                <a:ea typeface="Century Gothic"/>
                <a:cs typeface="Century Gothic"/>
                <a:sym typeface="Century Gothic"/>
              </a:rPr>
              <a:t>en</a:t>
            </a:r>
            <a:r>
              <a:rPr lang="en-GB" sz="6000" kern="0" noProof="0" dirty="0">
                <a:solidFill>
                  <a:srgbClr val="37598F"/>
                </a:solidFill>
                <a:latin typeface="Century Gothic"/>
                <a:ea typeface="Century Gothic"/>
                <a:cs typeface="Century Gothic"/>
                <a:sym typeface="Century Gothic"/>
              </a:rPr>
              <a:t> </a:t>
            </a:r>
            <a:r>
              <a:rPr lang="en-GB" sz="6000" kern="0" noProof="0" dirty="0" err="1">
                <a:solidFill>
                  <a:srgbClr val="37598F"/>
                </a:solidFill>
                <a:latin typeface="Century Gothic"/>
                <a:ea typeface="Century Gothic"/>
                <a:cs typeface="Century Gothic"/>
                <a:sym typeface="Century Gothic"/>
              </a:rPr>
              <a:t>Francia</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9" name="Google Shape;89;p16"/>
          <p:cNvSpPr txBox="1"/>
          <p:nvPr/>
        </p:nvSpPr>
        <p:spPr>
          <a:xfrm>
            <a:off x="3066699" y="5053048"/>
            <a:ext cx="631017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wants </a:t>
            </a:r>
            <a:r>
              <a:rPr kumimoji="0" lang="en-GB" sz="32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to</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lang="en-GB" sz="3200" b="1" kern="0" noProof="0" dirty="0">
                <a:solidFill>
                  <a:srgbClr val="C55A11"/>
                </a:solidFill>
                <a:latin typeface="Century Gothic"/>
                <a:ea typeface="Century Gothic"/>
                <a:cs typeface="Century Gothic"/>
                <a:sym typeface="Century Gothic"/>
              </a:rPr>
              <a:t>live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in</a:t>
            </a:r>
            <a:r>
              <a:rPr kumimoji="0" lang="en-GB" sz="3200" b="0" i="0" u="none" strike="noStrike" kern="0" cap="none" spc="0" normalizeH="0" noProof="0" dirty="0">
                <a:ln>
                  <a:noFill/>
                </a:ln>
                <a:solidFill>
                  <a:srgbClr val="1E4E79"/>
                </a:solidFill>
                <a:effectLst/>
                <a:uLnTx/>
                <a:uFillTx/>
                <a:latin typeface="Century Gothic"/>
                <a:ea typeface="Century Gothic"/>
                <a:cs typeface="Century Gothic"/>
                <a:sym typeface="Century Gothic"/>
              </a:rPr>
              <a:t> France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4268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fade">
                                      <p:cBhvr>
                                        <p:cTn id="12" dur="500"/>
                                        <p:tgtEl>
                                          <p:spTgt spid="8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descr="question mark action button">
            <a:hlinkClick r:id="" action="ppaction://noaction">
              <a:snd r:embed="rId3" name="vive.wav"/>
            </a:hlinkClick>
          </p:cNvPr>
          <p:cNvSpPr/>
          <p:nvPr/>
        </p:nvSpPr>
        <p:spPr>
          <a:xfrm>
            <a:off x="905865" y="2302762"/>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6" name="Google Shape;96;p17"/>
          <p:cNvSpPr txBox="1">
            <a:spLocks noGrp="1"/>
          </p:cNvSpPr>
          <p:nvPr>
            <p:ph type="title"/>
          </p:nvPr>
        </p:nvSpPr>
        <p:spPr>
          <a:xfrm>
            <a:off x="838200" y="826968"/>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a:solidFill>
                  <a:srgbClr val="1E4E79"/>
                </a:solidFill>
              </a:rPr>
              <a:t>vive</a:t>
            </a:r>
            <a:endParaRPr sz="11500" dirty="0"/>
          </a:p>
        </p:txBody>
      </p:sp>
      <p:sp>
        <p:nvSpPr>
          <p:cNvPr id="97" name="Google Shape;97;p17"/>
          <p:cNvSpPr txBox="1"/>
          <p:nvPr/>
        </p:nvSpPr>
        <p:spPr>
          <a:xfrm>
            <a:off x="3198360" y="2162184"/>
            <a:ext cx="579527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lang="en-GB" sz="3200" kern="0" dirty="0">
                <a:solidFill>
                  <a:srgbClr val="1E4E79"/>
                </a:solidFill>
                <a:latin typeface="Century Gothic"/>
                <a:ea typeface="Century Gothic"/>
                <a:cs typeface="Century Gothic"/>
                <a:sym typeface="Century Gothic"/>
              </a:rPr>
              <a:t>live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8" name="Google Shape;98;p17" descr="question mark action button">
            <a:hlinkClick r:id="" action="ppaction://noaction">
              <a:snd r:embed="rId4" name="paula vive en francia.wav"/>
            </a:hlinkClick>
          </p:cNvPr>
          <p:cNvSpPr/>
          <p:nvPr/>
        </p:nvSpPr>
        <p:spPr>
          <a:xfrm>
            <a:off x="905511" y="508644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9" name="Google Shape;99;p17"/>
          <p:cNvSpPr txBox="1"/>
          <p:nvPr/>
        </p:nvSpPr>
        <p:spPr>
          <a:xfrm>
            <a:off x="1342698" y="4003812"/>
            <a:ext cx="105156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lang="en-GB" sz="6000" kern="0" dirty="0">
                <a:solidFill>
                  <a:srgbClr val="1E4E79"/>
                </a:solidFill>
                <a:latin typeface="Century Gothic"/>
                <a:ea typeface="Century Gothic"/>
                <a:cs typeface="Century Gothic"/>
                <a:sym typeface="Century Gothic"/>
              </a:rPr>
              <a:t>Paula</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1" i="0" strike="noStrike" kern="0" cap="none" spc="0" normalizeH="0" baseline="0" noProof="0" dirty="0">
                <a:ln>
                  <a:noFill/>
                </a:ln>
                <a:solidFill>
                  <a:srgbClr val="E25B00"/>
                </a:solidFill>
                <a:effectLst/>
                <a:uLnTx/>
                <a:uFillTx/>
                <a:latin typeface="Century Gothic"/>
                <a:ea typeface="Century Gothic"/>
                <a:cs typeface="Century Gothic"/>
                <a:sym typeface="Century Gothic"/>
              </a:rPr>
              <a:t>vive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en</a:t>
            </a:r>
            <a:r>
              <a:rPr kumimoji="0" lang="en-GB" sz="6000" b="0" i="0" u="none" strike="noStrike" kern="0" cap="none" spc="0" normalizeH="0" noProof="0" dirty="0">
                <a:ln>
                  <a:noFill/>
                </a:ln>
                <a:solidFill>
                  <a:srgbClr val="1E4E79"/>
                </a:solidFill>
                <a:effectLst/>
                <a:uLnTx/>
                <a:uFillTx/>
                <a:latin typeface="Century Gothic"/>
                <a:ea typeface="Century Gothic"/>
                <a:cs typeface="Century Gothic"/>
                <a:sym typeface="Century Gothic"/>
              </a:rPr>
              <a:t> </a:t>
            </a:r>
            <a:r>
              <a:rPr kumimoji="0" lang="en-GB" sz="6000" b="0" i="0" u="none" strike="noStrike" kern="0" cap="none" spc="0" normalizeH="0" noProof="0" dirty="0" err="1">
                <a:ln>
                  <a:noFill/>
                </a:ln>
                <a:solidFill>
                  <a:srgbClr val="1E4E79"/>
                </a:solidFill>
                <a:effectLst/>
                <a:uLnTx/>
                <a:uFillTx/>
                <a:latin typeface="Century Gothic"/>
                <a:ea typeface="Century Gothic"/>
                <a:cs typeface="Century Gothic"/>
                <a:sym typeface="Century Gothic"/>
              </a:rPr>
              <a:t>Francia</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101" name="Google Shape;101;p17"/>
          <p:cNvSpPr txBox="1"/>
          <p:nvPr/>
        </p:nvSpPr>
        <p:spPr>
          <a:xfrm>
            <a:off x="3163803" y="5019475"/>
            <a:ext cx="6502645"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dirty="0">
                <a:solidFill>
                  <a:srgbClr val="1E4E79"/>
                </a:solidFill>
                <a:latin typeface="Century Gothic"/>
                <a:ea typeface="Century Gothic"/>
                <a:cs typeface="Century Gothic"/>
                <a:sym typeface="Century Gothic"/>
              </a:rPr>
              <a:t>Paula</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lang="en-GB" sz="3200" b="1" kern="0" dirty="0">
                <a:solidFill>
                  <a:srgbClr val="C55A11"/>
                </a:solidFill>
                <a:latin typeface="Century Gothic"/>
                <a:ea typeface="Century Gothic"/>
                <a:cs typeface="Century Gothic"/>
                <a:sym typeface="Century Gothic"/>
              </a:rPr>
              <a:t>lives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lang="en-GB" sz="3200" kern="0" noProof="0" dirty="0">
                <a:solidFill>
                  <a:srgbClr val="1E4E79"/>
                </a:solidFill>
                <a:latin typeface="Century Gothic"/>
                <a:ea typeface="Century Gothic"/>
                <a:cs typeface="Century Gothic"/>
                <a:sym typeface="Century Gothic"/>
              </a:rPr>
              <a:t>in France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11" name="Group 10"/>
          <p:cNvGrpSpPr/>
          <p:nvPr/>
        </p:nvGrpSpPr>
        <p:grpSpPr>
          <a:xfrm>
            <a:off x="4817904" y="4213556"/>
            <a:ext cx="1541953" cy="746975"/>
            <a:chOff x="5532326" y="4202852"/>
            <a:chExt cx="2196001" cy="746975"/>
          </a:xfrm>
        </p:grpSpPr>
        <p:sp>
          <p:nvSpPr>
            <p:cNvPr id="12" name="Rectangle 11"/>
            <p:cNvSpPr/>
            <p:nvPr/>
          </p:nvSpPr>
          <p:spPr>
            <a:xfrm>
              <a:off x="5532326" y="4202852"/>
              <a:ext cx="2196001" cy="746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5532327" y="4866350"/>
              <a:ext cx="2196000" cy="61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35755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fade">
                                      <p:cBhvr>
                                        <p:cTn id="12" dur="500"/>
                                        <p:tgtEl>
                                          <p:spTgt spid="9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7"/>
                                        </p:tgtEl>
                                        <p:attrNameLst>
                                          <p:attrName>style.visibility</p:attrName>
                                        </p:attrNameLst>
                                      </p:cBhvr>
                                      <p:to>
                                        <p:strVal val="visible"/>
                                      </p:to>
                                    </p:set>
                                    <p:animEffect transition="in" filter="fade">
                                      <p:cBhvr>
                                        <p:cTn id="17" dur="500"/>
                                        <p:tgtEl>
                                          <p:spTgt spid="9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300"/>
                                  </p:stCondLst>
                                  <p:childTnLst>
                                    <p:set>
                                      <p:cBhvr>
                                        <p:cTn id="24" dur="1" fill="hold">
                                          <p:stCondLst>
                                            <p:cond delay="0"/>
                                          </p:stCondLst>
                                        </p:cTn>
                                        <p:tgtEl>
                                          <p:spTgt spid="99"/>
                                        </p:tgtEl>
                                        <p:attrNameLst>
                                          <p:attrName>style.visibility</p:attrName>
                                        </p:attrNameLst>
                                      </p:cBhvr>
                                      <p:to>
                                        <p:strVal val="visible"/>
                                      </p:to>
                                    </p:set>
                                    <p:animEffect transition="in" filter="fade">
                                      <p:cBhvr>
                                        <p:cTn id="25" dur="500"/>
                                        <p:tgtEl>
                                          <p:spTgt spid="9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8"/>
                                        </p:tgtEl>
                                        <p:attrNameLst>
                                          <p:attrName>style.visibility</p:attrName>
                                        </p:attrNameLst>
                                      </p:cBhvr>
                                      <p:to>
                                        <p:strVal val="visible"/>
                                      </p:to>
                                    </p:set>
                                    <p:animEffect transition="in" filter="fade">
                                      <p:cBhvr>
                                        <p:cTn id="35" dur="500"/>
                                        <p:tgtEl>
                                          <p:spTgt spid="9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1"/>
                                        </p:tgtEl>
                                        <p:attrNameLst>
                                          <p:attrName>style.visibility</p:attrName>
                                        </p:attrNameLst>
                                      </p:cBhvr>
                                      <p:to>
                                        <p:strVal val="visible"/>
                                      </p:to>
                                    </p:set>
                                    <p:animEffect transition="in" filter="fade">
                                      <p:cBhvr>
                                        <p:cTn id="40"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8" descr="question mark action button">
            <a:hlinkClick r:id="" action="ppaction://noaction">
              <a:snd r:embed="rId3" name="vivir.wav"/>
            </a:hlinkClick>
          </p:cNvPr>
          <p:cNvSpPr/>
          <p:nvPr/>
        </p:nvSpPr>
        <p:spPr>
          <a:xfrm>
            <a:off x="897827" y="2302762"/>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8" name="Google Shape;108;p18"/>
          <p:cNvSpPr txBox="1">
            <a:spLocks noGrp="1"/>
          </p:cNvSpPr>
          <p:nvPr>
            <p:ph type="title"/>
          </p:nvPr>
        </p:nvSpPr>
        <p:spPr>
          <a:xfrm>
            <a:off x="880310" y="828399"/>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err="1">
                <a:solidFill>
                  <a:srgbClr val="1E4E79"/>
                </a:solidFill>
              </a:rPr>
              <a:t>vivir</a:t>
            </a:r>
            <a:endParaRPr sz="11500" dirty="0"/>
          </a:p>
        </p:txBody>
      </p:sp>
      <p:sp>
        <p:nvSpPr>
          <p:cNvPr id="109" name="Google Shape;109;p18"/>
          <p:cNvSpPr txBox="1"/>
          <p:nvPr/>
        </p:nvSpPr>
        <p:spPr>
          <a:xfrm>
            <a:off x="3257723" y="2172342"/>
            <a:ext cx="576077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a:t>
            </a:r>
            <a:r>
              <a:rPr lang="en-GB" sz="3200" kern="0" noProof="0" dirty="0">
                <a:solidFill>
                  <a:srgbClr val="1E4E79"/>
                </a:solidFill>
                <a:latin typeface="Century Gothic"/>
                <a:ea typeface="Century Gothic"/>
                <a:cs typeface="Century Gothic"/>
                <a:sym typeface="Century Gothic"/>
              </a:rPr>
              <a:t>live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 </a:t>
            </a:r>
            <a:r>
              <a:rPr lang="en-GB" sz="3200" kern="0" noProof="0" dirty="0">
                <a:solidFill>
                  <a:srgbClr val="1E4E79"/>
                </a:solidFill>
                <a:latin typeface="Century Gothic"/>
                <a:ea typeface="Century Gothic"/>
                <a:cs typeface="Century Gothic"/>
                <a:sym typeface="Century Gothic"/>
              </a:rPr>
              <a:t>liv</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0" name="Google Shape;110;p18" descr="question mark action button">
            <a:hlinkClick r:id="" action="ppaction://noaction">
              <a:snd r:embed="rId4" name="quiere vivir en francia.wav"/>
            </a:hlinkClick>
          </p:cNvPr>
          <p:cNvSpPr/>
          <p:nvPr/>
        </p:nvSpPr>
        <p:spPr>
          <a:xfrm>
            <a:off x="903015" y="5090167"/>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11" name="Google Shape;111;p18"/>
          <p:cNvSpPr txBox="1"/>
          <p:nvPr/>
        </p:nvSpPr>
        <p:spPr>
          <a:xfrm>
            <a:off x="529389" y="4037383"/>
            <a:ext cx="11662612"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5400"/>
              <a:buFont typeface="Arial"/>
              <a:buNone/>
              <a:tabLst/>
              <a:defRPr/>
            </a:pP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Quiere</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5400" b="1" i="0" strike="noStrike" kern="0" cap="none" spc="0" normalizeH="0" baseline="0" noProof="0" dirty="0" err="1">
                <a:ln>
                  <a:noFill/>
                </a:ln>
                <a:solidFill>
                  <a:srgbClr val="E25B00"/>
                </a:solidFill>
                <a:effectLst/>
                <a:uLnTx/>
                <a:uFillTx/>
                <a:latin typeface="Century Gothic"/>
                <a:ea typeface="Century Gothic"/>
                <a:cs typeface="Century Gothic"/>
                <a:sym typeface="Century Gothic"/>
              </a:rPr>
              <a:t>vivir</a:t>
            </a:r>
            <a:r>
              <a:rPr kumimoji="0" lang="en-GB" sz="5400" b="0" i="0" u="none" strike="noStrike" kern="0" cap="none" spc="0" normalizeH="0" noProof="0" dirty="0">
                <a:ln>
                  <a:noFill/>
                </a:ln>
                <a:solidFill>
                  <a:srgbClr val="1E4E79"/>
                </a:solidFill>
                <a:effectLst/>
                <a:uLnTx/>
                <a:uFillTx/>
                <a:latin typeface="Century Gothic"/>
                <a:ea typeface="Century Gothic"/>
                <a:cs typeface="Century Gothic"/>
                <a:sym typeface="Century Gothic"/>
              </a:rPr>
              <a:t> </a:t>
            </a:r>
            <a:r>
              <a:rPr lang="en-GB" sz="5400" kern="0" noProof="0" dirty="0" err="1">
                <a:solidFill>
                  <a:srgbClr val="1E4E79"/>
                </a:solidFill>
                <a:latin typeface="Century Gothic"/>
                <a:ea typeface="Century Gothic"/>
                <a:cs typeface="Century Gothic"/>
                <a:sym typeface="Century Gothic"/>
              </a:rPr>
              <a:t>en</a:t>
            </a:r>
            <a:r>
              <a:rPr lang="en-GB" sz="5400" kern="0" noProof="0" dirty="0">
                <a:solidFill>
                  <a:srgbClr val="1E4E79"/>
                </a:solidFill>
                <a:latin typeface="Century Gothic"/>
                <a:ea typeface="Century Gothic"/>
                <a:cs typeface="Century Gothic"/>
                <a:sym typeface="Century Gothic"/>
              </a:rPr>
              <a:t> </a:t>
            </a:r>
            <a:r>
              <a:rPr lang="en-GB" sz="5400" kern="0" noProof="0" dirty="0" err="1">
                <a:solidFill>
                  <a:srgbClr val="1E4E79"/>
                </a:solidFill>
                <a:latin typeface="Century Gothic"/>
                <a:ea typeface="Century Gothic"/>
                <a:cs typeface="Century Gothic"/>
                <a:sym typeface="Century Gothic"/>
              </a:rPr>
              <a:t>Francia</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3" name="Google Shape;113;p18"/>
          <p:cNvSpPr txBox="1"/>
          <p:nvPr/>
        </p:nvSpPr>
        <p:spPr>
          <a:xfrm>
            <a:off x="3295747" y="5033760"/>
            <a:ext cx="6129895"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wants </a:t>
            </a:r>
            <a:r>
              <a:rPr kumimoji="0" lang="en-GB" sz="32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to </a:t>
            </a:r>
            <a:r>
              <a:rPr lang="en-GB" sz="3200" b="1" kern="0" noProof="0" dirty="0">
                <a:solidFill>
                  <a:srgbClr val="C55A11"/>
                </a:solidFill>
                <a:latin typeface="Century Gothic"/>
                <a:ea typeface="Century Gothic"/>
                <a:cs typeface="Century Gothic"/>
                <a:sym typeface="Century Gothic"/>
              </a:rPr>
              <a:t>live</a:t>
            </a:r>
            <a:r>
              <a:rPr kumimoji="0" lang="en-GB" sz="32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 </a:t>
            </a:r>
            <a:r>
              <a:rPr lang="en-GB" sz="3200" kern="0" noProof="0" dirty="0">
                <a:solidFill>
                  <a:srgbClr val="1E4E79"/>
                </a:solidFill>
                <a:latin typeface="Century Gothic"/>
                <a:ea typeface="Century Gothic"/>
                <a:cs typeface="Century Gothic"/>
                <a:sym typeface="Century Gothic"/>
              </a:rPr>
              <a:t>in France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11" name="Group 10"/>
          <p:cNvGrpSpPr/>
          <p:nvPr/>
        </p:nvGrpSpPr>
        <p:grpSpPr>
          <a:xfrm>
            <a:off x="4975331" y="4152856"/>
            <a:ext cx="1329935" cy="746975"/>
            <a:chOff x="5532326" y="4202852"/>
            <a:chExt cx="2196001" cy="746975"/>
          </a:xfrm>
        </p:grpSpPr>
        <p:sp>
          <p:nvSpPr>
            <p:cNvPr id="12" name="Rectangle 11"/>
            <p:cNvSpPr/>
            <p:nvPr/>
          </p:nvSpPr>
          <p:spPr>
            <a:xfrm>
              <a:off x="5532326" y="4202852"/>
              <a:ext cx="2196001" cy="746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5532327" y="4866350"/>
              <a:ext cx="2196000" cy="61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00557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fade">
                                      <p:cBhvr>
                                        <p:cTn id="12" dur="500"/>
                                        <p:tgtEl>
                                          <p:spTgt spid="10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9"/>
                                        </p:tgtEl>
                                        <p:attrNameLst>
                                          <p:attrName>style.visibility</p:attrName>
                                        </p:attrNameLst>
                                      </p:cBhvr>
                                      <p:to>
                                        <p:strVal val="visible"/>
                                      </p:to>
                                    </p:set>
                                    <p:animEffect transition="in" filter="fade">
                                      <p:cBhvr>
                                        <p:cTn id="17" dur="500"/>
                                        <p:tgtEl>
                                          <p:spTgt spid="10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300"/>
                                  </p:stCondLst>
                                  <p:childTnLst>
                                    <p:set>
                                      <p:cBhvr>
                                        <p:cTn id="24" dur="1" fill="hold">
                                          <p:stCondLst>
                                            <p:cond delay="0"/>
                                          </p:stCondLst>
                                        </p:cTn>
                                        <p:tgtEl>
                                          <p:spTgt spid="111"/>
                                        </p:tgtEl>
                                        <p:attrNameLst>
                                          <p:attrName>style.visibility</p:attrName>
                                        </p:attrNameLst>
                                      </p:cBhvr>
                                      <p:to>
                                        <p:strVal val="visible"/>
                                      </p:to>
                                    </p:set>
                                    <p:animEffect transition="in" filter="fade">
                                      <p:cBhvr>
                                        <p:cTn id="25" dur="500"/>
                                        <p:tgtEl>
                                          <p:spTgt spid="1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0"/>
                                        </p:tgtEl>
                                        <p:attrNameLst>
                                          <p:attrName>style.visibility</p:attrName>
                                        </p:attrNameLst>
                                      </p:cBhvr>
                                      <p:to>
                                        <p:strVal val="visible"/>
                                      </p:to>
                                    </p:set>
                                    <p:animEffect transition="in" filter="fade">
                                      <p:cBhvr>
                                        <p:cTn id="35" dur="500"/>
                                        <p:tgtEl>
                                          <p:spTgt spid="1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13"/>
                                        </p:tgtEl>
                                        <p:attrNameLst>
                                          <p:attrName>style.visibility</p:attrName>
                                        </p:attrNameLst>
                                      </p:cBhvr>
                                      <p:to>
                                        <p:strVal val="visible"/>
                                      </p:to>
                                    </p:set>
                                    <p:animEffect transition="in" filter="fade">
                                      <p:cBhvr>
                                        <p:cTn id="40"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6259" y="135725"/>
            <a:ext cx="10515600" cy="1325562"/>
          </a:xfrm>
        </p:spPr>
        <p:txBody>
          <a:bodyPr>
            <a:noAutofit/>
          </a:bodyPr>
          <a:lstStyle/>
          <a:p>
            <a:pPr algn="ctr"/>
            <a:r>
              <a:rPr lang="en-GB" sz="12000" dirty="0" err="1">
                <a:latin typeface="Century Gothic" panose="020B0502020202020204" pitchFamily="34" charset="0"/>
              </a:rPr>
              <a:t>ga</a:t>
            </a:r>
            <a:endParaRPr lang="en-GB" sz="12000" dirty="0">
              <a:latin typeface="Century Gothic" panose="020B0502020202020204" pitchFamily="34" charset="0"/>
            </a:endParaRPr>
          </a:p>
        </p:txBody>
      </p:sp>
      <p:sp>
        <p:nvSpPr>
          <p:cNvPr id="4" name="Rounded Rectangle 3" descr="rectangle"/>
          <p:cNvSpPr/>
          <p:nvPr/>
        </p:nvSpPr>
        <p:spPr>
          <a:xfrm>
            <a:off x="4546764" y="1817472"/>
            <a:ext cx="3056467" cy="267582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560215" y="3347625"/>
            <a:ext cx="292947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nar</a:t>
            </a:r>
          </a:p>
        </p:txBody>
      </p:sp>
      <p:sp>
        <p:nvSpPr>
          <p:cNvPr id="11" name="TextBox 10"/>
          <p:cNvSpPr txBox="1"/>
          <p:nvPr/>
        </p:nvSpPr>
        <p:spPr>
          <a:xfrm>
            <a:off x="496256" y="135725"/>
            <a:ext cx="332324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re</a:t>
            </a: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lo</a:t>
            </a:r>
          </a:p>
        </p:txBody>
      </p:sp>
      <p:sp>
        <p:nvSpPr>
          <p:cNvPr id="8" name="TextBox 7"/>
          <p:cNvSpPr txBox="1"/>
          <p:nvPr/>
        </p:nvSpPr>
        <p:spPr>
          <a:xfrm>
            <a:off x="608533" y="3395440"/>
            <a:ext cx="292947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to</a:t>
            </a:r>
          </a:p>
        </p:txBody>
      </p:sp>
      <p:sp>
        <p:nvSpPr>
          <p:cNvPr id="12" name="TextBox 11"/>
          <p:cNvSpPr txBox="1"/>
          <p:nvPr/>
        </p:nvSpPr>
        <p:spPr>
          <a:xfrm>
            <a:off x="4633618" y="4610977"/>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lu</a:t>
            </a: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r</a:t>
            </a:r>
          </a:p>
        </p:txBody>
      </p:sp>
      <p:sp>
        <p:nvSpPr>
          <p:cNvPr id="10" name="TextBox 9"/>
          <p:cNvSpPr txBox="1"/>
          <p:nvPr/>
        </p:nvSpPr>
        <p:spPr>
          <a:xfrm>
            <a:off x="8486271" y="184064"/>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ju</a:t>
            </a: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r</a:t>
            </a:r>
          </a:p>
        </p:txBody>
      </p:sp>
      <p:sp>
        <p:nvSpPr>
          <p:cNvPr id="9" name="TextBox 8"/>
          <p:cNvSpPr txBox="1"/>
          <p:nvPr/>
        </p:nvSpPr>
        <p:spPr>
          <a:xfrm>
            <a:off x="8668102" y="3352012"/>
            <a:ext cx="2731339"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ami</a:t>
            </a:r>
            <a:r>
              <a:rPr lang="es-CO" sz="6000" dirty="0">
                <a:solidFill>
                  <a:srgbClr val="E87D1E"/>
                </a:solidFill>
                <a:latin typeface="Century Gothic" panose="020B0502020202020204" pitchFamily="34" charset="0"/>
                <a:cs typeface="Calibri" panose="020F0502020204030204" pitchFamily="34" charset="0"/>
              </a:rPr>
              <a:t>ga</a:t>
            </a:r>
          </a:p>
        </p:txBody>
      </p:sp>
      <p:sp>
        <p:nvSpPr>
          <p:cNvPr id="20" name="TextBox 19"/>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61687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g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ga_gana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5" name="ga_regalo.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6" name="ga_jugar.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ga_gato.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8" name="ga_luga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9" name="ga_amig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11" grpId="0"/>
      <p:bldP spid="8" grpId="0"/>
      <p:bldP spid="12" grpId="0"/>
      <p:bldP spid="10"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3" name="Rounded Rectangle 2"/>
          <p:cNvSpPr/>
          <p:nvPr/>
        </p:nvSpPr>
        <p:spPr>
          <a:xfrm>
            <a:off x="3256548" y="1780673"/>
            <a:ext cx="2791326" cy="1283369"/>
          </a:xfrm>
          <a:prstGeom prst="roundRect">
            <a:avLst/>
          </a:prstGeom>
          <a:solidFill>
            <a:schemeClr val="accent1">
              <a:lumMod val="50000"/>
            </a:schemeClr>
          </a:solidFill>
          <a:ln w="127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err="1">
                <a:latin typeface="Century Gothic" panose="020B0502020202020204" pitchFamily="34" charset="0"/>
              </a:rPr>
              <a:t>vivir</a:t>
            </a:r>
            <a:endParaRPr lang="en-GB" sz="6000" b="1" dirty="0">
              <a:latin typeface="Century Gothic" panose="020B0502020202020204" pitchFamily="34" charset="0"/>
            </a:endParaRPr>
          </a:p>
        </p:txBody>
      </p:sp>
      <p:sp>
        <p:nvSpPr>
          <p:cNvPr id="6" name="Rounded Rectangle 5"/>
          <p:cNvSpPr/>
          <p:nvPr/>
        </p:nvSpPr>
        <p:spPr>
          <a:xfrm>
            <a:off x="6809874" y="1780673"/>
            <a:ext cx="2791326" cy="1283369"/>
          </a:xfrm>
          <a:prstGeom prst="roundRect">
            <a:avLst/>
          </a:prstGeom>
          <a:solidFill>
            <a:schemeClr val="accent1">
              <a:lumMod val="50000"/>
            </a:schemeClr>
          </a:solidFill>
          <a:ln w="127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latin typeface="Century Gothic" panose="020B0502020202020204" pitchFamily="34" charset="0"/>
              </a:rPr>
              <a:t>comer</a:t>
            </a:r>
          </a:p>
        </p:txBody>
      </p:sp>
      <p:sp>
        <p:nvSpPr>
          <p:cNvPr id="7" name="Rounded Rectangle 6"/>
          <p:cNvSpPr/>
          <p:nvPr/>
        </p:nvSpPr>
        <p:spPr>
          <a:xfrm>
            <a:off x="3324578" y="3681662"/>
            <a:ext cx="2791326" cy="1283369"/>
          </a:xfrm>
          <a:prstGeom prst="roundRect">
            <a:avLst/>
          </a:prstGeom>
          <a:solidFill>
            <a:schemeClr val="accent1">
              <a:lumMod val="50000"/>
            </a:schemeClr>
          </a:solidFill>
          <a:ln w="127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err="1">
                <a:latin typeface="Century Gothic" panose="020B0502020202020204" pitchFamily="34" charset="0"/>
              </a:rPr>
              <a:t>beber</a:t>
            </a:r>
            <a:endParaRPr lang="en-GB" sz="6000" b="1" dirty="0">
              <a:latin typeface="Century Gothic" panose="020B0502020202020204" pitchFamily="34" charset="0"/>
            </a:endParaRPr>
          </a:p>
        </p:txBody>
      </p:sp>
      <p:sp>
        <p:nvSpPr>
          <p:cNvPr id="8" name="Rounded Rectangle 7"/>
          <p:cNvSpPr/>
          <p:nvPr/>
        </p:nvSpPr>
        <p:spPr>
          <a:xfrm>
            <a:off x="6882064" y="3681662"/>
            <a:ext cx="2791326" cy="1283369"/>
          </a:xfrm>
          <a:prstGeom prst="roundRect">
            <a:avLst/>
          </a:prstGeom>
          <a:solidFill>
            <a:schemeClr val="accent1">
              <a:lumMod val="50000"/>
            </a:schemeClr>
          </a:solidFill>
          <a:ln w="127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latin typeface="Century Gothic" panose="020B0502020202020204" pitchFamily="34" charset="0"/>
              </a:rPr>
              <a:t>leer</a:t>
            </a:r>
          </a:p>
        </p:txBody>
      </p:sp>
      <p:pic>
        <p:nvPicPr>
          <p:cNvPr id="10" name="Picture 9"/>
          <p:cNvPicPr>
            <a:picLocks noChangeAspect="1"/>
          </p:cNvPicPr>
          <p:nvPr/>
        </p:nvPicPr>
        <p:blipFill rotWithShape="1">
          <a:blip r:embed="rId4" cstate="print">
            <a:clrChange>
              <a:clrFrom>
                <a:srgbClr val="FCFAFB"/>
              </a:clrFrom>
              <a:clrTo>
                <a:srgbClr val="FCFAFB">
                  <a:alpha val="0"/>
                </a:srgbClr>
              </a:clrTo>
            </a:clrChange>
            <a:extLst>
              <a:ext uri="{28A0092B-C50C-407E-A947-70E740481C1C}">
                <a14:useLocalDpi xmlns:a14="http://schemas.microsoft.com/office/drawing/2010/main" val="0"/>
              </a:ext>
            </a:extLst>
          </a:blip>
          <a:srcRect l="40789" r="39247"/>
          <a:stretch/>
        </p:blipFill>
        <p:spPr>
          <a:xfrm>
            <a:off x="9971237" y="1516614"/>
            <a:ext cx="783925" cy="2208755"/>
          </a:xfrm>
          <a:prstGeom prst="rect">
            <a:avLst/>
          </a:prstGeom>
        </p:spPr>
      </p:pic>
      <p:pic>
        <p:nvPicPr>
          <p:cNvPr id="11" name="Picture 10"/>
          <p:cNvPicPr>
            <a:picLocks noChangeAspect="1"/>
          </p:cNvPicPr>
          <p:nvPr/>
        </p:nvPicPr>
        <p:blipFill rotWithShape="1">
          <a:blip r:embed="rId5" cstate="print">
            <a:clrChange>
              <a:clrFrom>
                <a:srgbClr val="FBF9FA"/>
              </a:clrFrom>
              <a:clrTo>
                <a:srgbClr val="FBF9FA">
                  <a:alpha val="0"/>
                </a:srgbClr>
              </a:clrTo>
            </a:clrChange>
            <a:extLst>
              <a:ext uri="{28A0092B-C50C-407E-A947-70E740481C1C}">
                <a14:useLocalDpi xmlns:a14="http://schemas.microsoft.com/office/drawing/2010/main" val="0"/>
              </a:ext>
            </a:extLst>
          </a:blip>
          <a:srcRect l="25040" r="23923"/>
          <a:stretch/>
        </p:blipFill>
        <p:spPr>
          <a:xfrm>
            <a:off x="330709" y="1163991"/>
            <a:ext cx="2643930" cy="2914003"/>
          </a:xfrm>
          <a:prstGeom prst="rect">
            <a:avLst/>
          </a:prstGeom>
        </p:spPr>
      </p:pic>
      <p:pic>
        <p:nvPicPr>
          <p:cNvPr id="12" name="Picture 11"/>
          <p:cNvPicPr>
            <a:picLocks noChangeAspect="1"/>
          </p:cNvPicPr>
          <p:nvPr/>
        </p:nvPicPr>
        <p:blipFill rotWithShape="1">
          <a:blip r:embed="rId6" cstate="print">
            <a:clrChange>
              <a:clrFrom>
                <a:srgbClr val="FBF9FA"/>
              </a:clrFrom>
              <a:clrTo>
                <a:srgbClr val="FBF9FA">
                  <a:alpha val="0"/>
                </a:srgbClr>
              </a:clrTo>
            </a:clrChange>
            <a:extLst>
              <a:ext uri="{28A0092B-C50C-407E-A947-70E740481C1C}">
                <a14:useLocalDpi xmlns:a14="http://schemas.microsoft.com/office/drawing/2010/main" val="0"/>
              </a:ext>
            </a:extLst>
          </a:blip>
          <a:srcRect l="28070" r="28549"/>
          <a:stretch/>
        </p:blipFill>
        <p:spPr>
          <a:xfrm>
            <a:off x="1419741" y="4323346"/>
            <a:ext cx="1521757" cy="1973179"/>
          </a:xfrm>
          <a:prstGeom prst="rect">
            <a:avLst/>
          </a:prstGeom>
        </p:spPr>
      </p:pic>
      <p:pic>
        <p:nvPicPr>
          <p:cNvPr id="13" name="Picture 12"/>
          <p:cNvPicPr>
            <a:picLocks noChangeAspect="1"/>
          </p:cNvPicPr>
          <p:nvPr/>
        </p:nvPicPr>
        <p:blipFill rotWithShape="1">
          <a:blip r:embed="rId7" cstate="print">
            <a:clrChange>
              <a:clrFrom>
                <a:srgbClr val="FBFBFB"/>
              </a:clrFrom>
              <a:clrTo>
                <a:srgbClr val="FBFBFB">
                  <a:alpha val="0"/>
                </a:srgbClr>
              </a:clrTo>
            </a:clrChange>
            <a:extLst>
              <a:ext uri="{28A0092B-C50C-407E-A947-70E740481C1C}">
                <a14:useLocalDpi xmlns:a14="http://schemas.microsoft.com/office/drawing/2010/main" val="0"/>
              </a:ext>
            </a:extLst>
          </a:blip>
          <a:srcRect l="6379" t="8789" r="7018"/>
          <a:stretch/>
        </p:blipFill>
        <p:spPr>
          <a:xfrm>
            <a:off x="8975708" y="4991183"/>
            <a:ext cx="2203383" cy="1305342"/>
          </a:xfrm>
          <a:prstGeom prst="rect">
            <a:avLst/>
          </a:prstGeom>
        </p:spPr>
      </p:pic>
    </p:spTree>
    <p:extLst>
      <p:ext uri="{BB962C8B-B14F-4D97-AF65-F5344CB8AC3E}">
        <p14:creationId xmlns:p14="http://schemas.microsoft.com/office/powerpoint/2010/main" val="293743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2"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2"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2"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3" nodeType="clickEffect">
                                  <p:stCondLst>
                                    <p:cond delay="0"/>
                                  </p:stCondLst>
                                  <p:childTnLst>
                                    <p:set>
                                      <p:cBhvr>
                                        <p:cTn id="54" dur="1" fill="hold">
                                          <p:stCondLst>
                                            <p:cond delay="0"/>
                                          </p:stCondLst>
                                        </p:cTn>
                                        <p:tgtEl>
                                          <p:spTgt spid="6"/>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4" nodeType="clickEffect">
                                  <p:stCondLst>
                                    <p:cond delay="0"/>
                                  </p:stCondLst>
                                  <p:childTnLst>
                                    <p:set>
                                      <p:cBhvr>
                                        <p:cTn id="60" dur="1" fill="hold">
                                          <p:stCondLst>
                                            <p:cond delay="0"/>
                                          </p:stCondLst>
                                        </p:cTn>
                                        <p:tgtEl>
                                          <p:spTgt spid="6"/>
                                        </p:tgtEl>
                                        <p:attrNameLst>
                                          <p:attrName>style.visibility</p:attrName>
                                        </p:attrNameLst>
                                      </p:cBhvr>
                                      <p:to>
                                        <p:strVal val="visible"/>
                                      </p:to>
                                    </p:set>
                                  </p:childTnLst>
                                </p:cTn>
                              </p:par>
                              <p:par>
                                <p:cTn id="61" presetID="1" presetClass="entr" presetSubtype="0" fill="hold" grpId="2" nodeType="withEffect">
                                  <p:stCondLst>
                                    <p:cond delay="0"/>
                                  </p:stCondLst>
                                  <p:childTnLst>
                                    <p:set>
                                      <p:cBhvr>
                                        <p:cTn id="62" dur="1" fill="hold">
                                          <p:stCondLst>
                                            <p:cond delay="0"/>
                                          </p:stCondLst>
                                        </p:cTn>
                                        <p:tgtEl>
                                          <p:spTgt spid="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3" nodeType="clickEffect">
                                  <p:stCondLst>
                                    <p:cond delay="0"/>
                                  </p:stCondLst>
                                  <p:childTnLst>
                                    <p:set>
                                      <p:cBhvr>
                                        <p:cTn id="66" dur="1" fill="hold">
                                          <p:stCondLst>
                                            <p:cond delay="0"/>
                                          </p:stCondLst>
                                        </p:cTn>
                                        <p:tgtEl>
                                          <p:spTgt spid="3"/>
                                        </p:tgtEl>
                                        <p:attrNameLst>
                                          <p:attrName>style.visibility</p:attrName>
                                        </p:attrNameLst>
                                      </p:cBhvr>
                                      <p:to>
                                        <p:strVal val="hidden"/>
                                      </p:to>
                                    </p:set>
                                  </p:childTnLst>
                                </p:cTn>
                              </p:par>
                              <p:par>
                                <p:cTn id="67" presetID="1" presetClass="exit" presetSubtype="0" fill="hold" grpId="3" nodeType="withEffect">
                                  <p:stCondLst>
                                    <p:cond delay="0"/>
                                  </p:stCondLst>
                                  <p:childTnLst>
                                    <p:set>
                                      <p:cBhvr>
                                        <p:cTn id="68" dur="1" fill="hold">
                                          <p:stCondLst>
                                            <p:cond delay="0"/>
                                          </p:stCondLst>
                                        </p:cTn>
                                        <p:tgtEl>
                                          <p:spTgt spid="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4" nodeType="clickEffect">
                                  <p:stCondLst>
                                    <p:cond delay="0"/>
                                  </p:stCondLst>
                                  <p:childTnLst>
                                    <p:set>
                                      <p:cBhvr>
                                        <p:cTn id="72" dur="1" fill="hold">
                                          <p:stCondLst>
                                            <p:cond delay="0"/>
                                          </p:stCondLst>
                                        </p:cTn>
                                        <p:tgtEl>
                                          <p:spTgt spid="3"/>
                                        </p:tgtEl>
                                        <p:attrNameLst>
                                          <p:attrName>style.visibility</p:attrName>
                                        </p:attrNameLst>
                                      </p:cBhvr>
                                      <p:to>
                                        <p:strVal val="visible"/>
                                      </p:to>
                                    </p:set>
                                  </p:childTnLst>
                                </p:cTn>
                              </p:par>
                              <p:par>
                                <p:cTn id="73" presetID="1" presetClass="entr" presetSubtype="0" fill="hold" grpId="4" nodeType="withEffect">
                                  <p:stCondLst>
                                    <p:cond delay="0"/>
                                  </p:stCondLst>
                                  <p:childTnLst>
                                    <p:set>
                                      <p:cBhvr>
                                        <p:cTn id="74" dur="1" fill="hold">
                                          <p:stCondLst>
                                            <p:cond delay="0"/>
                                          </p:stCondLst>
                                        </p:cTn>
                                        <p:tgtEl>
                                          <p:spTgt spid="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5" nodeType="clickEffect">
                                  <p:stCondLst>
                                    <p:cond delay="0"/>
                                  </p:stCondLst>
                                  <p:childTnLst>
                                    <p:set>
                                      <p:cBhvr>
                                        <p:cTn id="78" dur="1" fill="hold">
                                          <p:stCondLst>
                                            <p:cond delay="0"/>
                                          </p:stCondLst>
                                        </p:cTn>
                                        <p:tgtEl>
                                          <p:spTgt spid="6"/>
                                        </p:tgtEl>
                                        <p:attrNameLst>
                                          <p:attrName>style.visibility</p:attrName>
                                        </p:attrNameLst>
                                      </p:cBhvr>
                                      <p:to>
                                        <p:strVal val="hidden"/>
                                      </p:to>
                                    </p:set>
                                  </p:childTnLst>
                                </p:cTn>
                              </p:par>
                              <p:par>
                                <p:cTn id="79" presetID="1" presetClass="exit" presetSubtype="0" fill="hold" grpId="11" nodeType="withEffect">
                                  <p:stCondLst>
                                    <p:cond delay="0"/>
                                  </p:stCondLst>
                                  <p:childTnLst>
                                    <p:set>
                                      <p:cBhvr>
                                        <p:cTn id="80" dur="1" fill="hold">
                                          <p:stCondLst>
                                            <p:cond delay="0"/>
                                          </p:stCondLst>
                                        </p:cTn>
                                        <p:tgtEl>
                                          <p:spTgt spid="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16" nodeType="clickEffect">
                                  <p:stCondLst>
                                    <p:cond delay="0"/>
                                  </p:stCondLst>
                                  <p:childTnLst>
                                    <p:set>
                                      <p:cBhvr>
                                        <p:cTn id="84" dur="1" fill="hold">
                                          <p:stCondLst>
                                            <p:cond delay="0"/>
                                          </p:stCondLst>
                                        </p:cTn>
                                        <p:tgtEl>
                                          <p:spTgt spid="6"/>
                                        </p:tgtEl>
                                        <p:attrNameLst>
                                          <p:attrName>style.visibility</p:attrName>
                                        </p:attrNameLst>
                                      </p:cBhvr>
                                      <p:to>
                                        <p:strVal val="visible"/>
                                      </p:to>
                                    </p:set>
                                  </p:childTnLst>
                                </p:cTn>
                              </p:par>
                              <p:par>
                                <p:cTn id="85" presetID="1" presetClass="entr" presetSubtype="0" fill="hold" grpId="12" nodeType="withEffect">
                                  <p:stCondLst>
                                    <p:cond delay="0"/>
                                  </p:stCondLst>
                                  <p:childTnLst>
                                    <p:set>
                                      <p:cBhvr>
                                        <p:cTn id="86" dur="1" fill="hold">
                                          <p:stCondLst>
                                            <p:cond delay="0"/>
                                          </p:stCondLst>
                                        </p:cTn>
                                        <p:tgtEl>
                                          <p:spTgt spid="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3" nodeType="clickEffect">
                                  <p:stCondLst>
                                    <p:cond delay="0"/>
                                  </p:stCondLst>
                                  <p:childTnLst>
                                    <p:set>
                                      <p:cBhvr>
                                        <p:cTn id="90" dur="1" fill="hold">
                                          <p:stCondLst>
                                            <p:cond delay="0"/>
                                          </p:stCondLst>
                                        </p:cTn>
                                        <p:tgtEl>
                                          <p:spTgt spid="3"/>
                                        </p:tgtEl>
                                        <p:attrNameLst>
                                          <p:attrName>style.visibility</p:attrName>
                                        </p:attrNameLst>
                                      </p:cBhvr>
                                      <p:to>
                                        <p:strVal val="hidden"/>
                                      </p:to>
                                    </p:set>
                                  </p:childTnLst>
                                </p:cTn>
                              </p:par>
                              <p:par>
                                <p:cTn id="91" presetID="1" presetClass="exit" presetSubtype="0" fill="hold" grpId="13" nodeType="withEffect">
                                  <p:stCondLst>
                                    <p:cond delay="0"/>
                                  </p:stCondLst>
                                  <p:childTnLst>
                                    <p:set>
                                      <p:cBhvr>
                                        <p:cTn id="92" dur="1" fill="hold">
                                          <p:stCondLst>
                                            <p:cond delay="0"/>
                                          </p:stCondLst>
                                        </p:cTn>
                                        <p:tgtEl>
                                          <p:spTgt spid="7"/>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14" nodeType="clickEffect">
                                  <p:stCondLst>
                                    <p:cond delay="0"/>
                                  </p:stCondLst>
                                  <p:childTnLst>
                                    <p:set>
                                      <p:cBhvr>
                                        <p:cTn id="96" dur="1" fill="hold">
                                          <p:stCondLst>
                                            <p:cond delay="0"/>
                                          </p:stCondLst>
                                        </p:cTn>
                                        <p:tgtEl>
                                          <p:spTgt spid="3"/>
                                        </p:tgtEl>
                                        <p:attrNameLst>
                                          <p:attrName>style.visibility</p:attrName>
                                        </p:attrNameLst>
                                      </p:cBhvr>
                                      <p:to>
                                        <p:strVal val="visible"/>
                                      </p:to>
                                    </p:set>
                                  </p:childTnLst>
                                </p:cTn>
                              </p:par>
                              <p:par>
                                <p:cTn id="97" presetID="1" presetClass="entr" presetSubtype="0" fill="hold" grpId="14" nodeType="withEffect">
                                  <p:stCondLst>
                                    <p:cond delay="0"/>
                                  </p:stCondLst>
                                  <p:childTnLst>
                                    <p:set>
                                      <p:cBhvr>
                                        <p:cTn id="98" dur="1" fill="hold">
                                          <p:stCondLst>
                                            <p:cond delay="0"/>
                                          </p:stCondLst>
                                        </p:cTn>
                                        <p:tgtEl>
                                          <p:spTgt spid="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3" nodeType="clickEffect">
                                  <p:stCondLst>
                                    <p:cond delay="0"/>
                                  </p:stCondLst>
                                  <p:childTnLst>
                                    <p:set>
                                      <p:cBhvr>
                                        <p:cTn id="102" dur="1" fill="hold">
                                          <p:stCondLst>
                                            <p:cond delay="0"/>
                                          </p:stCondLst>
                                        </p:cTn>
                                        <p:tgtEl>
                                          <p:spTgt spid="7"/>
                                        </p:tgtEl>
                                        <p:attrNameLst>
                                          <p:attrName>style.visibility</p:attrName>
                                        </p:attrNameLst>
                                      </p:cBhvr>
                                      <p:to>
                                        <p:strVal val="hidden"/>
                                      </p:to>
                                    </p:set>
                                  </p:childTnLst>
                                </p:cTn>
                              </p:par>
                              <p:par>
                                <p:cTn id="103" presetID="1" presetClass="exit" presetSubtype="0" fill="hold" grpId="5" nodeType="withEffect">
                                  <p:stCondLst>
                                    <p:cond delay="0"/>
                                  </p:stCondLst>
                                  <p:childTnLst>
                                    <p:set>
                                      <p:cBhvr>
                                        <p:cTn id="104" dur="1" fill="hold">
                                          <p:stCondLst>
                                            <p:cond delay="0"/>
                                          </p:stCondLst>
                                        </p:cTn>
                                        <p:tgtEl>
                                          <p:spTgt spid="8"/>
                                        </p:tgtEl>
                                        <p:attrNameLst>
                                          <p:attrName>style.visibility</p:attrName>
                                        </p:attrNameLst>
                                      </p:cBhvr>
                                      <p:to>
                                        <p:strVal val="hidden"/>
                                      </p:to>
                                    </p:set>
                                  </p:childTnLst>
                                </p:cTn>
                              </p:par>
                              <p:par>
                                <p:cTn id="105" presetID="1" presetClass="exit" presetSubtype="0" fill="hold" grpId="5" nodeType="withEffect">
                                  <p:stCondLst>
                                    <p:cond delay="0"/>
                                  </p:stCondLst>
                                  <p:childTnLst>
                                    <p:set>
                                      <p:cBhvr>
                                        <p:cTn id="106" dur="1" fill="hold">
                                          <p:stCondLst>
                                            <p:cond delay="0"/>
                                          </p:stCondLst>
                                        </p:cTn>
                                        <p:tgtEl>
                                          <p:spTgt spid="6"/>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6" nodeType="clickEffect">
                                  <p:stCondLst>
                                    <p:cond delay="0"/>
                                  </p:stCondLst>
                                  <p:childTnLst>
                                    <p:set>
                                      <p:cBhvr>
                                        <p:cTn id="110" dur="1" fill="hold">
                                          <p:stCondLst>
                                            <p:cond delay="0"/>
                                          </p:stCondLst>
                                        </p:cTn>
                                        <p:tgtEl>
                                          <p:spTgt spid="6"/>
                                        </p:tgtEl>
                                        <p:attrNameLst>
                                          <p:attrName>style.visibility</p:attrName>
                                        </p:attrNameLst>
                                      </p:cBhvr>
                                      <p:to>
                                        <p:strVal val="visible"/>
                                      </p:to>
                                    </p:set>
                                  </p:childTnLst>
                                </p:cTn>
                              </p:par>
                              <p:par>
                                <p:cTn id="111" presetID="1" presetClass="entr" presetSubtype="0" fill="hold" grpId="4" nodeType="withEffect">
                                  <p:stCondLst>
                                    <p:cond delay="0"/>
                                  </p:stCondLst>
                                  <p:childTnLst>
                                    <p:set>
                                      <p:cBhvr>
                                        <p:cTn id="112" dur="1" fill="hold">
                                          <p:stCondLst>
                                            <p:cond delay="0"/>
                                          </p:stCondLst>
                                        </p:cTn>
                                        <p:tgtEl>
                                          <p:spTgt spid="7"/>
                                        </p:tgtEl>
                                        <p:attrNameLst>
                                          <p:attrName>style.visibility</p:attrName>
                                        </p:attrNameLst>
                                      </p:cBhvr>
                                      <p:to>
                                        <p:strVal val="visible"/>
                                      </p:to>
                                    </p:set>
                                  </p:childTnLst>
                                </p:cTn>
                              </p:par>
                              <p:par>
                                <p:cTn id="113" presetID="1" presetClass="entr" presetSubtype="0" fill="hold" grpId="6" nodeType="withEffect">
                                  <p:stCondLst>
                                    <p:cond delay="0"/>
                                  </p:stCondLst>
                                  <p:childTnLst>
                                    <p:set>
                                      <p:cBhvr>
                                        <p:cTn id="114" dur="1" fill="hold">
                                          <p:stCondLst>
                                            <p:cond delay="0"/>
                                          </p:stCondLst>
                                        </p:cTn>
                                        <p:tgtEl>
                                          <p:spTgt spid="8"/>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7" nodeType="clickEffect">
                                  <p:stCondLst>
                                    <p:cond delay="0"/>
                                  </p:stCondLst>
                                  <p:childTnLst>
                                    <p:set>
                                      <p:cBhvr>
                                        <p:cTn id="118" dur="1" fill="hold">
                                          <p:stCondLst>
                                            <p:cond delay="0"/>
                                          </p:stCondLst>
                                        </p:cTn>
                                        <p:tgtEl>
                                          <p:spTgt spid="3"/>
                                        </p:tgtEl>
                                        <p:attrNameLst>
                                          <p:attrName>style.visibility</p:attrName>
                                        </p:attrNameLst>
                                      </p:cBhvr>
                                      <p:to>
                                        <p:strVal val="hidden"/>
                                      </p:to>
                                    </p:set>
                                  </p:childTnLst>
                                </p:cTn>
                              </p:par>
                              <p:par>
                                <p:cTn id="119" presetID="1" presetClass="exit" presetSubtype="0" fill="hold" grpId="9" nodeType="withEffect">
                                  <p:stCondLst>
                                    <p:cond delay="0"/>
                                  </p:stCondLst>
                                  <p:childTnLst>
                                    <p:set>
                                      <p:cBhvr>
                                        <p:cTn id="120" dur="1" fill="hold">
                                          <p:stCondLst>
                                            <p:cond delay="0"/>
                                          </p:stCondLst>
                                        </p:cTn>
                                        <p:tgtEl>
                                          <p:spTgt spid="6"/>
                                        </p:tgtEl>
                                        <p:attrNameLst>
                                          <p:attrName>style.visibility</p:attrName>
                                        </p:attrNameLst>
                                      </p:cBhvr>
                                      <p:to>
                                        <p:strVal val="hidden"/>
                                      </p:to>
                                    </p:set>
                                  </p:childTnLst>
                                </p:cTn>
                              </p:par>
                              <p:par>
                                <p:cTn id="121" presetID="1" presetClass="exit" presetSubtype="0" fill="hold" grpId="7" nodeType="withEffect">
                                  <p:stCondLst>
                                    <p:cond delay="0"/>
                                  </p:stCondLst>
                                  <p:childTnLst>
                                    <p:set>
                                      <p:cBhvr>
                                        <p:cTn id="122" dur="1" fill="hold">
                                          <p:stCondLst>
                                            <p:cond delay="0"/>
                                          </p:stCondLst>
                                        </p:cTn>
                                        <p:tgtEl>
                                          <p:spTgt spid="7"/>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8" nodeType="clickEffect">
                                  <p:stCondLst>
                                    <p:cond delay="0"/>
                                  </p:stCondLst>
                                  <p:childTnLst>
                                    <p:set>
                                      <p:cBhvr>
                                        <p:cTn id="126" dur="1" fill="hold">
                                          <p:stCondLst>
                                            <p:cond delay="0"/>
                                          </p:stCondLst>
                                        </p:cTn>
                                        <p:tgtEl>
                                          <p:spTgt spid="3"/>
                                        </p:tgtEl>
                                        <p:attrNameLst>
                                          <p:attrName>style.visibility</p:attrName>
                                        </p:attrNameLst>
                                      </p:cBhvr>
                                      <p:to>
                                        <p:strVal val="visible"/>
                                      </p:to>
                                    </p:set>
                                  </p:childTnLst>
                                </p:cTn>
                              </p:par>
                              <p:par>
                                <p:cTn id="127" presetID="1" presetClass="entr" presetSubtype="0" fill="hold" grpId="10" nodeType="withEffect">
                                  <p:stCondLst>
                                    <p:cond delay="0"/>
                                  </p:stCondLst>
                                  <p:childTnLst>
                                    <p:set>
                                      <p:cBhvr>
                                        <p:cTn id="128" dur="1" fill="hold">
                                          <p:stCondLst>
                                            <p:cond delay="0"/>
                                          </p:stCondLst>
                                        </p:cTn>
                                        <p:tgtEl>
                                          <p:spTgt spid="6"/>
                                        </p:tgtEl>
                                        <p:attrNameLst>
                                          <p:attrName>style.visibility</p:attrName>
                                        </p:attrNameLst>
                                      </p:cBhvr>
                                      <p:to>
                                        <p:strVal val="visible"/>
                                      </p:to>
                                    </p:set>
                                  </p:childTnLst>
                                </p:cTn>
                              </p:par>
                              <p:par>
                                <p:cTn id="129" presetID="1" presetClass="entr" presetSubtype="0" fill="hold" grpId="8" nodeType="withEffect">
                                  <p:stCondLst>
                                    <p:cond delay="0"/>
                                  </p:stCondLst>
                                  <p:childTnLst>
                                    <p:set>
                                      <p:cBhvr>
                                        <p:cTn id="130" dur="1" fill="hold">
                                          <p:stCondLst>
                                            <p:cond delay="0"/>
                                          </p:stCondLst>
                                        </p:cTn>
                                        <p:tgtEl>
                                          <p:spTgt spid="7"/>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9" nodeType="clickEffect">
                                  <p:stCondLst>
                                    <p:cond delay="0"/>
                                  </p:stCondLst>
                                  <p:childTnLst>
                                    <p:set>
                                      <p:cBhvr>
                                        <p:cTn id="134" dur="1" fill="hold">
                                          <p:stCondLst>
                                            <p:cond delay="0"/>
                                          </p:stCondLst>
                                        </p:cTn>
                                        <p:tgtEl>
                                          <p:spTgt spid="3"/>
                                        </p:tgtEl>
                                        <p:attrNameLst>
                                          <p:attrName>style.visibility</p:attrName>
                                        </p:attrNameLst>
                                      </p:cBhvr>
                                      <p:to>
                                        <p:strVal val="hidden"/>
                                      </p:to>
                                    </p:set>
                                  </p:childTnLst>
                                </p:cTn>
                              </p:par>
                              <p:par>
                                <p:cTn id="135" presetID="1" presetClass="exit" presetSubtype="0" fill="hold" grpId="11" nodeType="withEffect">
                                  <p:stCondLst>
                                    <p:cond delay="0"/>
                                  </p:stCondLst>
                                  <p:childTnLst>
                                    <p:set>
                                      <p:cBhvr>
                                        <p:cTn id="136" dur="1" fill="hold">
                                          <p:stCondLst>
                                            <p:cond delay="0"/>
                                          </p:stCondLst>
                                        </p:cTn>
                                        <p:tgtEl>
                                          <p:spTgt spid="6"/>
                                        </p:tgtEl>
                                        <p:attrNameLst>
                                          <p:attrName>style.visibility</p:attrName>
                                        </p:attrNameLst>
                                      </p:cBhvr>
                                      <p:to>
                                        <p:strVal val="hidden"/>
                                      </p:to>
                                    </p:set>
                                  </p:childTnLst>
                                </p:cTn>
                              </p:par>
                              <p:par>
                                <p:cTn id="137" presetID="1" presetClass="exit" presetSubtype="0" fill="hold" grpId="9" nodeType="withEffect">
                                  <p:stCondLst>
                                    <p:cond delay="0"/>
                                  </p:stCondLst>
                                  <p:childTnLst>
                                    <p:set>
                                      <p:cBhvr>
                                        <p:cTn id="138" dur="1" fill="hold">
                                          <p:stCondLst>
                                            <p:cond delay="0"/>
                                          </p:stCondLst>
                                        </p:cTn>
                                        <p:tgtEl>
                                          <p:spTgt spid="8"/>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10" nodeType="clickEffect">
                                  <p:stCondLst>
                                    <p:cond delay="0"/>
                                  </p:stCondLst>
                                  <p:childTnLst>
                                    <p:set>
                                      <p:cBhvr>
                                        <p:cTn id="142" dur="1" fill="hold">
                                          <p:stCondLst>
                                            <p:cond delay="0"/>
                                          </p:stCondLst>
                                        </p:cTn>
                                        <p:tgtEl>
                                          <p:spTgt spid="3"/>
                                        </p:tgtEl>
                                        <p:attrNameLst>
                                          <p:attrName>style.visibility</p:attrName>
                                        </p:attrNameLst>
                                      </p:cBhvr>
                                      <p:to>
                                        <p:strVal val="visible"/>
                                      </p:to>
                                    </p:set>
                                  </p:childTnLst>
                                </p:cTn>
                              </p:par>
                              <p:par>
                                <p:cTn id="143" presetID="1" presetClass="entr" presetSubtype="0" fill="hold" grpId="12" nodeType="withEffect">
                                  <p:stCondLst>
                                    <p:cond delay="0"/>
                                  </p:stCondLst>
                                  <p:childTnLst>
                                    <p:set>
                                      <p:cBhvr>
                                        <p:cTn id="144" dur="1" fill="hold">
                                          <p:stCondLst>
                                            <p:cond delay="0"/>
                                          </p:stCondLst>
                                        </p:cTn>
                                        <p:tgtEl>
                                          <p:spTgt spid="6"/>
                                        </p:tgtEl>
                                        <p:attrNameLst>
                                          <p:attrName>style.visibility</p:attrName>
                                        </p:attrNameLst>
                                      </p:cBhvr>
                                      <p:to>
                                        <p:strVal val="visible"/>
                                      </p:to>
                                    </p:set>
                                  </p:childTnLst>
                                </p:cTn>
                              </p:par>
                              <p:par>
                                <p:cTn id="145" presetID="1" presetClass="entr" presetSubtype="0" fill="hold" grpId="10" nodeType="withEffect">
                                  <p:stCondLst>
                                    <p:cond delay="0"/>
                                  </p:stCondLst>
                                  <p:childTnLst>
                                    <p:set>
                                      <p:cBhvr>
                                        <p:cTn id="146" dur="1" fill="hold">
                                          <p:stCondLst>
                                            <p:cond delay="0"/>
                                          </p:stCondLst>
                                        </p:cTn>
                                        <p:tgtEl>
                                          <p:spTgt spid="8"/>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11" nodeType="clickEffect">
                                  <p:stCondLst>
                                    <p:cond delay="0"/>
                                  </p:stCondLst>
                                  <p:childTnLst>
                                    <p:set>
                                      <p:cBhvr>
                                        <p:cTn id="150" dur="1" fill="hold">
                                          <p:stCondLst>
                                            <p:cond delay="0"/>
                                          </p:stCondLst>
                                        </p:cTn>
                                        <p:tgtEl>
                                          <p:spTgt spid="3"/>
                                        </p:tgtEl>
                                        <p:attrNameLst>
                                          <p:attrName>style.visibility</p:attrName>
                                        </p:attrNameLst>
                                      </p:cBhvr>
                                      <p:to>
                                        <p:strVal val="hidden"/>
                                      </p:to>
                                    </p:set>
                                  </p:childTnLst>
                                </p:cTn>
                              </p:par>
                              <p:par>
                                <p:cTn id="151" presetID="1" presetClass="exit" presetSubtype="0" fill="hold" grpId="13" nodeType="withEffect">
                                  <p:stCondLst>
                                    <p:cond delay="0"/>
                                  </p:stCondLst>
                                  <p:childTnLst>
                                    <p:set>
                                      <p:cBhvr>
                                        <p:cTn id="152" dur="1" fill="hold">
                                          <p:stCondLst>
                                            <p:cond delay="0"/>
                                          </p:stCondLst>
                                        </p:cTn>
                                        <p:tgtEl>
                                          <p:spTgt spid="6"/>
                                        </p:tgtEl>
                                        <p:attrNameLst>
                                          <p:attrName>style.visibility</p:attrName>
                                        </p:attrNameLst>
                                      </p:cBhvr>
                                      <p:to>
                                        <p:strVal val="hidden"/>
                                      </p:to>
                                    </p:set>
                                  </p:childTnLst>
                                </p:cTn>
                              </p:par>
                              <p:par>
                                <p:cTn id="153" presetID="1" presetClass="exit" presetSubtype="0" fill="hold" grpId="9" nodeType="withEffect">
                                  <p:stCondLst>
                                    <p:cond delay="0"/>
                                  </p:stCondLst>
                                  <p:childTnLst>
                                    <p:set>
                                      <p:cBhvr>
                                        <p:cTn id="154" dur="1" fill="hold">
                                          <p:stCondLst>
                                            <p:cond delay="0"/>
                                          </p:stCondLst>
                                        </p:cTn>
                                        <p:tgtEl>
                                          <p:spTgt spid="7"/>
                                        </p:tgtEl>
                                        <p:attrNameLst>
                                          <p:attrName>style.visibility</p:attrName>
                                        </p:attrNameLst>
                                      </p:cBhvr>
                                      <p:to>
                                        <p:strVal val="hidden"/>
                                      </p:to>
                                    </p:set>
                                  </p:childTnLst>
                                </p:cTn>
                              </p:par>
                              <p:par>
                                <p:cTn id="155" presetID="1" presetClass="exit" presetSubtype="0" fill="hold" grpId="11" nodeType="withEffect">
                                  <p:stCondLst>
                                    <p:cond delay="0"/>
                                  </p:stCondLst>
                                  <p:childTnLst>
                                    <p:set>
                                      <p:cBhvr>
                                        <p:cTn id="156" dur="1" fill="hold">
                                          <p:stCondLst>
                                            <p:cond delay="0"/>
                                          </p:stCondLst>
                                        </p:cTn>
                                        <p:tgtEl>
                                          <p:spTgt spid="8"/>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12" nodeType="clickEffect">
                                  <p:stCondLst>
                                    <p:cond delay="0"/>
                                  </p:stCondLst>
                                  <p:childTnLst>
                                    <p:set>
                                      <p:cBhvr>
                                        <p:cTn id="160" dur="1" fill="hold">
                                          <p:stCondLst>
                                            <p:cond delay="0"/>
                                          </p:stCondLst>
                                        </p:cTn>
                                        <p:tgtEl>
                                          <p:spTgt spid="3"/>
                                        </p:tgtEl>
                                        <p:attrNameLst>
                                          <p:attrName>style.visibility</p:attrName>
                                        </p:attrNameLst>
                                      </p:cBhvr>
                                      <p:to>
                                        <p:strVal val="visible"/>
                                      </p:to>
                                    </p:set>
                                  </p:childTnLst>
                                </p:cTn>
                              </p:par>
                              <p:par>
                                <p:cTn id="161" presetID="1" presetClass="entr" presetSubtype="0" fill="hold" grpId="14" nodeType="withEffect">
                                  <p:stCondLst>
                                    <p:cond delay="0"/>
                                  </p:stCondLst>
                                  <p:childTnLst>
                                    <p:set>
                                      <p:cBhvr>
                                        <p:cTn id="162" dur="1" fill="hold">
                                          <p:stCondLst>
                                            <p:cond delay="0"/>
                                          </p:stCondLst>
                                        </p:cTn>
                                        <p:tgtEl>
                                          <p:spTgt spid="6"/>
                                        </p:tgtEl>
                                        <p:attrNameLst>
                                          <p:attrName>style.visibility</p:attrName>
                                        </p:attrNameLst>
                                      </p:cBhvr>
                                      <p:to>
                                        <p:strVal val="visible"/>
                                      </p:to>
                                    </p:set>
                                  </p:childTnLst>
                                </p:cTn>
                              </p:par>
                              <p:par>
                                <p:cTn id="163" presetID="1" presetClass="entr" presetSubtype="0" fill="hold" grpId="10" nodeType="withEffect">
                                  <p:stCondLst>
                                    <p:cond delay="0"/>
                                  </p:stCondLst>
                                  <p:childTnLst>
                                    <p:set>
                                      <p:cBhvr>
                                        <p:cTn id="164" dur="1" fill="hold">
                                          <p:stCondLst>
                                            <p:cond delay="0"/>
                                          </p:stCondLst>
                                        </p:cTn>
                                        <p:tgtEl>
                                          <p:spTgt spid="7"/>
                                        </p:tgtEl>
                                        <p:attrNameLst>
                                          <p:attrName>style.visibility</p:attrName>
                                        </p:attrNameLst>
                                      </p:cBhvr>
                                      <p:to>
                                        <p:strVal val="visible"/>
                                      </p:to>
                                    </p:set>
                                  </p:childTnLst>
                                </p:cTn>
                              </p:par>
                              <p:par>
                                <p:cTn id="165" presetID="1" presetClass="entr" presetSubtype="0" fill="hold" grpId="12" nodeType="withEffect">
                                  <p:stCondLst>
                                    <p:cond delay="0"/>
                                  </p:stCondLst>
                                  <p:childTnLst>
                                    <p:set>
                                      <p:cBhvr>
                                        <p:cTn id="16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3" grpId="4" animBg="1"/>
      <p:bldP spid="3" grpId="7" animBg="1"/>
      <p:bldP spid="3" grpId="8" animBg="1"/>
      <p:bldP spid="3" grpId="9" animBg="1"/>
      <p:bldP spid="3" grpId="10" animBg="1"/>
      <p:bldP spid="3" grpId="11" animBg="1"/>
      <p:bldP spid="3" grpId="12" animBg="1"/>
      <p:bldP spid="3" grpId="13" animBg="1"/>
      <p:bldP spid="3" grpId="14" animBg="1"/>
      <p:bldP spid="6" grpId="0" animBg="1"/>
      <p:bldP spid="6" grpId="1" animBg="1"/>
      <p:bldP spid="6" grpId="2" animBg="1"/>
      <p:bldP spid="6" grpId="3" animBg="1"/>
      <p:bldP spid="6" grpId="4" animBg="1"/>
      <p:bldP spid="6" grpId="5" animBg="1"/>
      <p:bldP spid="6" grpId="6" animBg="1"/>
      <p:bldP spid="6" grpId="9" animBg="1"/>
      <p:bldP spid="6" grpId="10" animBg="1"/>
      <p:bldP spid="6" grpId="11" animBg="1"/>
      <p:bldP spid="6" grpId="12" animBg="1"/>
      <p:bldP spid="6" grpId="13" animBg="1"/>
      <p:bldP spid="6" grpId="14" animBg="1"/>
      <p:bldP spid="6" grpId="15" animBg="1"/>
      <p:bldP spid="6" grpId="16" animBg="1"/>
      <p:bldP spid="7" grpId="0" animBg="1"/>
      <p:bldP spid="7" grpId="1" animBg="1"/>
      <p:bldP spid="7" grpId="2" animBg="1"/>
      <p:bldP spid="7" grpId="3" animBg="1"/>
      <p:bldP spid="7" grpId="4" animBg="1"/>
      <p:bldP spid="7" grpId="7" animBg="1"/>
      <p:bldP spid="7" grpId="8" animBg="1"/>
      <p:bldP spid="7" grpId="9" animBg="1"/>
      <p:bldP spid="7" grpId="10" animBg="1"/>
      <p:bldP spid="7" grpId="11" animBg="1"/>
      <p:bldP spid="7" grpId="12" animBg="1"/>
      <p:bldP spid="7" grpId="13" animBg="1"/>
      <p:bldP spid="7" grpId="14" animBg="1"/>
      <p:bldP spid="8" grpId="0" animBg="1"/>
      <p:bldP spid="8" grpId="1" animBg="1"/>
      <p:bldP spid="8" grpId="2" animBg="1"/>
      <p:bldP spid="8" grpId="3" animBg="1"/>
      <p:bldP spid="8" grpId="4" animBg="1"/>
      <p:bldP spid="8" grpId="5" animBg="1"/>
      <p:bldP spid="8" grpId="6" animBg="1"/>
      <p:bldP spid="8" grpId="9" animBg="1"/>
      <p:bldP spid="8" grpId="10" animBg="1"/>
      <p:bldP spid="8" grpId="11" animBg="1"/>
      <p:bldP spid="8" grpId="12"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22">
            <a:extLst>
              <a:ext uri="{FF2B5EF4-FFF2-40B4-BE49-F238E27FC236}">
                <a16:creationId xmlns:a16="http://schemas.microsoft.com/office/drawing/2014/main" id="{7A6DE30B-325F-49D8-9696-030E4F14245E}"/>
              </a:ext>
            </a:extLst>
          </p:cNvPr>
          <p:cNvSpPr/>
          <p:nvPr/>
        </p:nvSpPr>
        <p:spPr>
          <a:xfrm>
            <a:off x="4028834" y="2103340"/>
            <a:ext cx="3195779" cy="4081178"/>
          </a:xfrm>
          <a:prstGeom prst="roundRect">
            <a:avLst/>
          </a:prstGeom>
          <a:solidFill>
            <a:schemeClr val="tx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Problemas con </a:t>
            </a:r>
            <a:r>
              <a:rPr lang="en-GB" sz="3600" b="1" i="1" dirty="0">
                <a:solidFill>
                  <a:schemeClr val="bg1"/>
                </a:solidFill>
              </a:rPr>
              <a:t>Siri</a:t>
            </a:r>
            <a:endParaRPr lang="en-GB" sz="3600" b="1" dirty="0">
              <a:solidFill>
                <a:schemeClr val="bg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43447129"/>
              </p:ext>
            </p:extLst>
          </p:nvPr>
        </p:nvGraphicFramePr>
        <p:xfrm>
          <a:off x="7251909" y="813952"/>
          <a:ext cx="4740646" cy="5261992"/>
        </p:xfrm>
        <a:graphic>
          <a:graphicData uri="http://schemas.openxmlformats.org/drawingml/2006/table">
            <a:tbl>
              <a:tblPr firstRow="1" bandRow="1">
                <a:tableStyleId>{8A107856-5554-42FB-B03E-39F5DBC370BA}</a:tableStyleId>
              </a:tblPr>
              <a:tblGrid>
                <a:gridCol w="825291">
                  <a:extLst>
                    <a:ext uri="{9D8B030D-6E8A-4147-A177-3AD203B41FA5}">
                      <a16:colId xmlns:a16="http://schemas.microsoft.com/office/drawing/2014/main" val="776145775"/>
                    </a:ext>
                  </a:extLst>
                </a:gridCol>
                <a:gridCol w="1955800">
                  <a:extLst>
                    <a:ext uri="{9D8B030D-6E8A-4147-A177-3AD203B41FA5}">
                      <a16:colId xmlns:a16="http://schemas.microsoft.com/office/drawing/2014/main" val="2928869905"/>
                    </a:ext>
                  </a:extLst>
                </a:gridCol>
                <a:gridCol w="1959555">
                  <a:extLst>
                    <a:ext uri="{9D8B030D-6E8A-4147-A177-3AD203B41FA5}">
                      <a16:colId xmlns:a16="http://schemas.microsoft.com/office/drawing/2014/main" val="2415405571"/>
                    </a:ext>
                  </a:extLst>
                </a:gridCol>
              </a:tblGrid>
              <a:tr h="736662">
                <a:tc>
                  <a:txBody>
                    <a:bodyPr/>
                    <a:lstStyle/>
                    <a:p>
                      <a:pPr algn="ctr"/>
                      <a:endParaRPr lang="en-GB" sz="2000" b="1" i="1" dirty="0">
                        <a:solidFill>
                          <a:schemeClr val="accent5">
                            <a:lumMod val="75000"/>
                          </a:schemeClr>
                        </a:solidFill>
                        <a:latin typeface="Century Gothic" panose="020B0502020202020204" pitchFamily="34" charset="0"/>
                      </a:endParaRPr>
                    </a:p>
                  </a:txBody>
                  <a:tcPr anchor="ctr"/>
                </a:tc>
                <a:tc>
                  <a:txBody>
                    <a:bodyPr/>
                    <a:lstStyle/>
                    <a:p>
                      <a:pPr algn="ctr"/>
                      <a:r>
                        <a:rPr lang="en-GB" sz="2000" b="1" baseline="0" dirty="0">
                          <a:solidFill>
                            <a:schemeClr val="accent1">
                              <a:lumMod val="50000"/>
                            </a:schemeClr>
                          </a:solidFill>
                          <a:latin typeface="Century Gothic" panose="020B0502020202020204" pitchFamily="34" charset="0"/>
                        </a:rPr>
                        <a:t>the action </a:t>
                      </a:r>
                      <a:r>
                        <a:rPr lang="en-GB" sz="2000" b="1" i="1" baseline="0" dirty="0">
                          <a:solidFill>
                            <a:schemeClr val="accent1">
                              <a:lumMod val="50000"/>
                            </a:schemeClr>
                          </a:solidFill>
                          <a:latin typeface="Century Gothic" panose="020B0502020202020204" pitchFamily="34" charset="0"/>
                        </a:rPr>
                        <a:t>in general</a:t>
                      </a:r>
                      <a:endParaRPr lang="en-GB" sz="2000" b="1" i="1" dirty="0">
                        <a:solidFill>
                          <a:schemeClr val="accent1">
                            <a:lumMod val="50000"/>
                          </a:schemeClr>
                        </a:solidFill>
                        <a:latin typeface="Century Gothic" panose="020B0502020202020204" pitchFamily="34" charset="0"/>
                      </a:endParaRPr>
                    </a:p>
                  </a:txBody>
                  <a:tcPr anchor="ctr"/>
                </a:tc>
                <a:tc>
                  <a:txBody>
                    <a:bodyPr/>
                    <a:lstStyle/>
                    <a:p>
                      <a:pPr algn="ctr"/>
                      <a:r>
                        <a:rPr lang="en-GB" sz="2000" b="1" baseline="0" dirty="0">
                          <a:solidFill>
                            <a:schemeClr val="accent1">
                              <a:lumMod val="50000"/>
                            </a:schemeClr>
                          </a:solidFill>
                          <a:latin typeface="Century Gothic" panose="020B0502020202020204" pitchFamily="34" charset="0"/>
                        </a:rPr>
                        <a:t>someone does the action</a:t>
                      </a:r>
                      <a:endParaRPr lang="en-GB" sz="2000" b="1"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924415809"/>
                  </a:ext>
                </a:extLst>
              </a:tr>
              <a:tr h="532019">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extLst>
                  <a:ext uri="{0D108BD9-81ED-4DB2-BD59-A6C34878D82A}">
                    <a16:rowId xmlns:a16="http://schemas.microsoft.com/office/drawing/2014/main" val="3100476975"/>
                  </a:ext>
                </a:extLst>
              </a:tr>
              <a:tr h="532019">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extLst>
                  <a:ext uri="{0D108BD9-81ED-4DB2-BD59-A6C34878D82A}">
                    <a16:rowId xmlns:a16="http://schemas.microsoft.com/office/drawing/2014/main" val="3848763795"/>
                  </a:ext>
                </a:extLst>
              </a:tr>
              <a:tr h="532019">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tc>
                  <a:txBody>
                    <a:bodyPr/>
                    <a:lstStyle/>
                    <a:p>
                      <a:endParaRPr lang="en-GB" sz="1600">
                        <a:latin typeface="Century Gothic" panose="020B0502020202020204" pitchFamily="34" charset="0"/>
                      </a:endParaRPr>
                    </a:p>
                  </a:txBody>
                  <a:tcPr/>
                </a:tc>
                <a:extLst>
                  <a:ext uri="{0D108BD9-81ED-4DB2-BD59-A6C34878D82A}">
                    <a16:rowId xmlns:a16="http://schemas.microsoft.com/office/drawing/2014/main" val="4107030061"/>
                  </a:ext>
                </a:extLst>
              </a:tr>
              <a:tr h="532019">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extLst>
                  <a:ext uri="{0D108BD9-81ED-4DB2-BD59-A6C34878D82A}">
                    <a16:rowId xmlns:a16="http://schemas.microsoft.com/office/drawing/2014/main" val="3067270774"/>
                  </a:ext>
                </a:extLst>
              </a:tr>
              <a:tr h="532019">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extLst>
                  <a:ext uri="{0D108BD9-81ED-4DB2-BD59-A6C34878D82A}">
                    <a16:rowId xmlns:a16="http://schemas.microsoft.com/office/drawing/2014/main" val="4255301201"/>
                  </a:ext>
                </a:extLst>
              </a:tr>
              <a:tr h="532019">
                <a:tc>
                  <a:txBody>
                    <a:bodyPr/>
                    <a:lstStyle/>
                    <a:p>
                      <a:endParaRPr lang="en-GB" sz="1600">
                        <a:latin typeface="Century Gothic" panose="020B0502020202020204" pitchFamily="34" charset="0"/>
                      </a:endParaRPr>
                    </a:p>
                  </a:txBody>
                  <a:tcPr/>
                </a:tc>
                <a:tc>
                  <a:txBody>
                    <a:bodyPr/>
                    <a:lstStyle/>
                    <a:p>
                      <a:endParaRPr lang="en-GB" sz="160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extLst>
                  <a:ext uri="{0D108BD9-81ED-4DB2-BD59-A6C34878D82A}">
                    <a16:rowId xmlns:a16="http://schemas.microsoft.com/office/drawing/2014/main" val="3623565507"/>
                  </a:ext>
                </a:extLst>
              </a:tr>
              <a:tr h="532019">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extLst>
                  <a:ext uri="{0D108BD9-81ED-4DB2-BD59-A6C34878D82A}">
                    <a16:rowId xmlns:a16="http://schemas.microsoft.com/office/drawing/2014/main" val="3164601267"/>
                  </a:ext>
                </a:extLst>
              </a:tr>
              <a:tr h="532019">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extLst>
                  <a:ext uri="{0D108BD9-81ED-4DB2-BD59-A6C34878D82A}">
                    <a16:rowId xmlns:a16="http://schemas.microsoft.com/office/drawing/2014/main" val="961647291"/>
                  </a:ext>
                </a:extLst>
              </a:tr>
            </a:tbl>
          </a:graphicData>
        </a:graphic>
      </p:graphicFrame>
      <p:sp>
        <p:nvSpPr>
          <p:cNvPr id="3" name="Rectangle 2"/>
          <p:cNvSpPr/>
          <p:nvPr/>
        </p:nvSpPr>
        <p:spPr>
          <a:xfrm>
            <a:off x="4293366" y="2519459"/>
            <a:ext cx="2628363" cy="322063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7"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35773" y="1861111"/>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61199" y="2381388"/>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35773" y="2935337"/>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35773" y="3484837"/>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5118" y="4006126"/>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35773" y="4517631"/>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5080" y="5053967"/>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5118" y="5559675"/>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35" name="Oval 34">
            <a:extLst>
              <a:ext uri="{FF2B5EF4-FFF2-40B4-BE49-F238E27FC236}">
                <a16:creationId xmlns:a16="http://schemas.microsoft.com/office/drawing/2014/main" id="{6E697A13-5ADB-480F-88A1-2A663F75E103}"/>
              </a:ext>
            </a:extLst>
          </p:cNvPr>
          <p:cNvSpPr/>
          <p:nvPr/>
        </p:nvSpPr>
        <p:spPr>
          <a:xfrm>
            <a:off x="5478972" y="5741104"/>
            <a:ext cx="462011" cy="44240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p:cNvSpPr txBox="1"/>
          <p:nvPr/>
        </p:nvSpPr>
        <p:spPr>
          <a:xfrm>
            <a:off x="1" y="1222165"/>
            <a:ext cx="7716880" cy="2308324"/>
          </a:xfrm>
          <a:prstGeom prst="rect">
            <a:avLst/>
          </a:prstGeom>
          <a:noFill/>
        </p:spPr>
        <p:txBody>
          <a:bodyPr wrap="square" rtlCol="0">
            <a:spAutoFit/>
          </a:bodyPr>
          <a:lstStyle/>
          <a:p>
            <a:r>
              <a:rPr lang="en-GB" sz="2400" b="1" i="1" dirty="0">
                <a:solidFill>
                  <a:schemeClr val="accent1">
                    <a:lumMod val="50000"/>
                  </a:schemeClr>
                </a:solidFill>
              </a:rPr>
              <a:t>Siri </a:t>
            </a:r>
            <a:r>
              <a:rPr lang="en-GB" sz="2400" b="1" dirty="0">
                <a:solidFill>
                  <a:schemeClr val="accent1">
                    <a:lumMod val="50000"/>
                  </a:schemeClr>
                </a:solidFill>
              </a:rPr>
              <a:t>doesn’t seem to be working on your phone! Can you work out what it’s talking about?</a:t>
            </a:r>
          </a:p>
          <a:p>
            <a:endParaRPr lang="en-GB" sz="2400" b="1" dirty="0">
              <a:solidFill>
                <a:schemeClr val="accent1">
                  <a:lumMod val="50000"/>
                </a:schemeClr>
              </a:solidFill>
            </a:endParaRPr>
          </a:p>
          <a:p>
            <a:r>
              <a:rPr lang="en-GB" sz="2400" b="1" dirty="0">
                <a:solidFill>
                  <a:schemeClr val="accent1">
                    <a:lumMod val="50000"/>
                  </a:schemeClr>
                </a:solidFill>
              </a:rPr>
              <a:t>Escucha los </a:t>
            </a:r>
            <a:r>
              <a:rPr lang="en-GB" sz="2400" b="1" dirty="0" err="1">
                <a:solidFill>
                  <a:schemeClr val="accent1">
                    <a:lumMod val="50000"/>
                  </a:schemeClr>
                </a:solidFill>
              </a:rPr>
              <a:t>mensajes</a:t>
            </a:r>
            <a:r>
              <a:rPr lang="en-GB" sz="2400" b="1" dirty="0">
                <a:solidFill>
                  <a:schemeClr val="accent1">
                    <a:lumMod val="50000"/>
                  </a:schemeClr>
                </a:solidFill>
              </a:rPr>
              <a:t>.</a:t>
            </a:r>
          </a:p>
          <a:p>
            <a:endParaRPr lang="en-GB" sz="2400" b="1" dirty="0">
              <a:solidFill>
                <a:schemeClr val="accent1">
                  <a:lumMod val="50000"/>
                </a:schemeClr>
              </a:solidFill>
            </a:endParaRPr>
          </a:p>
          <a:p>
            <a:r>
              <a:rPr lang="en-GB" sz="2400" b="1" dirty="0" err="1">
                <a:solidFill>
                  <a:schemeClr val="accent1">
                    <a:lumMod val="50000"/>
                  </a:schemeClr>
                </a:solidFill>
              </a:rPr>
              <a:t>Marca</a:t>
            </a:r>
            <a:r>
              <a:rPr lang="en-GB" sz="2400" b="1" dirty="0">
                <a:solidFill>
                  <a:schemeClr val="accent1">
                    <a:lumMod val="50000"/>
                  </a:schemeClr>
                </a:solidFill>
              </a:rPr>
              <a:t> la </a:t>
            </a:r>
            <a:r>
              <a:rPr lang="en-GB" sz="2400" b="1" dirty="0" err="1">
                <a:solidFill>
                  <a:schemeClr val="accent1">
                    <a:lumMod val="50000"/>
                  </a:schemeClr>
                </a:solidFill>
              </a:rPr>
              <a:t>opción</a:t>
            </a:r>
            <a:r>
              <a:rPr lang="en-GB" sz="2400" b="1" dirty="0">
                <a:solidFill>
                  <a:schemeClr val="accent1">
                    <a:lumMod val="50000"/>
                  </a:schemeClr>
                </a:solidFill>
              </a:rPr>
              <a:t> </a:t>
            </a:r>
            <a:r>
              <a:rPr lang="en-GB" sz="2400" b="1" dirty="0" err="1">
                <a:solidFill>
                  <a:schemeClr val="accent1">
                    <a:lumMod val="50000"/>
                  </a:schemeClr>
                </a:solidFill>
              </a:rPr>
              <a:t>correcta</a:t>
            </a:r>
            <a:r>
              <a:rPr lang="en-GB" sz="2400" b="1" dirty="0">
                <a:solidFill>
                  <a:schemeClr val="accent1">
                    <a:lumMod val="50000"/>
                  </a:schemeClr>
                </a:solidFill>
              </a:rPr>
              <a:t>.</a:t>
            </a:r>
          </a:p>
        </p:txBody>
      </p:sp>
      <p:sp>
        <p:nvSpPr>
          <p:cNvPr id="36" name="Action Button: Custom 35">
            <a:hlinkClick r:id="" action="ppaction://noaction" highlightClick="1">
              <a:snd r:embed="rId5" name="lee frases interesantes.wav"/>
            </a:hlinkClick>
          </p:cNvPr>
          <p:cNvSpPr/>
          <p:nvPr/>
        </p:nvSpPr>
        <p:spPr>
          <a:xfrm>
            <a:off x="7479999" y="1934958"/>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7" name="Action Button: Custom 36">
            <a:hlinkClick r:id="" action="ppaction://noaction" highlightClick="1">
              <a:snd r:embed="rId6" name="vivir cerca del pueblo.wav"/>
            </a:hlinkClick>
          </p:cNvPr>
          <p:cNvSpPr/>
          <p:nvPr/>
        </p:nvSpPr>
        <p:spPr>
          <a:xfrm>
            <a:off x="7479999" y="2455235"/>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8" name="Action Button: Custom 37">
            <a:hlinkClick r:id="" action="ppaction://noaction" highlightClick="1">
              <a:snd r:embed="rId7" name="bebe coca cola.wav"/>
            </a:hlinkClick>
          </p:cNvPr>
          <p:cNvSpPr/>
          <p:nvPr/>
        </p:nvSpPr>
        <p:spPr>
          <a:xfrm>
            <a:off x="7466100" y="2971743"/>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9" name="Action Button: Custom 38">
            <a:hlinkClick r:id="" action="ppaction://noaction" highlightClick="1">
              <a:snd r:embed="rId8" name="come comida.wav"/>
            </a:hlinkClick>
          </p:cNvPr>
          <p:cNvSpPr/>
          <p:nvPr/>
        </p:nvSpPr>
        <p:spPr>
          <a:xfrm>
            <a:off x="7479999" y="3498787"/>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0" name="Action Button: Custom 39">
            <a:hlinkClick r:id="" action="ppaction://noaction" highlightClick="1">
              <a:snd r:embed="rId9" name="leer juntos.wav"/>
            </a:hlinkClick>
          </p:cNvPr>
          <p:cNvSpPr/>
          <p:nvPr/>
        </p:nvSpPr>
        <p:spPr>
          <a:xfrm>
            <a:off x="7479998" y="4018101"/>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1" name="Action Button: Custom 40">
            <a:hlinkClick r:id="" action="ppaction://noaction" highlightClick="1">
              <a:snd r:embed="rId10" name="vive lejos de aquí.wav"/>
            </a:hlinkClick>
          </p:cNvPr>
          <p:cNvSpPr/>
          <p:nvPr/>
        </p:nvSpPr>
        <p:spPr>
          <a:xfrm>
            <a:off x="7466099" y="4585901"/>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2" name="Action Button: Custom 41">
            <a:hlinkClick r:id="" action="ppaction://noaction" highlightClick="1">
              <a:snd r:embed="rId11" name="comer mucho.wav"/>
            </a:hlinkClick>
          </p:cNvPr>
          <p:cNvSpPr/>
          <p:nvPr/>
        </p:nvSpPr>
        <p:spPr>
          <a:xfrm>
            <a:off x="7466098" y="5150755"/>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3" name="Action Button: Custom 42">
            <a:hlinkClick r:id="" action="ppaction://noaction" highlightClick="1">
              <a:snd r:embed="rId12" name="beber limonada.wav"/>
            </a:hlinkClick>
          </p:cNvPr>
          <p:cNvSpPr/>
          <p:nvPr/>
        </p:nvSpPr>
        <p:spPr>
          <a:xfrm>
            <a:off x="7466098" y="5654373"/>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Oval 8">
            <a:extLst>
              <a:ext uri="{FF2B5EF4-FFF2-40B4-BE49-F238E27FC236}">
                <a16:creationId xmlns:a16="http://schemas.microsoft.com/office/drawing/2014/main" id="{6E697A13-5ADB-480F-88A1-2A663F75E103}"/>
              </a:ext>
            </a:extLst>
          </p:cNvPr>
          <p:cNvSpPr/>
          <p:nvPr/>
        </p:nvSpPr>
        <p:spPr>
          <a:xfrm>
            <a:off x="5633940" y="5906978"/>
            <a:ext cx="130629" cy="13529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46"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37728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İEscribe!</a:t>
            </a:r>
          </a:p>
        </p:txBody>
      </p:sp>
      <p:sp>
        <p:nvSpPr>
          <p:cNvPr id="3" name="TextBox 2"/>
          <p:cNvSpPr txBox="1"/>
          <p:nvPr/>
        </p:nvSpPr>
        <p:spPr>
          <a:xfrm>
            <a:off x="3082834" y="2612572"/>
            <a:ext cx="6035040" cy="1015663"/>
          </a:xfrm>
          <a:prstGeom prst="rect">
            <a:avLst/>
          </a:prstGeom>
          <a:solidFill>
            <a:srgbClr val="F26200"/>
          </a:solidFill>
          <a:ln>
            <a:solidFill>
              <a:schemeClr val="accent1">
                <a:lumMod val="50000"/>
              </a:schemeClr>
            </a:solidFill>
          </a:ln>
        </p:spPr>
        <p:txBody>
          <a:bodyPr wrap="square" rtlCol="0">
            <a:spAutoFit/>
          </a:bodyPr>
          <a:lstStyle/>
          <a:p>
            <a:pPr algn="ctr"/>
            <a:r>
              <a:rPr lang="en-GB" sz="6000" b="1" dirty="0">
                <a:solidFill>
                  <a:schemeClr val="accent1">
                    <a:lumMod val="50000"/>
                  </a:schemeClr>
                </a:solidFill>
              </a:rPr>
              <a:t>leer </a:t>
            </a:r>
            <a:r>
              <a:rPr lang="en-GB" sz="6000" b="1" dirty="0" err="1">
                <a:solidFill>
                  <a:schemeClr val="accent1">
                    <a:lumMod val="50000"/>
                  </a:schemeClr>
                </a:solidFill>
              </a:rPr>
              <a:t>juntos</a:t>
            </a:r>
            <a:endParaRPr lang="en-GB" sz="6000" b="1" dirty="0">
              <a:solidFill>
                <a:schemeClr val="accent1">
                  <a:lumMod val="50000"/>
                </a:schemeClr>
              </a:solidFill>
            </a:endParaRPr>
          </a:p>
        </p:txBody>
      </p:sp>
      <p:sp>
        <p:nvSpPr>
          <p:cNvPr id="7" name="TextBox 6"/>
          <p:cNvSpPr txBox="1"/>
          <p:nvPr/>
        </p:nvSpPr>
        <p:spPr>
          <a:xfrm>
            <a:off x="259160" y="1596007"/>
            <a:ext cx="3581320"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es</a:t>
            </a:r>
            <a:r>
              <a:rPr lang="en-GB" sz="4000" b="1" dirty="0">
                <a:solidFill>
                  <a:schemeClr val="bg1"/>
                </a:solidFill>
              </a:rPr>
              <a:t> </a:t>
            </a:r>
            <a:r>
              <a:rPr lang="en-GB" sz="4000" b="1" dirty="0" err="1">
                <a:solidFill>
                  <a:schemeClr val="bg1"/>
                </a:solidFill>
              </a:rPr>
              <a:t>importante</a:t>
            </a:r>
            <a:endParaRPr lang="en-GB" sz="4000" b="1" dirty="0">
              <a:solidFill>
                <a:schemeClr val="bg1"/>
              </a:solidFill>
            </a:endParaRPr>
          </a:p>
        </p:txBody>
      </p:sp>
      <p:sp>
        <p:nvSpPr>
          <p:cNvPr id="8" name="TextBox 7"/>
          <p:cNvSpPr txBox="1"/>
          <p:nvPr/>
        </p:nvSpPr>
        <p:spPr>
          <a:xfrm>
            <a:off x="4204142" y="1596007"/>
            <a:ext cx="2967366"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es</a:t>
            </a:r>
            <a:r>
              <a:rPr lang="en-GB" sz="4000" b="1" dirty="0">
                <a:solidFill>
                  <a:schemeClr val="bg1"/>
                </a:solidFill>
              </a:rPr>
              <a:t> </a:t>
            </a:r>
            <a:r>
              <a:rPr lang="en-GB" sz="4000" b="1" dirty="0" err="1">
                <a:solidFill>
                  <a:schemeClr val="bg1"/>
                </a:solidFill>
              </a:rPr>
              <a:t>bueno</a:t>
            </a:r>
            <a:endParaRPr lang="en-GB" sz="4000" b="1" dirty="0">
              <a:solidFill>
                <a:schemeClr val="bg1"/>
              </a:solidFill>
            </a:endParaRPr>
          </a:p>
        </p:txBody>
      </p:sp>
      <p:sp>
        <p:nvSpPr>
          <p:cNvPr id="9" name="TextBox 8"/>
          <p:cNvSpPr txBox="1"/>
          <p:nvPr/>
        </p:nvSpPr>
        <p:spPr>
          <a:xfrm>
            <a:off x="7549989" y="1592151"/>
            <a:ext cx="4378154"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es</a:t>
            </a:r>
            <a:r>
              <a:rPr lang="en-GB" sz="4000" b="1" dirty="0">
                <a:solidFill>
                  <a:schemeClr val="bg1"/>
                </a:solidFill>
              </a:rPr>
              <a:t> </a:t>
            </a:r>
            <a:r>
              <a:rPr lang="en-GB" sz="4000" b="1" dirty="0" err="1">
                <a:solidFill>
                  <a:schemeClr val="bg1"/>
                </a:solidFill>
              </a:rPr>
              <a:t>aburrido</a:t>
            </a:r>
            <a:endParaRPr lang="en-GB" sz="4000" b="1" dirty="0">
              <a:solidFill>
                <a:schemeClr val="bg1"/>
              </a:solidFill>
            </a:endParaRPr>
          </a:p>
        </p:txBody>
      </p:sp>
      <p:sp>
        <p:nvSpPr>
          <p:cNvPr id="10" name="TextBox 9"/>
          <p:cNvSpPr txBox="1"/>
          <p:nvPr/>
        </p:nvSpPr>
        <p:spPr>
          <a:xfrm>
            <a:off x="1017935" y="4102941"/>
            <a:ext cx="4378154"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es</a:t>
            </a:r>
            <a:r>
              <a:rPr lang="en-GB" sz="4000" b="1" dirty="0">
                <a:solidFill>
                  <a:schemeClr val="bg1"/>
                </a:solidFill>
              </a:rPr>
              <a:t> normal</a:t>
            </a:r>
          </a:p>
        </p:txBody>
      </p:sp>
      <p:sp>
        <p:nvSpPr>
          <p:cNvPr id="11" name="TextBox 10"/>
          <p:cNvSpPr txBox="1"/>
          <p:nvPr/>
        </p:nvSpPr>
        <p:spPr>
          <a:xfrm>
            <a:off x="6242826" y="4102941"/>
            <a:ext cx="4378154"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es</a:t>
            </a:r>
            <a:r>
              <a:rPr lang="en-GB" sz="4000" b="1" dirty="0">
                <a:solidFill>
                  <a:schemeClr val="bg1"/>
                </a:solidFill>
              </a:rPr>
              <a:t> </a:t>
            </a:r>
            <a:r>
              <a:rPr lang="en-GB" sz="4000" b="1" dirty="0" err="1">
                <a:solidFill>
                  <a:schemeClr val="bg1"/>
                </a:solidFill>
              </a:rPr>
              <a:t>interesante</a:t>
            </a:r>
            <a:endParaRPr lang="en-GB" sz="4000" b="1" dirty="0">
              <a:solidFill>
                <a:schemeClr val="bg1"/>
              </a:solidFill>
            </a:endParaRPr>
          </a:p>
        </p:txBody>
      </p:sp>
      <p:sp>
        <p:nvSpPr>
          <p:cNvPr id="12" name="TextBox 11"/>
          <p:cNvSpPr txBox="1"/>
          <p:nvPr/>
        </p:nvSpPr>
        <p:spPr>
          <a:xfrm>
            <a:off x="82286" y="5100312"/>
            <a:ext cx="3758194"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es</a:t>
            </a:r>
            <a:r>
              <a:rPr lang="en-GB" sz="4000" b="1" dirty="0">
                <a:solidFill>
                  <a:schemeClr val="bg1"/>
                </a:solidFill>
              </a:rPr>
              <a:t> </a:t>
            </a:r>
            <a:r>
              <a:rPr lang="en-GB" sz="4000" b="1" dirty="0" err="1">
                <a:solidFill>
                  <a:schemeClr val="bg1"/>
                </a:solidFill>
              </a:rPr>
              <a:t>excelente</a:t>
            </a:r>
            <a:endParaRPr lang="en-GB" sz="4000" b="1" dirty="0">
              <a:solidFill>
                <a:schemeClr val="bg1"/>
              </a:solidFill>
            </a:endParaRPr>
          </a:p>
        </p:txBody>
      </p:sp>
      <p:sp>
        <p:nvSpPr>
          <p:cNvPr id="13" name="TextBox 12"/>
          <p:cNvSpPr txBox="1"/>
          <p:nvPr/>
        </p:nvSpPr>
        <p:spPr>
          <a:xfrm>
            <a:off x="7994469" y="5077196"/>
            <a:ext cx="3933674"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es</a:t>
            </a:r>
            <a:r>
              <a:rPr lang="en-GB" sz="4000" b="1" dirty="0">
                <a:solidFill>
                  <a:schemeClr val="bg1"/>
                </a:solidFill>
              </a:rPr>
              <a:t> </a:t>
            </a:r>
            <a:r>
              <a:rPr lang="en-GB" sz="4000" b="1" dirty="0" err="1">
                <a:solidFill>
                  <a:schemeClr val="bg1"/>
                </a:solidFill>
              </a:rPr>
              <a:t>fantástico</a:t>
            </a:r>
            <a:endParaRPr lang="en-GB" sz="4000" b="1" dirty="0">
              <a:solidFill>
                <a:schemeClr val="bg1"/>
              </a:solidFill>
            </a:endParaRPr>
          </a:p>
        </p:txBody>
      </p:sp>
      <p:sp>
        <p:nvSpPr>
          <p:cNvPr id="15" name="TextBox 14"/>
          <p:cNvSpPr txBox="1"/>
          <p:nvPr/>
        </p:nvSpPr>
        <p:spPr>
          <a:xfrm>
            <a:off x="4482295" y="5077196"/>
            <a:ext cx="2967366"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es</a:t>
            </a:r>
            <a:r>
              <a:rPr lang="en-GB" sz="4000" b="1" dirty="0">
                <a:solidFill>
                  <a:schemeClr val="bg1"/>
                </a:solidFill>
              </a:rPr>
              <a:t> tonto</a:t>
            </a:r>
          </a:p>
        </p:txBody>
      </p:sp>
      <p:sp>
        <p:nvSpPr>
          <p:cNvPr id="16" name="Rounded Rectangle 11">
            <a:extLst>
              <a:ext uri="{FF2B5EF4-FFF2-40B4-BE49-F238E27FC236}">
                <a16:creationId xmlns:a16="http://schemas.microsoft.com/office/drawing/2014/main" id="{A316DD52-7894-4A75-969C-CA0645DA2978}"/>
              </a:ext>
            </a:extLst>
          </p:cNvPr>
          <p:cNvSpPr/>
          <p:nvPr/>
        </p:nvSpPr>
        <p:spPr>
          <a:xfrm>
            <a:off x="10090484" y="258166"/>
            <a:ext cx="183765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87680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İEscribe!</a:t>
            </a:r>
          </a:p>
        </p:txBody>
      </p:sp>
      <p:sp>
        <p:nvSpPr>
          <p:cNvPr id="3" name="TextBox 2"/>
          <p:cNvSpPr txBox="1"/>
          <p:nvPr/>
        </p:nvSpPr>
        <p:spPr>
          <a:xfrm>
            <a:off x="3082834" y="2612572"/>
            <a:ext cx="6035040" cy="1015663"/>
          </a:xfrm>
          <a:prstGeom prst="rect">
            <a:avLst/>
          </a:prstGeom>
          <a:solidFill>
            <a:srgbClr val="F26200"/>
          </a:solidFill>
          <a:ln>
            <a:solidFill>
              <a:schemeClr val="accent1">
                <a:lumMod val="50000"/>
              </a:schemeClr>
            </a:solidFill>
          </a:ln>
        </p:spPr>
        <p:txBody>
          <a:bodyPr wrap="square" rtlCol="0">
            <a:spAutoFit/>
          </a:bodyPr>
          <a:lstStyle/>
          <a:p>
            <a:pPr algn="ctr"/>
            <a:r>
              <a:rPr lang="en-GB" sz="6000" b="1" dirty="0">
                <a:solidFill>
                  <a:schemeClr val="accent1">
                    <a:lumMod val="50000"/>
                  </a:schemeClr>
                </a:solidFill>
              </a:rPr>
              <a:t>comer mucho</a:t>
            </a:r>
          </a:p>
        </p:txBody>
      </p:sp>
      <p:sp>
        <p:nvSpPr>
          <p:cNvPr id="8" name="TextBox 7"/>
          <p:cNvSpPr txBox="1"/>
          <p:nvPr/>
        </p:nvSpPr>
        <p:spPr>
          <a:xfrm>
            <a:off x="3721855" y="1587063"/>
            <a:ext cx="3581320"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es</a:t>
            </a:r>
            <a:r>
              <a:rPr lang="en-GB" sz="4000" b="1" dirty="0">
                <a:solidFill>
                  <a:schemeClr val="bg1"/>
                </a:solidFill>
              </a:rPr>
              <a:t> </a:t>
            </a:r>
            <a:r>
              <a:rPr lang="en-GB" sz="4000" b="1" dirty="0" err="1">
                <a:solidFill>
                  <a:schemeClr val="bg1"/>
                </a:solidFill>
              </a:rPr>
              <a:t>caro</a:t>
            </a:r>
            <a:endParaRPr lang="en-GB" sz="4000" b="1" dirty="0">
              <a:solidFill>
                <a:schemeClr val="bg1"/>
              </a:solidFill>
            </a:endParaRPr>
          </a:p>
        </p:txBody>
      </p:sp>
      <p:sp>
        <p:nvSpPr>
          <p:cNvPr id="9" name="TextBox 8"/>
          <p:cNvSpPr txBox="1"/>
          <p:nvPr/>
        </p:nvSpPr>
        <p:spPr>
          <a:xfrm>
            <a:off x="357212" y="1587063"/>
            <a:ext cx="2967366"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es</a:t>
            </a:r>
            <a:r>
              <a:rPr lang="en-GB" sz="4000" b="1" dirty="0">
                <a:solidFill>
                  <a:schemeClr val="bg1"/>
                </a:solidFill>
              </a:rPr>
              <a:t> </a:t>
            </a:r>
            <a:r>
              <a:rPr lang="en-GB" sz="4000" b="1" dirty="0" err="1">
                <a:solidFill>
                  <a:schemeClr val="bg1"/>
                </a:solidFill>
              </a:rPr>
              <a:t>bueno</a:t>
            </a:r>
            <a:endParaRPr lang="en-GB" sz="4000" b="1" dirty="0">
              <a:solidFill>
                <a:schemeClr val="bg1"/>
              </a:solidFill>
            </a:endParaRPr>
          </a:p>
        </p:txBody>
      </p:sp>
      <p:sp>
        <p:nvSpPr>
          <p:cNvPr id="10" name="TextBox 9"/>
          <p:cNvSpPr txBox="1"/>
          <p:nvPr/>
        </p:nvSpPr>
        <p:spPr>
          <a:xfrm>
            <a:off x="7549989" y="1592151"/>
            <a:ext cx="4378154"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es</a:t>
            </a:r>
            <a:r>
              <a:rPr lang="en-GB" sz="4000" b="1" dirty="0">
                <a:solidFill>
                  <a:schemeClr val="bg1"/>
                </a:solidFill>
              </a:rPr>
              <a:t> </a:t>
            </a:r>
            <a:r>
              <a:rPr lang="en-GB" sz="4000" b="1" dirty="0" err="1">
                <a:solidFill>
                  <a:schemeClr val="bg1"/>
                </a:solidFill>
              </a:rPr>
              <a:t>excelente</a:t>
            </a:r>
            <a:endParaRPr lang="en-GB" sz="4000" b="1" dirty="0">
              <a:solidFill>
                <a:schemeClr val="bg1"/>
              </a:solidFill>
            </a:endParaRPr>
          </a:p>
        </p:txBody>
      </p:sp>
      <p:sp>
        <p:nvSpPr>
          <p:cNvPr id="11" name="TextBox 10"/>
          <p:cNvSpPr txBox="1"/>
          <p:nvPr/>
        </p:nvSpPr>
        <p:spPr>
          <a:xfrm>
            <a:off x="3512941" y="4024399"/>
            <a:ext cx="3408559"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es</a:t>
            </a:r>
            <a:r>
              <a:rPr lang="en-GB" sz="4000" b="1" dirty="0">
                <a:solidFill>
                  <a:schemeClr val="bg1"/>
                </a:solidFill>
              </a:rPr>
              <a:t> normal</a:t>
            </a:r>
          </a:p>
        </p:txBody>
      </p:sp>
      <p:sp>
        <p:nvSpPr>
          <p:cNvPr id="13" name="TextBox 12"/>
          <p:cNvSpPr txBox="1"/>
          <p:nvPr/>
        </p:nvSpPr>
        <p:spPr>
          <a:xfrm>
            <a:off x="356606" y="5128450"/>
            <a:ext cx="5625094"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por</a:t>
            </a:r>
            <a:r>
              <a:rPr lang="en-GB" sz="4000" b="1" dirty="0">
                <a:solidFill>
                  <a:schemeClr val="bg1"/>
                </a:solidFill>
              </a:rPr>
              <a:t> la </a:t>
            </a:r>
            <a:r>
              <a:rPr lang="en-GB" sz="4000" b="1" dirty="0" err="1">
                <a:solidFill>
                  <a:schemeClr val="bg1"/>
                </a:solidFill>
              </a:rPr>
              <a:t>noche</a:t>
            </a:r>
            <a:r>
              <a:rPr lang="en-GB" sz="4000" b="1" dirty="0">
                <a:solidFill>
                  <a:schemeClr val="bg1"/>
                </a:solidFill>
              </a:rPr>
              <a:t> </a:t>
            </a:r>
            <a:r>
              <a:rPr lang="en-GB" sz="4000" b="1" dirty="0" err="1">
                <a:solidFill>
                  <a:schemeClr val="bg1"/>
                </a:solidFill>
              </a:rPr>
              <a:t>es</a:t>
            </a:r>
            <a:r>
              <a:rPr lang="en-GB" sz="4000" b="1" dirty="0">
                <a:solidFill>
                  <a:schemeClr val="bg1"/>
                </a:solidFill>
              </a:rPr>
              <a:t> </a:t>
            </a:r>
            <a:r>
              <a:rPr lang="en-GB" sz="4000" b="1" dirty="0" err="1">
                <a:solidFill>
                  <a:schemeClr val="bg1"/>
                </a:solidFill>
              </a:rPr>
              <a:t>malo</a:t>
            </a:r>
            <a:r>
              <a:rPr lang="en-GB" sz="4000" b="1" dirty="0">
                <a:solidFill>
                  <a:schemeClr val="bg1"/>
                </a:solidFill>
              </a:rPr>
              <a:t> </a:t>
            </a:r>
          </a:p>
        </p:txBody>
      </p:sp>
      <p:sp>
        <p:nvSpPr>
          <p:cNvPr id="14" name="TextBox 13"/>
          <p:cNvSpPr txBox="1"/>
          <p:nvPr/>
        </p:nvSpPr>
        <p:spPr>
          <a:xfrm>
            <a:off x="6235700" y="5128449"/>
            <a:ext cx="5692443"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puede</a:t>
            </a:r>
            <a:r>
              <a:rPr lang="en-GB" sz="4000" b="1" dirty="0">
                <a:solidFill>
                  <a:schemeClr val="bg1"/>
                </a:solidFill>
              </a:rPr>
              <a:t> </a:t>
            </a:r>
            <a:r>
              <a:rPr lang="en-GB" sz="4000" b="1" dirty="0" err="1">
                <a:solidFill>
                  <a:schemeClr val="bg1"/>
                </a:solidFill>
              </a:rPr>
              <a:t>ser</a:t>
            </a:r>
            <a:r>
              <a:rPr lang="en-GB" sz="4000" b="1" dirty="0">
                <a:solidFill>
                  <a:schemeClr val="bg1"/>
                </a:solidFill>
              </a:rPr>
              <a:t> </a:t>
            </a:r>
            <a:r>
              <a:rPr lang="en-GB" sz="4000" b="1" dirty="0" err="1">
                <a:solidFill>
                  <a:schemeClr val="bg1"/>
                </a:solidFill>
              </a:rPr>
              <a:t>algo</a:t>
            </a:r>
            <a:r>
              <a:rPr lang="en-GB" sz="4000" b="1" dirty="0">
                <a:solidFill>
                  <a:schemeClr val="bg1"/>
                </a:solidFill>
              </a:rPr>
              <a:t> </a:t>
            </a:r>
            <a:r>
              <a:rPr lang="en-GB" sz="4000" b="1" dirty="0" err="1">
                <a:solidFill>
                  <a:schemeClr val="bg1"/>
                </a:solidFill>
              </a:rPr>
              <a:t>bueno</a:t>
            </a:r>
            <a:endParaRPr lang="en-GB" sz="4000" b="1" dirty="0">
              <a:solidFill>
                <a:schemeClr val="bg1"/>
              </a:solidFill>
            </a:endParaRPr>
          </a:p>
        </p:txBody>
      </p:sp>
      <p:sp>
        <p:nvSpPr>
          <p:cNvPr id="12" name="TextBox 11"/>
          <p:cNvSpPr txBox="1"/>
          <p:nvPr/>
        </p:nvSpPr>
        <p:spPr>
          <a:xfrm>
            <a:off x="7119741" y="4024399"/>
            <a:ext cx="3408559"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es</a:t>
            </a:r>
            <a:r>
              <a:rPr lang="en-GB" sz="4000" b="1" dirty="0">
                <a:solidFill>
                  <a:schemeClr val="bg1"/>
                </a:solidFill>
              </a:rPr>
              <a:t> </a:t>
            </a:r>
            <a:r>
              <a:rPr lang="en-GB" sz="4000" b="1" dirty="0" err="1">
                <a:solidFill>
                  <a:schemeClr val="bg1"/>
                </a:solidFill>
              </a:rPr>
              <a:t>feo</a:t>
            </a:r>
            <a:endParaRPr lang="en-GB" sz="4000" b="1" dirty="0">
              <a:solidFill>
                <a:schemeClr val="bg1"/>
              </a:solidFill>
            </a:endParaRPr>
          </a:p>
        </p:txBody>
      </p:sp>
      <p:sp>
        <p:nvSpPr>
          <p:cNvPr id="16" name="Rounded Rectangle 11">
            <a:extLst>
              <a:ext uri="{FF2B5EF4-FFF2-40B4-BE49-F238E27FC236}">
                <a16:creationId xmlns:a16="http://schemas.microsoft.com/office/drawing/2014/main" id="{A316DD52-7894-4A75-969C-CA0645DA2978}"/>
              </a:ext>
            </a:extLst>
          </p:cNvPr>
          <p:cNvSpPr/>
          <p:nvPr/>
        </p:nvSpPr>
        <p:spPr>
          <a:xfrm>
            <a:off x="10090484" y="258166"/>
            <a:ext cx="183765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51448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4"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İEscribe!</a:t>
            </a:r>
          </a:p>
        </p:txBody>
      </p:sp>
      <p:sp>
        <p:nvSpPr>
          <p:cNvPr id="3" name="TextBox 2"/>
          <p:cNvSpPr txBox="1"/>
          <p:nvPr/>
        </p:nvSpPr>
        <p:spPr>
          <a:xfrm>
            <a:off x="3082834" y="2612572"/>
            <a:ext cx="6035040" cy="1015663"/>
          </a:xfrm>
          <a:prstGeom prst="rect">
            <a:avLst/>
          </a:prstGeom>
          <a:solidFill>
            <a:srgbClr val="F26200"/>
          </a:solidFill>
          <a:ln>
            <a:solidFill>
              <a:schemeClr val="accent1">
                <a:lumMod val="50000"/>
              </a:schemeClr>
            </a:solidFill>
          </a:ln>
        </p:spPr>
        <p:txBody>
          <a:bodyPr wrap="square" rtlCol="0">
            <a:spAutoFit/>
          </a:bodyPr>
          <a:lstStyle/>
          <a:p>
            <a:pPr algn="ctr"/>
            <a:r>
              <a:rPr lang="en-GB" sz="6000" b="1" dirty="0">
                <a:solidFill>
                  <a:schemeClr val="accent1">
                    <a:lumMod val="50000"/>
                  </a:schemeClr>
                </a:solidFill>
              </a:rPr>
              <a:t>come</a:t>
            </a:r>
          </a:p>
        </p:txBody>
      </p:sp>
      <p:sp>
        <p:nvSpPr>
          <p:cNvPr id="7" name="TextBox 6"/>
          <p:cNvSpPr txBox="1"/>
          <p:nvPr/>
        </p:nvSpPr>
        <p:spPr>
          <a:xfrm>
            <a:off x="233730" y="1586426"/>
            <a:ext cx="3632180"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a:solidFill>
                  <a:schemeClr val="bg1"/>
                </a:solidFill>
              </a:rPr>
              <a:t>mucho</a:t>
            </a:r>
          </a:p>
        </p:txBody>
      </p:sp>
      <p:sp>
        <p:nvSpPr>
          <p:cNvPr id="8" name="TextBox 7"/>
          <p:cNvSpPr txBox="1"/>
          <p:nvPr/>
        </p:nvSpPr>
        <p:spPr>
          <a:xfrm>
            <a:off x="4396427" y="1586426"/>
            <a:ext cx="3632180"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a:solidFill>
                  <a:schemeClr val="bg1"/>
                </a:solidFill>
              </a:rPr>
              <a:t>comida</a:t>
            </a:r>
          </a:p>
        </p:txBody>
      </p:sp>
      <p:sp>
        <p:nvSpPr>
          <p:cNvPr id="9" name="TextBox 8"/>
          <p:cNvSpPr txBox="1"/>
          <p:nvPr/>
        </p:nvSpPr>
        <p:spPr>
          <a:xfrm>
            <a:off x="8295963" y="1580429"/>
            <a:ext cx="3632180"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fruta</a:t>
            </a:r>
            <a:endParaRPr lang="en-GB" sz="4000" b="1" dirty="0">
              <a:solidFill>
                <a:schemeClr val="bg1"/>
              </a:solidFill>
            </a:endParaRPr>
          </a:p>
        </p:txBody>
      </p:sp>
      <p:sp>
        <p:nvSpPr>
          <p:cNvPr id="10" name="TextBox 9"/>
          <p:cNvSpPr txBox="1"/>
          <p:nvPr/>
        </p:nvSpPr>
        <p:spPr>
          <a:xfrm>
            <a:off x="329524" y="3787142"/>
            <a:ext cx="3632180"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a:solidFill>
                  <a:schemeClr val="bg1"/>
                </a:solidFill>
              </a:rPr>
              <a:t>carne</a:t>
            </a:r>
          </a:p>
        </p:txBody>
      </p:sp>
      <p:sp>
        <p:nvSpPr>
          <p:cNvPr id="11" name="TextBox 10"/>
          <p:cNvSpPr txBox="1"/>
          <p:nvPr/>
        </p:nvSpPr>
        <p:spPr>
          <a:xfrm>
            <a:off x="4522700" y="3787142"/>
            <a:ext cx="1816090"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a:solidFill>
                  <a:schemeClr val="bg1"/>
                </a:solidFill>
              </a:rPr>
              <a:t>solo</a:t>
            </a:r>
          </a:p>
        </p:txBody>
      </p:sp>
      <p:sp>
        <p:nvSpPr>
          <p:cNvPr id="13" name="TextBox 12"/>
          <p:cNvSpPr txBox="1"/>
          <p:nvPr/>
        </p:nvSpPr>
        <p:spPr>
          <a:xfrm>
            <a:off x="6574970" y="3787142"/>
            <a:ext cx="4973643"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a:solidFill>
                  <a:schemeClr val="bg1"/>
                </a:solidFill>
              </a:rPr>
              <a:t>un </a:t>
            </a:r>
            <a:r>
              <a:rPr lang="en-GB" sz="4000" b="1" dirty="0" err="1">
                <a:solidFill>
                  <a:schemeClr val="bg1"/>
                </a:solidFill>
              </a:rPr>
              <a:t>plato</a:t>
            </a:r>
            <a:r>
              <a:rPr lang="en-GB" sz="4000" b="1" dirty="0">
                <a:solidFill>
                  <a:schemeClr val="bg1"/>
                </a:solidFill>
              </a:rPr>
              <a:t> </a:t>
            </a:r>
            <a:r>
              <a:rPr lang="en-GB" sz="4000" b="1" dirty="0" err="1">
                <a:solidFill>
                  <a:schemeClr val="bg1"/>
                </a:solidFill>
              </a:rPr>
              <a:t>rico</a:t>
            </a:r>
            <a:endParaRPr lang="en-GB" sz="4000" b="1" dirty="0">
              <a:solidFill>
                <a:schemeClr val="bg1"/>
              </a:solidFill>
            </a:endParaRPr>
          </a:p>
        </p:txBody>
      </p:sp>
      <p:sp>
        <p:nvSpPr>
          <p:cNvPr id="14" name="TextBox 13"/>
          <p:cNvSpPr txBox="1"/>
          <p:nvPr/>
        </p:nvSpPr>
        <p:spPr>
          <a:xfrm>
            <a:off x="6649156" y="4715741"/>
            <a:ext cx="4973643"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fuera</a:t>
            </a:r>
            <a:r>
              <a:rPr lang="en-GB" sz="4000" b="1" dirty="0">
                <a:solidFill>
                  <a:schemeClr val="bg1"/>
                </a:solidFill>
              </a:rPr>
              <a:t> de la casa</a:t>
            </a:r>
          </a:p>
        </p:txBody>
      </p:sp>
      <p:sp>
        <p:nvSpPr>
          <p:cNvPr id="15" name="TextBox 14"/>
          <p:cNvSpPr txBox="1"/>
          <p:nvPr/>
        </p:nvSpPr>
        <p:spPr>
          <a:xfrm>
            <a:off x="1238874" y="4715741"/>
            <a:ext cx="4973643"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en</a:t>
            </a:r>
            <a:r>
              <a:rPr lang="en-GB" sz="4000" b="1" dirty="0">
                <a:solidFill>
                  <a:schemeClr val="bg1"/>
                </a:solidFill>
              </a:rPr>
              <a:t> la escuela</a:t>
            </a:r>
          </a:p>
        </p:txBody>
      </p:sp>
      <p:sp>
        <p:nvSpPr>
          <p:cNvPr id="16" name="TextBox 15"/>
          <p:cNvSpPr txBox="1"/>
          <p:nvPr/>
        </p:nvSpPr>
        <p:spPr>
          <a:xfrm>
            <a:off x="3865910" y="5582534"/>
            <a:ext cx="4973643"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debajo</a:t>
            </a:r>
            <a:r>
              <a:rPr lang="en-GB" sz="4000" b="1" dirty="0">
                <a:solidFill>
                  <a:schemeClr val="bg1"/>
                </a:solidFill>
              </a:rPr>
              <a:t> del árbol</a:t>
            </a:r>
          </a:p>
        </p:txBody>
      </p:sp>
      <p:sp>
        <p:nvSpPr>
          <p:cNvPr id="17" name="TextBox 16"/>
          <p:cNvSpPr txBox="1"/>
          <p:nvPr/>
        </p:nvSpPr>
        <p:spPr>
          <a:xfrm>
            <a:off x="6338790" y="788463"/>
            <a:ext cx="2100521"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tarde</a:t>
            </a:r>
            <a:endParaRPr lang="en-GB" sz="4000" b="1" dirty="0">
              <a:solidFill>
                <a:schemeClr val="bg1"/>
              </a:solidFill>
            </a:endParaRPr>
          </a:p>
        </p:txBody>
      </p:sp>
      <p:sp>
        <p:nvSpPr>
          <p:cNvPr id="18" name="TextBox 17"/>
          <p:cNvSpPr txBox="1"/>
          <p:nvPr/>
        </p:nvSpPr>
        <p:spPr>
          <a:xfrm>
            <a:off x="9061792" y="788463"/>
            <a:ext cx="2711108"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temprano</a:t>
            </a:r>
            <a:endParaRPr lang="en-GB" sz="4000" b="1" dirty="0">
              <a:solidFill>
                <a:schemeClr val="bg1"/>
              </a:solidFill>
            </a:endParaRPr>
          </a:p>
        </p:txBody>
      </p:sp>
      <p:sp>
        <p:nvSpPr>
          <p:cNvPr id="20" name="Rounded Rectangle 11">
            <a:extLst>
              <a:ext uri="{FF2B5EF4-FFF2-40B4-BE49-F238E27FC236}">
                <a16:creationId xmlns:a16="http://schemas.microsoft.com/office/drawing/2014/main" id="{A316DD52-7894-4A75-969C-CA0645DA2978}"/>
              </a:ext>
            </a:extLst>
          </p:cNvPr>
          <p:cNvSpPr/>
          <p:nvPr/>
        </p:nvSpPr>
        <p:spPr>
          <a:xfrm>
            <a:off x="10090484" y="258166"/>
            <a:ext cx="183765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11169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İEscribe!</a:t>
            </a:r>
          </a:p>
        </p:txBody>
      </p:sp>
      <p:sp>
        <p:nvSpPr>
          <p:cNvPr id="3" name="TextBox 2"/>
          <p:cNvSpPr txBox="1"/>
          <p:nvPr/>
        </p:nvSpPr>
        <p:spPr>
          <a:xfrm>
            <a:off x="3082834" y="2612572"/>
            <a:ext cx="6035040" cy="1015663"/>
          </a:xfrm>
          <a:prstGeom prst="rect">
            <a:avLst/>
          </a:prstGeom>
          <a:solidFill>
            <a:srgbClr val="F26200"/>
          </a:solidFill>
          <a:ln>
            <a:solidFill>
              <a:schemeClr val="accent1">
                <a:lumMod val="50000"/>
              </a:schemeClr>
            </a:solidFill>
          </a:ln>
        </p:spPr>
        <p:txBody>
          <a:bodyPr wrap="square" rtlCol="0">
            <a:spAutoFit/>
          </a:bodyPr>
          <a:lstStyle/>
          <a:p>
            <a:pPr algn="ctr"/>
            <a:r>
              <a:rPr lang="en-GB" sz="6000" b="1" dirty="0" err="1">
                <a:solidFill>
                  <a:schemeClr val="accent1">
                    <a:lumMod val="50000"/>
                  </a:schemeClr>
                </a:solidFill>
              </a:rPr>
              <a:t>bebe</a:t>
            </a:r>
            <a:endParaRPr lang="en-GB" sz="6000" b="1" dirty="0">
              <a:solidFill>
                <a:schemeClr val="accent1">
                  <a:lumMod val="50000"/>
                </a:schemeClr>
              </a:solidFill>
            </a:endParaRPr>
          </a:p>
        </p:txBody>
      </p:sp>
      <p:sp>
        <p:nvSpPr>
          <p:cNvPr id="7" name="TextBox 6"/>
          <p:cNvSpPr txBox="1"/>
          <p:nvPr/>
        </p:nvSpPr>
        <p:spPr>
          <a:xfrm>
            <a:off x="233730" y="1586426"/>
            <a:ext cx="3632180"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a:solidFill>
                  <a:schemeClr val="bg1"/>
                </a:solidFill>
              </a:rPr>
              <a:t>Coca-Cola</a:t>
            </a:r>
          </a:p>
        </p:txBody>
      </p:sp>
      <p:sp>
        <p:nvSpPr>
          <p:cNvPr id="8" name="TextBox 7"/>
          <p:cNvSpPr txBox="1"/>
          <p:nvPr/>
        </p:nvSpPr>
        <p:spPr>
          <a:xfrm>
            <a:off x="4161296" y="1586426"/>
            <a:ext cx="3632180"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a:solidFill>
                  <a:schemeClr val="bg1"/>
                </a:solidFill>
              </a:rPr>
              <a:t>mucho</a:t>
            </a:r>
          </a:p>
        </p:txBody>
      </p:sp>
      <p:sp>
        <p:nvSpPr>
          <p:cNvPr id="9" name="TextBox 8"/>
          <p:cNvSpPr txBox="1"/>
          <p:nvPr/>
        </p:nvSpPr>
        <p:spPr>
          <a:xfrm>
            <a:off x="82286" y="3900329"/>
            <a:ext cx="5632714"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delante</a:t>
            </a:r>
            <a:r>
              <a:rPr lang="en-GB" sz="4000" b="1" dirty="0">
                <a:solidFill>
                  <a:schemeClr val="bg1"/>
                </a:solidFill>
              </a:rPr>
              <a:t> de la </a:t>
            </a:r>
            <a:r>
              <a:rPr lang="en-GB" sz="4000" b="1" dirty="0" err="1">
                <a:solidFill>
                  <a:schemeClr val="bg1"/>
                </a:solidFill>
              </a:rPr>
              <a:t>tienda</a:t>
            </a:r>
            <a:endParaRPr lang="en-GB" sz="4000" b="1" dirty="0">
              <a:solidFill>
                <a:schemeClr val="bg1"/>
              </a:solidFill>
            </a:endParaRPr>
          </a:p>
        </p:txBody>
      </p:sp>
      <p:sp>
        <p:nvSpPr>
          <p:cNvPr id="10" name="TextBox 9"/>
          <p:cNvSpPr txBox="1"/>
          <p:nvPr/>
        </p:nvSpPr>
        <p:spPr>
          <a:xfrm>
            <a:off x="8088862" y="1586426"/>
            <a:ext cx="3632180"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limonada</a:t>
            </a:r>
            <a:endParaRPr lang="en-GB" sz="4000" b="1" dirty="0">
              <a:solidFill>
                <a:schemeClr val="bg1"/>
              </a:solidFill>
            </a:endParaRPr>
          </a:p>
        </p:txBody>
      </p:sp>
      <p:sp>
        <p:nvSpPr>
          <p:cNvPr id="12" name="TextBox 11"/>
          <p:cNvSpPr txBox="1"/>
          <p:nvPr/>
        </p:nvSpPr>
        <p:spPr>
          <a:xfrm>
            <a:off x="4238534" y="4732072"/>
            <a:ext cx="6429466"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cinco</a:t>
            </a:r>
            <a:r>
              <a:rPr lang="en-GB" sz="4000" b="1" dirty="0">
                <a:solidFill>
                  <a:schemeClr val="bg1"/>
                </a:solidFill>
              </a:rPr>
              <a:t> </a:t>
            </a:r>
            <a:r>
              <a:rPr lang="en-GB" sz="4000" b="1" dirty="0" err="1">
                <a:solidFill>
                  <a:schemeClr val="bg1"/>
                </a:solidFill>
              </a:rPr>
              <a:t>botellas</a:t>
            </a:r>
            <a:r>
              <a:rPr lang="en-GB" sz="4000" b="1" dirty="0">
                <a:solidFill>
                  <a:schemeClr val="bg1"/>
                </a:solidFill>
              </a:rPr>
              <a:t> de agua</a:t>
            </a:r>
          </a:p>
        </p:txBody>
      </p:sp>
      <p:sp>
        <p:nvSpPr>
          <p:cNvPr id="13" name="TextBox 12"/>
          <p:cNvSpPr txBox="1"/>
          <p:nvPr/>
        </p:nvSpPr>
        <p:spPr>
          <a:xfrm>
            <a:off x="1000432" y="5563815"/>
            <a:ext cx="4164804"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a:solidFill>
                  <a:schemeClr val="bg1"/>
                </a:solidFill>
              </a:rPr>
              <a:t>solo</a:t>
            </a:r>
          </a:p>
        </p:txBody>
      </p:sp>
      <p:sp>
        <p:nvSpPr>
          <p:cNvPr id="14" name="TextBox 13"/>
          <p:cNvSpPr txBox="1"/>
          <p:nvPr/>
        </p:nvSpPr>
        <p:spPr>
          <a:xfrm>
            <a:off x="7231415" y="3900329"/>
            <a:ext cx="4164804"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a:solidFill>
                  <a:schemeClr val="bg1"/>
                </a:solidFill>
              </a:rPr>
              <a:t>con amigos</a:t>
            </a:r>
          </a:p>
        </p:txBody>
      </p:sp>
      <p:sp>
        <p:nvSpPr>
          <p:cNvPr id="15" name="TextBox 14"/>
          <p:cNvSpPr txBox="1"/>
          <p:nvPr/>
        </p:nvSpPr>
        <p:spPr>
          <a:xfrm>
            <a:off x="5711074" y="5563815"/>
            <a:ext cx="4164804"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en</a:t>
            </a:r>
            <a:r>
              <a:rPr lang="en-GB" sz="4000" b="1" dirty="0">
                <a:solidFill>
                  <a:schemeClr val="bg1"/>
                </a:solidFill>
              </a:rPr>
              <a:t> </a:t>
            </a:r>
            <a:r>
              <a:rPr lang="en-GB" sz="4000" b="1" dirty="0" err="1">
                <a:solidFill>
                  <a:schemeClr val="bg1"/>
                </a:solidFill>
              </a:rPr>
              <a:t>clase</a:t>
            </a:r>
            <a:endParaRPr lang="en-GB" sz="4000" b="1" dirty="0">
              <a:solidFill>
                <a:schemeClr val="bg1"/>
              </a:solidFill>
            </a:endParaRPr>
          </a:p>
        </p:txBody>
      </p:sp>
      <p:sp>
        <p:nvSpPr>
          <p:cNvPr id="16" name="TextBox 15"/>
          <p:cNvSpPr txBox="1"/>
          <p:nvPr/>
        </p:nvSpPr>
        <p:spPr>
          <a:xfrm>
            <a:off x="6731442" y="730427"/>
            <a:ext cx="4469958"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por</a:t>
            </a:r>
            <a:r>
              <a:rPr lang="en-GB" sz="4000" b="1" dirty="0">
                <a:solidFill>
                  <a:schemeClr val="bg1"/>
                </a:solidFill>
              </a:rPr>
              <a:t> la </a:t>
            </a:r>
            <a:r>
              <a:rPr lang="en-GB" sz="4000" b="1" dirty="0" err="1">
                <a:solidFill>
                  <a:schemeClr val="bg1"/>
                </a:solidFill>
              </a:rPr>
              <a:t>mañana</a:t>
            </a:r>
            <a:endParaRPr lang="en-GB" sz="4000" b="1" dirty="0">
              <a:solidFill>
                <a:schemeClr val="bg1"/>
              </a:solidFill>
            </a:endParaRPr>
          </a:p>
        </p:txBody>
      </p:sp>
      <p:sp>
        <p:nvSpPr>
          <p:cNvPr id="18" name="Rounded Rectangle 11">
            <a:extLst>
              <a:ext uri="{FF2B5EF4-FFF2-40B4-BE49-F238E27FC236}">
                <a16:creationId xmlns:a16="http://schemas.microsoft.com/office/drawing/2014/main" id="{A316DD52-7894-4A75-969C-CA0645DA2978}"/>
              </a:ext>
            </a:extLst>
          </p:cNvPr>
          <p:cNvSpPr/>
          <p:nvPr/>
        </p:nvSpPr>
        <p:spPr>
          <a:xfrm>
            <a:off x="10090484" y="258166"/>
            <a:ext cx="183765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53750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P spid="13" grpId="0" animBg="1"/>
      <p:bldP spid="14" grpId="0" animBg="1"/>
      <p:bldP spid="15" grpId="0" animBg="1"/>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İEscribe!</a:t>
            </a:r>
          </a:p>
        </p:txBody>
      </p:sp>
      <p:sp>
        <p:nvSpPr>
          <p:cNvPr id="3" name="TextBox 2"/>
          <p:cNvSpPr txBox="1"/>
          <p:nvPr/>
        </p:nvSpPr>
        <p:spPr>
          <a:xfrm>
            <a:off x="1946366" y="2730138"/>
            <a:ext cx="8399417" cy="1015663"/>
          </a:xfrm>
          <a:prstGeom prst="rect">
            <a:avLst/>
          </a:prstGeom>
          <a:solidFill>
            <a:srgbClr val="F26200"/>
          </a:solidFill>
          <a:ln>
            <a:solidFill>
              <a:schemeClr val="accent1">
                <a:lumMod val="50000"/>
              </a:schemeClr>
            </a:solidFill>
          </a:ln>
        </p:spPr>
        <p:txBody>
          <a:bodyPr wrap="square" rtlCol="0">
            <a:spAutoFit/>
          </a:bodyPr>
          <a:lstStyle/>
          <a:p>
            <a:pPr algn="ctr"/>
            <a:r>
              <a:rPr lang="en-GB" sz="6000" b="1" dirty="0" err="1">
                <a:solidFill>
                  <a:schemeClr val="accent1">
                    <a:lumMod val="50000"/>
                  </a:schemeClr>
                </a:solidFill>
              </a:rPr>
              <a:t>vivir</a:t>
            </a:r>
            <a:r>
              <a:rPr lang="en-GB" sz="6000" b="1" dirty="0">
                <a:solidFill>
                  <a:schemeClr val="accent1">
                    <a:lumMod val="50000"/>
                  </a:schemeClr>
                </a:solidFill>
              </a:rPr>
              <a:t> </a:t>
            </a:r>
            <a:r>
              <a:rPr lang="en-GB" sz="6000" b="1" dirty="0" err="1">
                <a:solidFill>
                  <a:schemeClr val="accent1">
                    <a:lumMod val="50000"/>
                  </a:schemeClr>
                </a:solidFill>
              </a:rPr>
              <a:t>cerca</a:t>
            </a:r>
            <a:r>
              <a:rPr lang="en-GB" sz="6000" b="1" dirty="0">
                <a:solidFill>
                  <a:schemeClr val="accent1">
                    <a:lumMod val="50000"/>
                  </a:schemeClr>
                </a:solidFill>
              </a:rPr>
              <a:t> del pueblo</a:t>
            </a:r>
          </a:p>
        </p:txBody>
      </p:sp>
      <p:sp>
        <p:nvSpPr>
          <p:cNvPr id="7" name="TextBox 6"/>
          <p:cNvSpPr txBox="1"/>
          <p:nvPr/>
        </p:nvSpPr>
        <p:spPr>
          <a:xfrm>
            <a:off x="7870724" y="5653323"/>
            <a:ext cx="3581320"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es</a:t>
            </a:r>
            <a:r>
              <a:rPr lang="en-GB" sz="4000" b="1" dirty="0">
                <a:solidFill>
                  <a:schemeClr val="bg1"/>
                </a:solidFill>
              </a:rPr>
              <a:t> </a:t>
            </a:r>
            <a:r>
              <a:rPr lang="en-GB" sz="4000" b="1" dirty="0" err="1">
                <a:solidFill>
                  <a:schemeClr val="bg1"/>
                </a:solidFill>
              </a:rPr>
              <a:t>importante</a:t>
            </a:r>
            <a:endParaRPr lang="en-GB" sz="4000" b="1" dirty="0">
              <a:solidFill>
                <a:schemeClr val="bg1"/>
              </a:solidFill>
            </a:endParaRPr>
          </a:p>
        </p:txBody>
      </p:sp>
      <p:sp>
        <p:nvSpPr>
          <p:cNvPr id="8" name="TextBox 7"/>
          <p:cNvSpPr txBox="1"/>
          <p:nvPr/>
        </p:nvSpPr>
        <p:spPr>
          <a:xfrm>
            <a:off x="566137" y="4001339"/>
            <a:ext cx="2967366"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es</a:t>
            </a:r>
            <a:r>
              <a:rPr lang="en-GB" sz="4000" b="1" dirty="0">
                <a:solidFill>
                  <a:schemeClr val="bg1"/>
                </a:solidFill>
              </a:rPr>
              <a:t> </a:t>
            </a:r>
            <a:r>
              <a:rPr lang="en-GB" sz="4000" b="1" dirty="0" err="1">
                <a:solidFill>
                  <a:schemeClr val="bg1"/>
                </a:solidFill>
              </a:rPr>
              <a:t>bueno</a:t>
            </a:r>
            <a:endParaRPr lang="en-GB" sz="4000" b="1" dirty="0">
              <a:solidFill>
                <a:schemeClr val="bg1"/>
              </a:solidFill>
            </a:endParaRPr>
          </a:p>
        </p:txBody>
      </p:sp>
      <p:sp>
        <p:nvSpPr>
          <p:cNvPr id="9" name="TextBox 8"/>
          <p:cNvSpPr txBox="1"/>
          <p:nvPr/>
        </p:nvSpPr>
        <p:spPr>
          <a:xfrm>
            <a:off x="8268789" y="1592151"/>
            <a:ext cx="3659354"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es</a:t>
            </a:r>
            <a:r>
              <a:rPr lang="en-GB" sz="4000" b="1" dirty="0">
                <a:solidFill>
                  <a:schemeClr val="bg1"/>
                </a:solidFill>
              </a:rPr>
              <a:t> </a:t>
            </a:r>
            <a:r>
              <a:rPr lang="en-GB" sz="4000" b="1" dirty="0" err="1">
                <a:solidFill>
                  <a:schemeClr val="bg1"/>
                </a:solidFill>
              </a:rPr>
              <a:t>aburrido</a:t>
            </a:r>
            <a:endParaRPr lang="en-GB" sz="4000" b="1" dirty="0">
              <a:solidFill>
                <a:schemeClr val="bg1"/>
              </a:solidFill>
            </a:endParaRPr>
          </a:p>
        </p:txBody>
      </p:sp>
      <p:sp>
        <p:nvSpPr>
          <p:cNvPr id="10" name="TextBox 9"/>
          <p:cNvSpPr txBox="1"/>
          <p:nvPr/>
        </p:nvSpPr>
        <p:spPr>
          <a:xfrm>
            <a:off x="4238544" y="1588681"/>
            <a:ext cx="3632180"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es</a:t>
            </a:r>
            <a:r>
              <a:rPr lang="en-GB" sz="4000" b="1" dirty="0">
                <a:solidFill>
                  <a:schemeClr val="bg1"/>
                </a:solidFill>
              </a:rPr>
              <a:t> </a:t>
            </a:r>
            <a:r>
              <a:rPr lang="en-GB" sz="4000" b="1" dirty="0" err="1">
                <a:solidFill>
                  <a:schemeClr val="bg1"/>
                </a:solidFill>
              </a:rPr>
              <a:t>barato</a:t>
            </a:r>
            <a:endParaRPr lang="en-GB" sz="4000" b="1" dirty="0">
              <a:solidFill>
                <a:schemeClr val="bg1"/>
              </a:solidFill>
            </a:endParaRPr>
          </a:p>
        </p:txBody>
      </p:sp>
      <p:sp>
        <p:nvSpPr>
          <p:cNvPr id="11" name="TextBox 10"/>
          <p:cNvSpPr txBox="1"/>
          <p:nvPr/>
        </p:nvSpPr>
        <p:spPr>
          <a:xfrm>
            <a:off x="3840480" y="3995847"/>
            <a:ext cx="4378154"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es</a:t>
            </a:r>
            <a:r>
              <a:rPr lang="en-GB" sz="4000" b="1" dirty="0">
                <a:solidFill>
                  <a:schemeClr val="bg1"/>
                </a:solidFill>
              </a:rPr>
              <a:t> </a:t>
            </a:r>
            <a:r>
              <a:rPr lang="en-GB" sz="4000" b="1" dirty="0" err="1">
                <a:solidFill>
                  <a:schemeClr val="bg1"/>
                </a:solidFill>
              </a:rPr>
              <a:t>interesante</a:t>
            </a:r>
            <a:endParaRPr lang="en-GB" sz="4000" b="1" dirty="0">
              <a:solidFill>
                <a:schemeClr val="bg1"/>
              </a:solidFill>
            </a:endParaRPr>
          </a:p>
        </p:txBody>
      </p:sp>
      <p:sp>
        <p:nvSpPr>
          <p:cNvPr id="12" name="TextBox 11"/>
          <p:cNvSpPr txBox="1"/>
          <p:nvPr/>
        </p:nvSpPr>
        <p:spPr>
          <a:xfrm>
            <a:off x="6645247" y="4837943"/>
            <a:ext cx="4378154"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es</a:t>
            </a:r>
            <a:r>
              <a:rPr lang="en-GB" sz="4000" b="1" dirty="0">
                <a:solidFill>
                  <a:schemeClr val="bg1"/>
                </a:solidFill>
              </a:rPr>
              <a:t> </a:t>
            </a:r>
            <a:r>
              <a:rPr lang="en-GB" sz="4000" b="1" dirty="0" err="1">
                <a:solidFill>
                  <a:schemeClr val="bg1"/>
                </a:solidFill>
              </a:rPr>
              <a:t>excelente</a:t>
            </a:r>
            <a:endParaRPr lang="en-GB" sz="4000" b="1" dirty="0">
              <a:solidFill>
                <a:schemeClr val="bg1"/>
              </a:solidFill>
            </a:endParaRPr>
          </a:p>
        </p:txBody>
      </p:sp>
      <p:sp>
        <p:nvSpPr>
          <p:cNvPr id="13" name="TextBox 12"/>
          <p:cNvSpPr txBox="1"/>
          <p:nvPr/>
        </p:nvSpPr>
        <p:spPr>
          <a:xfrm>
            <a:off x="1767920" y="4837943"/>
            <a:ext cx="4378154"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es</a:t>
            </a:r>
            <a:r>
              <a:rPr lang="en-GB" sz="4000" b="1" dirty="0">
                <a:solidFill>
                  <a:schemeClr val="bg1"/>
                </a:solidFill>
              </a:rPr>
              <a:t> </a:t>
            </a:r>
            <a:r>
              <a:rPr lang="en-GB" sz="4000" b="1" dirty="0" err="1">
                <a:solidFill>
                  <a:schemeClr val="bg1"/>
                </a:solidFill>
              </a:rPr>
              <a:t>fantástico</a:t>
            </a:r>
            <a:endParaRPr lang="en-GB" sz="4000" b="1" dirty="0">
              <a:solidFill>
                <a:schemeClr val="bg1"/>
              </a:solidFill>
            </a:endParaRPr>
          </a:p>
        </p:txBody>
      </p:sp>
      <p:sp>
        <p:nvSpPr>
          <p:cNvPr id="14" name="TextBox 13"/>
          <p:cNvSpPr txBox="1"/>
          <p:nvPr/>
        </p:nvSpPr>
        <p:spPr>
          <a:xfrm>
            <a:off x="8614783" y="3982042"/>
            <a:ext cx="2967366"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es</a:t>
            </a:r>
            <a:r>
              <a:rPr lang="en-GB" sz="4000" b="1" dirty="0">
                <a:solidFill>
                  <a:schemeClr val="bg1"/>
                </a:solidFill>
              </a:rPr>
              <a:t> </a:t>
            </a:r>
            <a:r>
              <a:rPr lang="en-GB" sz="4000" b="1" dirty="0" err="1">
                <a:solidFill>
                  <a:schemeClr val="bg1"/>
                </a:solidFill>
              </a:rPr>
              <a:t>malo</a:t>
            </a:r>
            <a:endParaRPr lang="en-GB" sz="4000" b="1" dirty="0">
              <a:solidFill>
                <a:schemeClr val="bg1"/>
              </a:solidFill>
            </a:endParaRPr>
          </a:p>
        </p:txBody>
      </p:sp>
      <p:sp>
        <p:nvSpPr>
          <p:cNvPr id="15" name="TextBox 14"/>
          <p:cNvSpPr txBox="1"/>
          <p:nvPr/>
        </p:nvSpPr>
        <p:spPr>
          <a:xfrm>
            <a:off x="5245099" y="5653323"/>
            <a:ext cx="2533791"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es</a:t>
            </a:r>
            <a:r>
              <a:rPr lang="en-GB" sz="4000" b="1" dirty="0">
                <a:solidFill>
                  <a:schemeClr val="bg1"/>
                </a:solidFill>
              </a:rPr>
              <a:t> </a:t>
            </a:r>
            <a:r>
              <a:rPr lang="en-GB" sz="4000" b="1" dirty="0" err="1">
                <a:solidFill>
                  <a:schemeClr val="bg1"/>
                </a:solidFill>
              </a:rPr>
              <a:t>caro</a:t>
            </a:r>
            <a:endParaRPr lang="en-GB" sz="4000" b="1" dirty="0">
              <a:solidFill>
                <a:schemeClr val="bg1"/>
              </a:solidFill>
            </a:endParaRPr>
          </a:p>
        </p:txBody>
      </p:sp>
      <p:sp>
        <p:nvSpPr>
          <p:cNvPr id="16" name="TextBox 15"/>
          <p:cNvSpPr txBox="1"/>
          <p:nvPr/>
        </p:nvSpPr>
        <p:spPr>
          <a:xfrm>
            <a:off x="233730" y="1586426"/>
            <a:ext cx="3632180"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es</a:t>
            </a:r>
            <a:r>
              <a:rPr lang="en-GB" sz="4000" b="1" dirty="0">
                <a:solidFill>
                  <a:schemeClr val="bg1"/>
                </a:solidFill>
              </a:rPr>
              <a:t> bonito</a:t>
            </a:r>
          </a:p>
        </p:txBody>
      </p:sp>
      <p:sp>
        <p:nvSpPr>
          <p:cNvPr id="18" name="TextBox 17"/>
          <p:cNvSpPr txBox="1"/>
          <p:nvPr/>
        </p:nvSpPr>
        <p:spPr>
          <a:xfrm>
            <a:off x="82287" y="5653323"/>
            <a:ext cx="5070978"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es</a:t>
            </a:r>
            <a:r>
              <a:rPr lang="en-GB" sz="4000" b="1" dirty="0">
                <a:solidFill>
                  <a:schemeClr val="bg1"/>
                </a:solidFill>
              </a:rPr>
              <a:t> una </a:t>
            </a:r>
            <a:r>
              <a:rPr lang="en-GB" sz="4000" b="1" dirty="0" err="1">
                <a:solidFill>
                  <a:schemeClr val="bg1"/>
                </a:solidFill>
              </a:rPr>
              <a:t>buena</a:t>
            </a:r>
            <a:r>
              <a:rPr lang="en-GB" sz="4000" b="1" dirty="0">
                <a:solidFill>
                  <a:schemeClr val="bg1"/>
                </a:solidFill>
              </a:rPr>
              <a:t> idea</a:t>
            </a: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090484" y="258166"/>
            <a:ext cx="183765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72372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İEscribe!</a:t>
            </a:r>
          </a:p>
        </p:txBody>
      </p:sp>
      <p:sp>
        <p:nvSpPr>
          <p:cNvPr id="3" name="TextBox 2"/>
          <p:cNvSpPr txBox="1"/>
          <p:nvPr/>
        </p:nvSpPr>
        <p:spPr>
          <a:xfrm>
            <a:off x="3082834" y="2612572"/>
            <a:ext cx="6035040" cy="1015663"/>
          </a:xfrm>
          <a:prstGeom prst="rect">
            <a:avLst/>
          </a:prstGeom>
          <a:solidFill>
            <a:srgbClr val="F26200"/>
          </a:solidFill>
          <a:ln>
            <a:solidFill>
              <a:schemeClr val="accent1">
                <a:lumMod val="50000"/>
              </a:schemeClr>
            </a:solidFill>
          </a:ln>
        </p:spPr>
        <p:txBody>
          <a:bodyPr wrap="square" rtlCol="0">
            <a:spAutoFit/>
          </a:bodyPr>
          <a:lstStyle/>
          <a:p>
            <a:pPr algn="ctr"/>
            <a:r>
              <a:rPr lang="en-GB" sz="6000" b="1" dirty="0">
                <a:solidFill>
                  <a:schemeClr val="accent1">
                    <a:lumMod val="50000"/>
                  </a:schemeClr>
                </a:solidFill>
              </a:rPr>
              <a:t>lee</a:t>
            </a:r>
          </a:p>
        </p:txBody>
      </p:sp>
      <p:sp>
        <p:nvSpPr>
          <p:cNvPr id="7" name="TextBox 6"/>
          <p:cNvSpPr txBox="1"/>
          <p:nvPr/>
        </p:nvSpPr>
        <p:spPr>
          <a:xfrm>
            <a:off x="278395" y="1562341"/>
            <a:ext cx="3046183"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a:solidFill>
                  <a:schemeClr val="bg1"/>
                </a:solidFill>
              </a:rPr>
              <a:t>mucho</a:t>
            </a:r>
          </a:p>
        </p:txBody>
      </p:sp>
      <p:sp>
        <p:nvSpPr>
          <p:cNvPr id="8" name="TextBox 7"/>
          <p:cNvSpPr txBox="1"/>
          <p:nvPr/>
        </p:nvSpPr>
        <p:spPr>
          <a:xfrm>
            <a:off x="3484484" y="1582591"/>
            <a:ext cx="3632180"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en</a:t>
            </a:r>
            <a:r>
              <a:rPr lang="en-GB" sz="4000" b="1" dirty="0">
                <a:solidFill>
                  <a:schemeClr val="bg1"/>
                </a:solidFill>
              </a:rPr>
              <a:t> la escuela</a:t>
            </a:r>
          </a:p>
        </p:txBody>
      </p:sp>
      <p:sp>
        <p:nvSpPr>
          <p:cNvPr id="9" name="TextBox 8"/>
          <p:cNvSpPr txBox="1"/>
          <p:nvPr/>
        </p:nvSpPr>
        <p:spPr>
          <a:xfrm>
            <a:off x="7276570" y="1582591"/>
            <a:ext cx="4651573"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libros</a:t>
            </a:r>
            <a:r>
              <a:rPr lang="en-GB" sz="4000" b="1" dirty="0">
                <a:solidFill>
                  <a:schemeClr val="bg1"/>
                </a:solidFill>
              </a:rPr>
              <a:t> </a:t>
            </a:r>
            <a:r>
              <a:rPr lang="en-GB" sz="4000" b="1" dirty="0" err="1">
                <a:solidFill>
                  <a:schemeClr val="bg1"/>
                </a:solidFill>
              </a:rPr>
              <a:t>famosos</a:t>
            </a:r>
            <a:endParaRPr lang="en-GB" sz="4000" b="1" dirty="0">
              <a:solidFill>
                <a:schemeClr val="bg1"/>
              </a:solidFill>
            </a:endParaRPr>
          </a:p>
        </p:txBody>
      </p:sp>
      <p:sp>
        <p:nvSpPr>
          <p:cNvPr id="10" name="TextBox 9"/>
          <p:cNvSpPr txBox="1"/>
          <p:nvPr/>
        </p:nvSpPr>
        <p:spPr>
          <a:xfrm>
            <a:off x="82285" y="3946495"/>
            <a:ext cx="5503505"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revistas</a:t>
            </a:r>
            <a:r>
              <a:rPr lang="en-GB" sz="4000" b="1" dirty="0">
                <a:solidFill>
                  <a:schemeClr val="bg1"/>
                </a:solidFill>
              </a:rPr>
              <a:t> </a:t>
            </a:r>
            <a:r>
              <a:rPr lang="en-GB" sz="4000" b="1" dirty="0" err="1">
                <a:solidFill>
                  <a:schemeClr val="bg1"/>
                </a:solidFill>
              </a:rPr>
              <a:t>interesantes</a:t>
            </a:r>
            <a:endParaRPr lang="en-GB" sz="4000" b="1" dirty="0">
              <a:solidFill>
                <a:schemeClr val="bg1"/>
              </a:solidFill>
            </a:endParaRPr>
          </a:p>
        </p:txBody>
      </p:sp>
      <p:sp>
        <p:nvSpPr>
          <p:cNvPr id="11" name="TextBox 10"/>
          <p:cNvSpPr txBox="1"/>
          <p:nvPr/>
        </p:nvSpPr>
        <p:spPr>
          <a:xfrm>
            <a:off x="6445328" y="3946495"/>
            <a:ext cx="5052511"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frases</a:t>
            </a:r>
            <a:r>
              <a:rPr lang="en-GB" sz="4000" b="1" dirty="0">
                <a:solidFill>
                  <a:schemeClr val="bg1"/>
                </a:solidFill>
              </a:rPr>
              <a:t> </a:t>
            </a:r>
            <a:r>
              <a:rPr lang="en-GB" sz="4000" b="1" dirty="0" err="1">
                <a:solidFill>
                  <a:schemeClr val="bg1"/>
                </a:solidFill>
              </a:rPr>
              <a:t>en</a:t>
            </a:r>
            <a:r>
              <a:rPr lang="en-GB" sz="4000" b="1" dirty="0">
                <a:solidFill>
                  <a:schemeClr val="bg1"/>
                </a:solidFill>
              </a:rPr>
              <a:t> </a:t>
            </a:r>
            <a:r>
              <a:rPr lang="en-GB" sz="4000" b="1" dirty="0" err="1">
                <a:solidFill>
                  <a:schemeClr val="bg1"/>
                </a:solidFill>
              </a:rPr>
              <a:t>español</a:t>
            </a:r>
            <a:endParaRPr lang="en-GB" sz="4000" b="1" dirty="0">
              <a:solidFill>
                <a:schemeClr val="bg1"/>
              </a:solidFill>
            </a:endParaRPr>
          </a:p>
        </p:txBody>
      </p:sp>
      <p:sp>
        <p:nvSpPr>
          <p:cNvPr id="12" name="TextBox 11"/>
          <p:cNvSpPr txBox="1"/>
          <p:nvPr/>
        </p:nvSpPr>
        <p:spPr>
          <a:xfrm>
            <a:off x="526785" y="4891159"/>
            <a:ext cx="6263912"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a:solidFill>
                  <a:schemeClr val="bg1"/>
                </a:solidFill>
              </a:rPr>
              <a:t>el </a:t>
            </a:r>
            <a:r>
              <a:rPr lang="en-GB" sz="4000" b="1" dirty="0" err="1">
                <a:solidFill>
                  <a:schemeClr val="bg1"/>
                </a:solidFill>
              </a:rPr>
              <a:t>periódico</a:t>
            </a:r>
            <a:r>
              <a:rPr lang="en-GB" sz="4000" b="1" dirty="0">
                <a:solidFill>
                  <a:schemeClr val="bg1"/>
                </a:solidFill>
              </a:rPr>
              <a:t> cada </a:t>
            </a:r>
            <a:r>
              <a:rPr lang="en-GB" sz="4000" b="1" dirty="0" err="1">
                <a:solidFill>
                  <a:schemeClr val="bg1"/>
                </a:solidFill>
              </a:rPr>
              <a:t>día</a:t>
            </a:r>
            <a:endParaRPr lang="en-GB" sz="4000" b="1" dirty="0">
              <a:solidFill>
                <a:schemeClr val="bg1"/>
              </a:solidFill>
            </a:endParaRPr>
          </a:p>
        </p:txBody>
      </p:sp>
      <p:sp>
        <p:nvSpPr>
          <p:cNvPr id="13" name="TextBox 12"/>
          <p:cNvSpPr txBox="1"/>
          <p:nvPr/>
        </p:nvSpPr>
        <p:spPr>
          <a:xfrm>
            <a:off x="7116664" y="4891159"/>
            <a:ext cx="3620791"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por</a:t>
            </a:r>
            <a:r>
              <a:rPr lang="en-GB" sz="4000" b="1" dirty="0">
                <a:solidFill>
                  <a:schemeClr val="bg1"/>
                </a:solidFill>
              </a:rPr>
              <a:t> la </a:t>
            </a:r>
            <a:r>
              <a:rPr lang="en-GB" sz="4000" b="1" dirty="0" err="1">
                <a:solidFill>
                  <a:schemeClr val="bg1"/>
                </a:solidFill>
              </a:rPr>
              <a:t>tarde</a:t>
            </a:r>
            <a:endParaRPr lang="en-GB" sz="4000" b="1" dirty="0">
              <a:solidFill>
                <a:schemeClr val="bg1"/>
              </a:solidFill>
            </a:endParaRPr>
          </a:p>
        </p:txBody>
      </p:sp>
      <p:sp>
        <p:nvSpPr>
          <p:cNvPr id="14" name="TextBox 13"/>
          <p:cNvSpPr txBox="1"/>
          <p:nvPr/>
        </p:nvSpPr>
        <p:spPr>
          <a:xfrm>
            <a:off x="4105473" y="5702853"/>
            <a:ext cx="3620791"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en</a:t>
            </a:r>
            <a:r>
              <a:rPr lang="en-GB" sz="4000" b="1" dirty="0">
                <a:solidFill>
                  <a:schemeClr val="bg1"/>
                </a:solidFill>
              </a:rPr>
              <a:t> la </a:t>
            </a:r>
            <a:r>
              <a:rPr lang="en-GB" sz="4000" b="1" dirty="0" err="1">
                <a:solidFill>
                  <a:schemeClr val="bg1"/>
                </a:solidFill>
              </a:rPr>
              <a:t>cama</a:t>
            </a:r>
            <a:endParaRPr lang="en-GB" sz="4000" b="1" dirty="0">
              <a:solidFill>
                <a:schemeClr val="bg1"/>
              </a:solidFill>
            </a:endParaRPr>
          </a:p>
        </p:txBody>
      </p:sp>
      <p:sp>
        <p:nvSpPr>
          <p:cNvPr id="16" name="Rounded Rectangle 11">
            <a:extLst>
              <a:ext uri="{FF2B5EF4-FFF2-40B4-BE49-F238E27FC236}">
                <a16:creationId xmlns:a16="http://schemas.microsoft.com/office/drawing/2014/main" id="{A316DD52-7894-4A75-969C-CA0645DA2978}"/>
              </a:ext>
            </a:extLst>
          </p:cNvPr>
          <p:cNvSpPr/>
          <p:nvPr/>
        </p:nvSpPr>
        <p:spPr>
          <a:xfrm>
            <a:off x="10090484" y="258166"/>
            <a:ext cx="183765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0227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İEscribe!</a:t>
            </a:r>
          </a:p>
        </p:txBody>
      </p:sp>
      <p:sp>
        <p:nvSpPr>
          <p:cNvPr id="3" name="TextBox 2"/>
          <p:cNvSpPr txBox="1"/>
          <p:nvPr/>
        </p:nvSpPr>
        <p:spPr>
          <a:xfrm>
            <a:off x="3082833" y="2814281"/>
            <a:ext cx="6035040" cy="1015663"/>
          </a:xfrm>
          <a:prstGeom prst="rect">
            <a:avLst/>
          </a:prstGeom>
          <a:solidFill>
            <a:srgbClr val="F26200"/>
          </a:solidFill>
          <a:ln>
            <a:solidFill>
              <a:schemeClr val="accent1">
                <a:lumMod val="50000"/>
              </a:schemeClr>
            </a:solidFill>
          </a:ln>
        </p:spPr>
        <p:txBody>
          <a:bodyPr wrap="square" rtlCol="0">
            <a:spAutoFit/>
          </a:bodyPr>
          <a:lstStyle/>
          <a:p>
            <a:pPr algn="ctr"/>
            <a:r>
              <a:rPr lang="en-GB" sz="6000" b="1" dirty="0">
                <a:solidFill>
                  <a:schemeClr val="accent1">
                    <a:lumMod val="50000"/>
                  </a:schemeClr>
                </a:solidFill>
              </a:rPr>
              <a:t>vive</a:t>
            </a:r>
          </a:p>
        </p:txBody>
      </p:sp>
      <p:sp>
        <p:nvSpPr>
          <p:cNvPr id="7" name="TextBox 6"/>
          <p:cNvSpPr txBox="1"/>
          <p:nvPr/>
        </p:nvSpPr>
        <p:spPr>
          <a:xfrm>
            <a:off x="3612413" y="5602533"/>
            <a:ext cx="1782525"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a:solidFill>
                  <a:schemeClr val="bg1"/>
                </a:solidFill>
              </a:rPr>
              <a:t>solo/a</a:t>
            </a:r>
          </a:p>
        </p:txBody>
      </p:sp>
      <p:sp>
        <p:nvSpPr>
          <p:cNvPr id="8" name="TextBox 7"/>
          <p:cNvSpPr txBox="1"/>
          <p:nvPr/>
        </p:nvSpPr>
        <p:spPr>
          <a:xfrm>
            <a:off x="92644" y="3882947"/>
            <a:ext cx="3463819"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a:solidFill>
                  <a:schemeClr val="bg1"/>
                </a:solidFill>
              </a:rPr>
              <a:t>con amigos</a:t>
            </a:r>
          </a:p>
        </p:txBody>
      </p:sp>
      <p:sp>
        <p:nvSpPr>
          <p:cNvPr id="9" name="TextBox 8"/>
          <p:cNvSpPr txBox="1"/>
          <p:nvPr/>
        </p:nvSpPr>
        <p:spPr>
          <a:xfrm>
            <a:off x="107092" y="1208727"/>
            <a:ext cx="4164804"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fuera</a:t>
            </a:r>
            <a:r>
              <a:rPr lang="en-GB" sz="4000" b="1" dirty="0">
                <a:solidFill>
                  <a:schemeClr val="bg1"/>
                </a:solidFill>
              </a:rPr>
              <a:t> del </a:t>
            </a:r>
            <a:r>
              <a:rPr lang="en-GB" sz="4000" b="1" dirty="0" err="1">
                <a:solidFill>
                  <a:schemeClr val="bg1"/>
                </a:solidFill>
              </a:rPr>
              <a:t>centro</a:t>
            </a:r>
            <a:endParaRPr lang="en-GB" sz="4000" b="1" dirty="0">
              <a:solidFill>
                <a:schemeClr val="bg1"/>
              </a:solidFill>
            </a:endParaRPr>
          </a:p>
        </p:txBody>
      </p:sp>
      <p:sp>
        <p:nvSpPr>
          <p:cNvPr id="11" name="TextBox 10"/>
          <p:cNvSpPr txBox="1"/>
          <p:nvPr/>
        </p:nvSpPr>
        <p:spPr>
          <a:xfrm>
            <a:off x="3721204" y="3882947"/>
            <a:ext cx="2845666"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en</a:t>
            </a:r>
            <a:r>
              <a:rPr lang="en-GB" sz="4000" b="1" dirty="0">
                <a:solidFill>
                  <a:schemeClr val="bg1"/>
                </a:solidFill>
              </a:rPr>
              <a:t> España</a:t>
            </a:r>
          </a:p>
        </p:txBody>
      </p:sp>
      <p:sp>
        <p:nvSpPr>
          <p:cNvPr id="12" name="TextBox 11"/>
          <p:cNvSpPr txBox="1"/>
          <p:nvPr/>
        </p:nvSpPr>
        <p:spPr>
          <a:xfrm>
            <a:off x="6649156" y="3905880"/>
            <a:ext cx="5420355"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en</a:t>
            </a:r>
            <a:r>
              <a:rPr lang="en-GB" sz="4000" b="1" dirty="0">
                <a:solidFill>
                  <a:schemeClr val="bg1"/>
                </a:solidFill>
              </a:rPr>
              <a:t> </a:t>
            </a:r>
            <a:r>
              <a:rPr lang="en-GB" sz="4000" b="1" dirty="0" err="1">
                <a:solidFill>
                  <a:schemeClr val="bg1"/>
                </a:solidFill>
              </a:rPr>
              <a:t>una</a:t>
            </a:r>
            <a:r>
              <a:rPr lang="en-GB" sz="4000" b="1" dirty="0">
                <a:solidFill>
                  <a:schemeClr val="bg1"/>
                </a:solidFill>
              </a:rPr>
              <a:t> casa </a:t>
            </a:r>
            <a:r>
              <a:rPr lang="en-GB" sz="4000" b="1" dirty="0" err="1">
                <a:solidFill>
                  <a:schemeClr val="bg1"/>
                </a:solidFill>
              </a:rPr>
              <a:t>antigua</a:t>
            </a:r>
            <a:endParaRPr lang="en-GB" sz="4000" b="1" dirty="0">
              <a:solidFill>
                <a:schemeClr val="bg1"/>
              </a:solidFill>
            </a:endParaRPr>
          </a:p>
        </p:txBody>
      </p:sp>
      <p:sp>
        <p:nvSpPr>
          <p:cNvPr id="13" name="TextBox 12"/>
          <p:cNvSpPr txBox="1"/>
          <p:nvPr/>
        </p:nvSpPr>
        <p:spPr>
          <a:xfrm>
            <a:off x="208586" y="5579333"/>
            <a:ext cx="3231934"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en</a:t>
            </a:r>
            <a:r>
              <a:rPr lang="en-GB" sz="4000" b="1" dirty="0">
                <a:solidFill>
                  <a:schemeClr val="bg1"/>
                </a:solidFill>
              </a:rPr>
              <a:t> el </a:t>
            </a:r>
            <a:r>
              <a:rPr lang="en-GB" sz="4000" b="1" dirty="0" err="1">
                <a:solidFill>
                  <a:schemeClr val="bg1"/>
                </a:solidFill>
              </a:rPr>
              <a:t>norte</a:t>
            </a:r>
            <a:endParaRPr lang="en-GB" sz="4000" b="1" dirty="0">
              <a:solidFill>
                <a:schemeClr val="bg1"/>
              </a:solidFill>
            </a:endParaRPr>
          </a:p>
        </p:txBody>
      </p:sp>
      <p:sp>
        <p:nvSpPr>
          <p:cNvPr id="14" name="TextBox 13"/>
          <p:cNvSpPr txBox="1"/>
          <p:nvPr/>
        </p:nvSpPr>
        <p:spPr>
          <a:xfrm>
            <a:off x="4560991" y="1220654"/>
            <a:ext cx="5370409"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en</a:t>
            </a:r>
            <a:r>
              <a:rPr lang="en-GB" sz="4000" b="1" dirty="0">
                <a:solidFill>
                  <a:schemeClr val="bg1"/>
                </a:solidFill>
              </a:rPr>
              <a:t> el sur de </a:t>
            </a:r>
            <a:r>
              <a:rPr lang="en-GB" sz="4000" b="1" dirty="0" err="1">
                <a:solidFill>
                  <a:schemeClr val="bg1"/>
                </a:solidFill>
              </a:rPr>
              <a:t>Francia</a:t>
            </a:r>
            <a:endParaRPr lang="en-GB" sz="4000" b="1" dirty="0">
              <a:solidFill>
                <a:schemeClr val="bg1"/>
              </a:solidFill>
            </a:endParaRPr>
          </a:p>
        </p:txBody>
      </p:sp>
      <p:sp>
        <p:nvSpPr>
          <p:cNvPr id="15" name="TextBox 14"/>
          <p:cNvSpPr txBox="1"/>
          <p:nvPr/>
        </p:nvSpPr>
        <p:spPr>
          <a:xfrm>
            <a:off x="7072861" y="4702891"/>
            <a:ext cx="3506240"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en</a:t>
            </a:r>
            <a:r>
              <a:rPr lang="en-GB" sz="4000" b="1" dirty="0">
                <a:solidFill>
                  <a:schemeClr val="bg1"/>
                </a:solidFill>
              </a:rPr>
              <a:t> el campo</a:t>
            </a:r>
          </a:p>
        </p:txBody>
      </p:sp>
      <p:sp>
        <p:nvSpPr>
          <p:cNvPr id="16" name="TextBox 15"/>
          <p:cNvSpPr txBox="1"/>
          <p:nvPr/>
        </p:nvSpPr>
        <p:spPr>
          <a:xfrm>
            <a:off x="1071766" y="4702891"/>
            <a:ext cx="5811114"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en</a:t>
            </a:r>
            <a:r>
              <a:rPr lang="en-GB" sz="4000" b="1" dirty="0">
                <a:solidFill>
                  <a:schemeClr val="bg1"/>
                </a:solidFill>
              </a:rPr>
              <a:t> </a:t>
            </a:r>
            <a:r>
              <a:rPr lang="en-GB" sz="4000" b="1" dirty="0" err="1">
                <a:solidFill>
                  <a:schemeClr val="bg1"/>
                </a:solidFill>
              </a:rPr>
              <a:t>una</a:t>
            </a:r>
            <a:r>
              <a:rPr lang="en-GB" sz="4000" b="1" dirty="0">
                <a:solidFill>
                  <a:schemeClr val="bg1"/>
                </a:solidFill>
              </a:rPr>
              <a:t> ciudad </a:t>
            </a:r>
            <a:r>
              <a:rPr lang="en-GB" sz="4000" b="1" dirty="0" err="1">
                <a:solidFill>
                  <a:schemeClr val="bg1"/>
                </a:solidFill>
              </a:rPr>
              <a:t>grande</a:t>
            </a:r>
            <a:endParaRPr lang="en-GB" sz="4000" b="1" dirty="0">
              <a:solidFill>
                <a:schemeClr val="bg1"/>
              </a:solidFill>
            </a:endParaRPr>
          </a:p>
        </p:txBody>
      </p:sp>
      <p:sp>
        <p:nvSpPr>
          <p:cNvPr id="17" name="TextBox 16"/>
          <p:cNvSpPr txBox="1"/>
          <p:nvPr/>
        </p:nvSpPr>
        <p:spPr>
          <a:xfrm>
            <a:off x="5682773" y="5602533"/>
            <a:ext cx="6245369"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en</a:t>
            </a:r>
            <a:r>
              <a:rPr lang="en-GB" sz="4000" b="1" dirty="0">
                <a:solidFill>
                  <a:schemeClr val="bg1"/>
                </a:solidFill>
              </a:rPr>
              <a:t> un pueblo </a:t>
            </a:r>
            <a:r>
              <a:rPr lang="en-GB" sz="4000" b="1" dirty="0" err="1">
                <a:solidFill>
                  <a:schemeClr val="bg1"/>
                </a:solidFill>
              </a:rPr>
              <a:t>pequeño</a:t>
            </a:r>
            <a:endParaRPr lang="en-GB" sz="4000" b="1" dirty="0">
              <a:solidFill>
                <a:schemeClr val="bg1"/>
              </a:solidFill>
            </a:endParaRPr>
          </a:p>
        </p:txBody>
      </p:sp>
      <p:sp>
        <p:nvSpPr>
          <p:cNvPr id="18" name="TextBox 17"/>
          <p:cNvSpPr txBox="1"/>
          <p:nvPr/>
        </p:nvSpPr>
        <p:spPr>
          <a:xfrm>
            <a:off x="107092" y="2056920"/>
            <a:ext cx="5816630"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delante</a:t>
            </a:r>
            <a:r>
              <a:rPr lang="en-GB" sz="4000" b="1" dirty="0">
                <a:solidFill>
                  <a:schemeClr val="bg1"/>
                </a:solidFill>
              </a:rPr>
              <a:t> de la plaza</a:t>
            </a:r>
          </a:p>
        </p:txBody>
      </p:sp>
      <p:sp>
        <p:nvSpPr>
          <p:cNvPr id="19" name="TextBox 18"/>
          <p:cNvSpPr txBox="1"/>
          <p:nvPr/>
        </p:nvSpPr>
        <p:spPr>
          <a:xfrm>
            <a:off x="6100353" y="2050366"/>
            <a:ext cx="5816630"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detrás</a:t>
            </a:r>
            <a:r>
              <a:rPr lang="en-GB" sz="4000" b="1" dirty="0">
                <a:solidFill>
                  <a:schemeClr val="bg1"/>
                </a:solidFill>
              </a:rPr>
              <a:t> del banco</a:t>
            </a:r>
          </a:p>
        </p:txBody>
      </p:sp>
      <p:sp>
        <p:nvSpPr>
          <p:cNvPr id="20" name="TextBox 19"/>
          <p:cNvSpPr txBox="1"/>
          <p:nvPr/>
        </p:nvSpPr>
        <p:spPr>
          <a:xfrm>
            <a:off x="7434598" y="2950008"/>
            <a:ext cx="4634913"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lejos</a:t>
            </a:r>
            <a:r>
              <a:rPr lang="en-GB" sz="4000" b="1" dirty="0">
                <a:solidFill>
                  <a:schemeClr val="bg1"/>
                </a:solidFill>
              </a:rPr>
              <a:t> de </a:t>
            </a:r>
            <a:r>
              <a:rPr lang="en-GB" sz="4000" b="1" dirty="0" err="1">
                <a:solidFill>
                  <a:schemeClr val="bg1"/>
                </a:solidFill>
              </a:rPr>
              <a:t>aquí</a:t>
            </a:r>
            <a:endParaRPr lang="en-GB" sz="4000" b="1" dirty="0">
              <a:solidFill>
                <a:schemeClr val="bg1"/>
              </a:solidFill>
            </a:endParaRPr>
          </a:p>
        </p:txBody>
      </p:sp>
      <p:sp>
        <p:nvSpPr>
          <p:cNvPr id="21" name="TextBox 20"/>
          <p:cNvSpPr txBox="1"/>
          <p:nvPr/>
        </p:nvSpPr>
        <p:spPr>
          <a:xfrm>
            <a:off x="72759" y="2969933"/>
            <a:ext cx="5161468"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cerca</a:t>
            </a:r>
            <a:r>
              <a:rPr lang="en-GB" sz="4000" b="1" dirty="0">
                <a:solidFill>
                  <a:schemeClr val="bg1"/>
                </a:solidFill>
              </a:rPr>
              <a:t> del </a:t>
            </a:r>
            <a:r>
              <a:rPr lang="en-GB" sz="4000" b="1" dirty="0" err="1">
                <a:solidFill>
                  <a:schemeClr val="bg1"/>
                </a:solidFill>
              </a:rPr>
              <a:t>mercado</a:t>
            </a:r>
            <a:endParaRPr lang="en-GB" sz="4000" b="1" dirty="0">
              <a:solidFill>
                <a:schemeClr val="bg1"/>
              </a:solidFill>
            </a:endParaRPr>
          </a:p>
        </p:txBody>
      </p:sp>
      <p:sp>
        <p:nvSpPr>
          <p:cNvPr id="23" name="TextBox 22"/>
          <p:cNvSpPr txBox="1"/>
          <p:nvPr/>
        </p:nvSpPr>
        <p:spPr>
          <a:xfrm>
            <a:off x="6882880" y="375845"/>
            <a:ext cx="2959620"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en</a:t>
            </a:r>
            <a:r>
              <a:rPr lang="en-GB" sz="4000" b="1" dirty="0">
                <a:solidFill>
                  <a:schemeClr val="bg1"/>
                </a:solidFill>
              </a:rPr>
              <a:t> una </a:t>
            </a:r>
            <a:r>
              <a:rPr lang="en-GB" sz="4000" b="1" dirty="0" err="1">
                <a:solidFill>
                  <a:schemeClr val="bg1"/>
                </a:solidFill>
              </a:rPr>
              <a:t>isla</a:t>
            </a:r>
            <a:endParaRPr lang="en-GB" sz="4000" b="1" dirty="0">
              <a:solidFill>
                <a:schemeClr val="bg1"/>
              </a:solidFill>
            </a:endParaRPr>
          </a:p>
        </p:txBody>
      </p:sp>
      <p:sp>
        <p:nvSpPr>
          <p:cNvPr id="24" name="Rounded Rectangle 11">
            <a:extLst>
              <a:ext uri="{FF2B5EF4-FFF2-40B4-BE49-F238E27FC236}">
                <a16:creationId xmlns:a16="http://schemas.microsoft.com/office/drawing/2014/main" id="{A316DD52-7894-4A75-969C-CA0645DA2978}"/>
              </a:ext>
            </a:extLst>
          </p:cNvPr>
          <p:cNvSpPr/>
          <p:nvPr/>
        </p:nvSpPr>
        <p:spPr>
          <a:xfrm>
            <a:off x="10090484" y="258166"/>
            <a:ext cx="183765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07202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İEscribe!</a:t>
            </a:r>
          </a:p>
        </p:txBody>
      </p:sp>
      <p:sp>
        <p:nvSpPr>
          <p:cNvPr id="3" name="TextBox 2"/>
          <p:cNvSpPr txBox="1"/>
          <p:nvPr/>
        </p:nvSpPr>
        <p:spPr>
          <a:xfrm>
            <a:off x="2782387" y="2612572"/>
            <a:ext cx="6923315" cy="1015663"/>
          </a:xfrm>
          <a:prstGeom prst="rect">
            <a:avLst/>
          </a:prstGeom>
          <a:solidFill>
            <a:srgbClr val="F26200"/>
          </a:solidFill>
          <a:ln>
            <a:solidFill>
              <a:schemeClr val="accent1">
                <a:lumMod val="50000"/>
              </a:schemeClr>
            </a:solidFill>
          </a:ln>
        </p:spPr>
        <p:txBody>
          <a:bodyPr wrap="square" rtlCol="0">
            <a:spAutoFit/>
          </a:bodyPr>
          <a:lstStyle/>
          <a:p>
            <a:pPr algn="ctr"/>
            <a:r>
              <a:rPr lang="en-GB" sz="6000" b="1" dirty="0" err="1">
                <a:solidFill>
                  <a:schemeClr val="accent1">
                    <a:lumMod val="50000"/>
                  </a:schemeClr>
                </a:solidFill>
              </a:rPr>
              <a:t>beber</a:t>
            </a:r>
            <a:r>
              <a:rPr lang="en-GB" sz="6000" b="1" dirty="0">
                <a:solidFill>
                  <a:schemeClr val="accent1">
                    <a:lumMod val="50000"/>
                  </a:schemeClr>
                </a:solidFill>
              </a:rPr>
              <a:t> </a:t>
            </a:r>
            <a:r>
              <a:rPr lang="en-GB" sz="6000" b="1" dirty="0" err="1">
                <a:solidFill>
                  <a:schemeClr val="accent1">
                    <a:lumMod val="50000"/>
                  </a:schemeClr>
                </a:solidFill>
              </a:rPr>
              <a:t>limonada</a:t>
            </a:r>
            <a:endParaRPr lang="en-GB" sz="6000" b="1" dirty="0">
              <a:solidFill>
                <a:schemeClr val="accent1">
                  <a:lumMod val="50000"/>
                </a:schemeClr>
              </a:solidFill>
            </a:endParaRPr>
          </a:p>
        </p:txBody>
      </p:sp>
      <p:sp>
        <p:nvSpPr>
          <p:cNvPr id="7" name="TextBox 6"/>
          <p:cNvSpPr txBox="1"/>
          <p:nvPr/>
        </p:nvSpPr>
        <p:spPr>
          <a:xfrm>
            <a:off x="1237986" y="3962859"/>
            <a:ext cx="3581320"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es</a:t>
            </a:r>
            <a:r>
              <a:rPr lang="en-GB" sz="4000" b="1" dirty="0">
                <a:solidFill>
                  <a:schemeClr val="bg1"/>
                </a:solidFill>
              </a:rPr>
              <a:t> </a:t>
            </a:r>
            <a:r>
              <a:rPr lang="en-GB" sz="4000" b="1" dirty="0" err="1">
                <a:solidFill>
                  <a:schemeClr val="bg1"/>
                </a:solidFill>
              </a:rPr>
              <a:t>caro</a:t>
            </a:r>
            <a:endParaRPr lang="en-GB" sz="4000" b="1" dirty="0">
              <a:solidFill>
                <a:schemeClr val="bg1"/>
              </a:solidFill>
            </a:endParaRPr>
          </a:p>
        </p:txBody>
      </p:sp>
      <p:sp>
        <p:nvSpPr>
          <p:cNvPr id="8" name="TextBox 7"/>
          <p:cNvSpPr txBox="1"/>
          <p:nvPr/>
        </p:nvSpPr>
        <p:spPr>
          <a:xfrm>
            <a:off x="442" y="1572299"/>
            <a:ext cx="2967366"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es</a:t>
            </a:r>
            <a:r>
              <a:rPr lang="en-GB" sz="4000" b="1" dirty="0">
                <a:solidFill>
                  <a:schemeClr val="bg1"/>
                </a:solidFill>
              </a:rPr>
              <a:t> </a:t>
            </a:r>
            <a:r>
              <a:rPr lang="en-GB" sz="4000" b="1" dirty="0" err="1">
                <a:solidFill>
                  <a:schemeClr val="bg1"/>
                </a:solidFill>
              </a:rPr>
              <a:t>bueno</a:t>
            </a:r>
            <a:endParaRPr lang="en-GB" sz="4000" b="1" dirty="0">
              <a:solidFill>
                <a:schemeClr val="bg1"/>
              </a:solidFill>
            </a:endParaRPr>
          </a:p>
        </p:txBody>
      </p:sp>
      <p:sp>
        <p:nvSpPr>
          <p:cNvPr id="9" name="TextBox 8"/>
          <p:cNvSpPr txBox="1"/>
          <p:nvPr/>
        </p:nvSpPr>
        <p:spPr>
          <a:xfrm>
            <a:off x="3141415" y="1579740"/>
            <a:ext cx="4378154"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es</a:t>
            </a:r>
            <a:r>
              <a:rPr lang="en-GB" sz="4000" b="1" dirty="0">
                <a:solidFill>
                  <a:schemeClr val="bg1"/>
                </a:solidFill>
              </a:rPr>
              <a:t> </a:t>
            </a:r>
            <a:r>
              <a:rPr lang="en-GB" sz="4000" b="1" dirty="0" err="1">
                <a:solidFill>
                  <a:schemeClr val="bg1"/>
                </a:solidFill>
              </a:rPr>
              <a:t>malo</a:t>
            </a:r>
            <a:endParaRPr lang="en-GB" sz="4000" b="1" dirty="0">
              <a:solidFill>
                <a:schemeClr val="bg1"/>
              </a:solidFill>
            </a:endParaRPr>
          </a:p>
        </p:txBody>
      </p:sp>
      <p:sp>
        <p:nvSpPr>
          <p:cNvPr id="10" name="TextBox 9"/>
          <p:cNvSpPr txBox="1"/>
          <p:nvPr/>
        </p:nvSpPr>
        <p:spPr>
          <a:xfrm>
            <a:off x="5172852" y="3953181"/>
            <a:ext cx="5758059"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por</a:t>
            </a:r>
            <a:r>
              <a:rPr lang="en-GB" sz="4000" b="1" dirty="0">
                <a:solidFill>
                  <a:schemeClr val="bg1"/>
                </a:solidFill>
              </a:rPr>
              <a:t> la </a:t>
            </a:r>
            <a:r>
              <a:rPr lang="en-GB" sz="4000" b="1" dirty="0" err="1">
                <a:solidFill>
                  <a:schemeClr val="bg1"/>
                </a:solidFill>
              </a:rPr>
              <a:t>tarde</a:t>
            </a:r>
            <a:r>
              <a:rPr lang="en-GB" sz="4000" b="1" dirty="0">
                <a:solidFill>
                  <a:schemeClr val="bg1"/>
                </a:solidFill>
              </a:rPr>
              <a:t> </a:t>
            </a:r>
            <a:r>
              <a:rPr lang="en-GB" sz="4000" b="1" dirty="0" err="1">
                <a:solidFill>
                  <a:schemeClr val="bg1"/>
                </a:solidFill>
              </a:rPr>
              <a:t>es</a:t>
            </a:r>
            <a:r>
              <a:rPr lang="en-GB" sz="4000" b="1" dirty="0">
                <a:solidFill>
                  <a:schemeClr val="bg1"/>
                </a:solidFill>
              </a:rPr>
              <a:t> normal</a:t>
            </a:r>
          </a:p>
        </p:txBody>
      </p:sp>
      <p:sp>
        <p:nvSpPr>
          <p:cNvPr id="11" name="TextBox 10"/>
          <p:cNvSpPr txBox="1"/>
          <p:nvPr/>
        </p:nvSpPr>
        <p:spPr>
          <a:xfrm>
            <a:off x="1512306" y="5148615"/>
            <a:ext cx="4378154"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es</a:t>
            </a:r>
            <a:r>
              <a:rPr lang="en-GB" sz="4000" b="1" dirty="0">
                <a:solidFill>
                  <a:schemeClr val="bg1"/>
                </a:solidFill>
              </a:rPr>
              <a:t> </a:t>
            </a:r>
            <a:r>
              <a:rPr lang="en-GB" sz="4000" b="1" dirty="0" err="1">
                <a:solidFill>
                  <a:schemeClr val="bg1"/>
                </a:solidFill>
              </a:rPr>
              <a:t>excelente</a:t>
            </a:r>
            <a:endParaRPr lang="en-GB" sz="4000" b="1" dirty="0">
              <a:solidFill>
                <a:schemeClr val="bg1"/>
              </a:solidFill>
            </a:endParaRPr>
          </a:p>
        </p:txBody>
      </p:sp>
      <p:sp>
        <p:nvSpPr>
          <p:cNvPr id="12" name="TextBox 11"/>
          <p:cNvSpPr txBox="1"/>
          <p:nvPr/>
        </p:nvSpPr>
        <p:spPr>
          <a:xfrm>
            <a:off x="6272025" y="5148615"/>
            <a:ext cx="4378154"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es</a:t>
            </a:r>
            <a:r>
              <a:rPr lang="en-GB" sz="4000" b="1" dirty="0">
                <a:solidFill>
                  <a:schemeClr val="bg1"/>
                </a:solidFill>
              </a:rPr>
              <a:t> </a:t>
            </a:r>
            <a:r>
              <a:rPr lang="en-GB" sz="4000" b="1" dirty="0" err="1">
                <a:solidFill>
                  <a:schemeClr val="bg1"/>
                </a:solidFill>
              </a:rPr>
              <a:t>fantástico</a:t>
            </a:r>
            <a:endParaRPr lang="en-GB" sz="4000" b="1" dirty="0">
              <a:solidFill>
                <a:schemeClr val="bg1"/>
              </a:solidFill>
            </a:endParaRPr>
          </a:p>
        </p:txBody>
      </p:sp>
      <p:sp>
        <p:nvSpPr>
          <p:cNvPr id="13" name="TextBox 12"/>
          <p:cNvSpPr txBox="1"/>
          <p:nvPr/>
        </p:nvSpPr>
        <p:spPr>
          <a:xfrm>
            <a:off x="7693176" y="1572299"/>
            <a:ext cx="4378154" cy="707886"/>
          </a:xfrm>
          <a:prstGeom prst="rect">
            <a:avLst/>
          </a:prstGeom>
          <a:solidFill>
            <a:schemeClr val="accent1">
              <a:lumMod val="50000"/>
            </a:schemeClr>
          </a:solidFill>
          <a:ln>
            <a:solidFill>
              <a:srgbClr val="E25B00"/>
            </a:solidFill>
          </a:ln>
        </p:spPr>
        <p:txBody>
          <a:bodyPr wrap="square" rtlCol="0">
            <a:spAutoFit/>
          </a:bodyPr>
          <a:lstStyle/>
          <a:p>
            <a:pPr algn="ctr"/>
            <a:r>
              <a:rPr lang="en-GB" sz="4000" b="1" dirty="0" err="1">
                <a:solidFill>
                  <a:schemeClr val="bg1"/>
                </a:solidFill>
              </a:rPr>
              <a:t>es</a:t>
            </a:r>
            <a:r>
              <a:rPr lang="en-GB" sz="4000" b="1" dirty="0">
                <a:solidFill>
                  <a:schemeClr val="bg1"/>
                </a:solidFill>
              </a:rPr>
              <a:t> </a:t>
            </a:r>
            <a:r>
              <a:rPr lang="en-GB" sz="4000" b="1" dirty="0" err="1">
                <a:solidFill>
                  <a:schemeClr val="bg1"/>
                </a:solidFill>
              </a:rPr>
              <a:t>barato</a:t>
            </a:r>
            <a:endParaRPr lang="en-GB" sz="4000" b="1" dirty="0">
              <a:solidFill>
                <a:schemeClr val="bg1"/>
              </a:solidFill>
            </a:endParaRPr>
          </a:p>
        </p:txBody>
      </p:sp>
      <p:sp>
        <p:nvSpPr>
          <p:cNvPr id="15" name="Rounded Rectangle 11">
            <a:extLst>
              <a:ext uri="{FF2B5EF4-FFF2-40B4-BE49-F238E27FC236}">
                <a16:creationId xmlns:a16="http://schemas.microsoft.com/office/drawing/2014/main" id="{A316DD52-7894-4A75-969C-CA0645DA2978}"/>
              </a:ext>
            </a:extLst>
          </p:cNvPr>
          <p:cNvSpPr/>
          <p:nvPr/>
        </p:nvSpPr>
        <p:spPr>
          <a:xfrm>
            <a:off x="10090484" y="258166"/>
            <a:ext cx="183765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69145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1447"/>
            <a:ext cx="10515600" cy="1325562"/>
          </a:xfrm>
        </p:spPr>
        <p:txBody>
          <a:bodyPr>
            <a:normAutofit fontScale="90000"/>
          </a:bodyPr>
          <a:lstStyle/>
          <a:p>
            <a:pPr algn="ctr"/>
            <a:r>
              <a:rPr lang="en-GB" sz="12000" dirty="0" err="1">
                <a:latin typeface="Century Gothic" panose="020B0502020202020204" pitchFamily="34" charset="0"/>
              </a:rPr>
              <a:t>ga</a:t>
            </a:r>
            <a:endParaRPr lang="en-GB" sz="12000" dirty="0">
              <a:latin typeface="Century Gothic" panose="020B0502020202020204" pitchFamily="34" charset="0"/>
            </a:endParaRPr>
          </a:p>
        </p:txBody>
      </p:sp>
      <p:sp>
        <p:nvSpPr>
          <p:cNvPr id="4" name="Rounded Rectangle 3" descr="rectangle"/>
          <p:cNvSpPr/>
          <p:nvPr/>
        </p:nvSpPr>
        <p:spPr>
          <a:xfrm>
            <a:off x="4546764" y="1817472"/>
            <a:ext cx="3056467" cy="267582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560215" y="3347625"/>
            <a:ext cx="292947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nar</a:t>
            </a:r>
          </a:p>
        </p:txBody>
      </p:sp>
      <p:sp>
        <p:nvSpPr>
          <p:cNvPr id="11" name="TextBox 10"/>
          <p:cNvSpPr txBox="1"/>
          <p:nvPr/>
        </p:nvSpPr>
        <p:spPr>
          <a:xfrm>
            <a:off x="496256" y="135725"/>
            <a:ext cx="332324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re</a:t>
            </a: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lo</a:t>
            </a:r>
          </a:p>
        </p:txBody>
      </p:sp>
      <p:sp>
        <p:nvSpPr>
          <p:cNvPr id="8" name="TextBox 7"/>
          <p:cNvSpPr txBox="1"/>
          <p:nvPr/>
        </p:nvSpPr>
        <p:spPr>
          <a:xfrm>
            <a:off x="608533" y="3395440"/>
            <a:ext cx="292947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to</a:t>
            </a:r>
          </a:p>
        </p:txBody>
      </p:sp>
      <p:sp>
        <p:nvSpPr>
          <p:cNvPr id="12" name="TextBox 11"/>
          <p:cNvSpPr txBox="1"/>
          <p:nvPr/>
        </p:nvSpPr>
        <p:spPr>
          <a:xfrm>
            <a:off x="4633618" y="4610977"/>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lu</a:t>
            </a: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r</a:t>
            </a:r>
          </a:p>
        </p:txBody>
      </p:sp>
      <p:sp>
        <p:nvSpPr>
          <p:cNvPr id="10" name="TextBox 9"/>
          <p:cNvSpPr txBox="1"/>
          <p:nvPr/>
        </p:nvSpPr>
        <p:spPr>
          <a:xfrm>
            <a:off x="8486271" y="184064"/>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ju</a:t>
            </a: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r</a:t>
            </a:r>
          </a:p>
        </p:txBody>
      </p:sp>
      <p:sp>
        <p:nvSpPr>
          <p:cNvPr id="9" name="TextBox 8"/>
          <p:cNvSpPr txBox="1"/>
          <p:nvPr/>
        </p:nvSpPr>
        <p:spPr>
          <a:xfrm>
            <a:off x="8668102" y="3352012"/>
            <a:ext cx="2731339"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ami</a:t>
            </a:r>
            <a:r>
              <a:rPr lang="es-CO" sz="6000" dirty="0">
                <a:solidFill>
                  <a:srgbClr val="E87D1E"/>
                </a:solidFill>
                <a:latin typeface="Century Gothic" panose="020B0502020202020204" pitchFamily="34" charset="0"/>
                <a:cs typeface="Calibri" panose="020F0502020204030204" pitchFamily="34" charset="0"/>
              </a:rPr>
              <a:t>ga</a:t>
            </a:r>
          </a:p>
        </p:txBody>
      </p:sp>
      <p:sp>
        <p:nvSpPr>
          <p:cNvPr id="20" name="TextBox 19"/>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26882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1" grpId="0"/>
      <p:bldP spid="8" grpId="0"/>
      <p:bldP spid="12" grpId="0"/>
      <p:bldP spid="10"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092828"/>
            <a:ext cx="12274349" cy="5262979"/>
          </a:xfrm>
          <a:prstGeom prst="rect">
            <a:avLst/>
          </a:prstGeom>
          <a:noFill/>
        </p:spPr>
        <p:txBody>
          <a:bodyPr wrap="square" rtlCol="0">
            <a:spAutoFit/>
          </a:bodyPr>
          <a:lstStyle/>
          <a:p>
            <a:pPr>
              <a:lnSpc>
                <a:spcPct val="200000"/>
              </a:lnSpc>
            </a:pPr>
            <a:r>
              <a:rPr lang="en-GB" sz="2800" dirty="0">
                <a:solidFill>
                  <a:schemeClr val="accent1">
                    <a:lumMod val="50000"/>
                  </a:schemeClr>
                </a:solidFill>
              </a:rPr>
              <a:t>1) Eating at night is bad.                     Comer </a:t>
            </a:r>
            <a:r>
              <a:rPr lang="en-GB" sz="2800" dirty="0" err="1">
                <a:solidFill>
                  <a:schemeClr val="accent1">
                    <a:lumMod val="50000"/>
                  </a:schemeClr>
                </a:solidFill>
              </a:rPr>
              <a:t>por</a:t>
            </a:r>
            <a:r>
              <a:rPr lang="en-GB" sz="2800" dirty="0">
                <a:solidFill>
                  <a:schemeClr val="accent1">
                    <a:lumMod val="50000"/>
                  </a:schemeClr>
                </a:solidFill>
              </a:rPr>
              <a:t> la </a:t>
            </a:r>
            <a:r>
              <a:rPr lang="en-GB" sz="2800" dirty="0" err="1">
                <a:solidFill>
                  <a:schemeClr val="accent1">
                    <a:lumMod val="50000"/>
                  </a:schemeClr>
                </a:solidFill>
              </a:rPr>
              <a:t>noche</a:t>
            </a:r>
            <a:r>
              <a:rPr lang="en-GB" sz="2800" dirty="0">
                <a:solidFill>
                  <a:schemeClr val="accent1">
                    <a:lumMod val="50000"/>
                  </a:schemeClr>
                </a:solidFill>
              </a:rPr>
              <a:t> </a:t>
            </a:r>
            <a:r>
              <a:rPr lang="en-GB" sz="2800" dirty="0" err="1">
                <a:solidFill>
                  <a:schemeClr val="accent1">
                    <a:lumMod val="50000"/>
                  </a:schemeClr>
                </a:solidFill>
              </a:rPr>
              <a:t>es</a:t>
            </a:r>
            <a:r>
              <a:rPr lang="en-GB" sz="2800" dirty="0">
                <a:solidFill>
                  <a:schemeClr val="accent1">
                    <a:lumMod val="50000"/>
                  </a:schemeClr>
                </a:solidFill>
              </a:rPr>
              <a:t> </a:t>
            </a:r>
            <a:r>
              <a:rPr lang="en-GB" sz="2800" dirty="0" err="1">
                <a:solidFill>
                  <a:schemeClr val="accent1">
                    <a:lumMod val="50000"/>
                  </a:schemeClr>
                </a:solidFill>
              </a:rPr>
              <a:t>malo</a:t>
            </a:r>
            <a:r>
              <a:rPr lang="en-GB" sz="2800" dirty="0">
                <a:solidFill>
                  <a:schemeClr val="accent1">
                    <a:lumMod val="50000"/>
                  </a:schemeClr>
                </a:solidFill>
              </a:rPr>
              <a:t>.</a:t>
            </a:r>
          </a:p>
          <a:p>
            <a:pPr>
              <a:lnSpc>
                <a:spcPct val="200000"/>
              </a:lnSpc>
            </a:pPr>
            <a:r>
              <a:rPr lang="en-GB" sz="2800" dirty="0">
                <a:solidFill>
                  <a:schemeClr val="accent1">
                    <a:lumMod val="50000"/>
                  </a:schemeClr>
                </a:solidFill>
              </a:rPr>
              <a:t>2) He eats a lot in the afternoon.       Come mucho </a:t>
            </a:r>
            <a:r>
              <a:rPr lang="en-GB" sz="2800" dirty="0" err="1">
                <a:solidFill>
                  <a:schemeClr val="accent1">
                    <a:lumMod val="50000"/>
                  </a:schemeClr>
                </a:solidFill>
              </a:rPr>
              <a:t>por</a:t>
            </a:r>
            <a:r>
              <a:rPr lang="en-GB" sz="2800" dirty="0">
                <a:solidFill>
                  <a:schemeClr val="accent1">
                    <a:lumMod val="50000"/>
                  </a:schemeClr>
                </a:solidFill>
              </a:rPr>
              <a:t> la </a:t>
            </a:r>
            <a:r>
              <a:rPr lang="en-GB" sz="2800" dirty="0" err="1">
                <a:solidFill>
                  <a:schemeClr val="accent1">
                    <a:lumMod val="50000"/>
                  </a:schemeClr>
                </a:solidFill>
              </a:rPr>
              <a:t>tarde</a:t>
            </a:r>
            <a:r>
              <a:rPr lang="en-GB" sz="2800" dirty="0">
                <a:solidFill>
                  <a:schemeClr val="accent1">
                    <a:lumMod val="50000"/>
                  </a:schemeClr>
                </a:solidFill>
              </a:rPr>
              <a:t>.</a:t>
            </a:r>
          </a:p>
          <a:p>
            <a:pPr>
              <a:lnSpc>
                <a:spcPct val="200000"/>
              </a:lnSpc>
            </a:pPr>
            <a:r>
              <a:rPr lang="en-GB" sz="2800" dirty="0">
                <a:solidFill>
                  <a:schemeClr val="accent1">
                    <a:lumMod val="50000"/>
                  </a:schemeClr>
                </a:solidFill>
              </a:rPr>
              <a:t>3) Reading at school is important.     Leer </a:t>
            </a:r>
            <a:r>
              <a:rPr lang="en-GB" sz="2800" dirty="0" err="1">
                <a:solidFill>
                  <a:schemeClr val="accent1">
                    <a:lumMod val="50000"/>
                  </a:schemeClr>
                </a:solidFill>
              </a:rPr>
              <a:t>en</a:t>
            </a:r>
            <a:r>
              <a:rPr lang="en-GB" sz="2800" dirty="0">
                <a:solidFill>
                  <a:schemeClr val="accent1">
                    <a:lumMod val="50000"/>
                  </a:schemeClr>
                </a:solidFill>
              </a:rPr>
              <a:t> la escuela </a:t>
            </a:r>
            <a:r>
              <a:rPr lang="en-GB" sz="2800" dirty="0" err="1">
                <a:solidFill>
                  <a:schemeClr val="accent1">
                    <a:lumMod val="50000"/>
                  </a:schemeClr>
                </a:solidFill>
              </a:rPr>
              <a:t>es</a:t>
            </a:r>
            <a:r>
              <a:rPr lang="en-GB" sz="2800" dirty="0">
                <a:solidFill>
                  <a:schemeClr val="accent1">
                    <a:lumMod val="50000"/>
                  </a:schemeClr>
                </a:solidFill>
              </a:rPr>
              <a:t> importante.</a:t>
            </a:r>
          </a:p>
          <a:p>
            <a:pPr>
              <a:lnSpc>
                <a:spcPct val="200000"/>
              </a:lnSpc>
            </a:pPr>
            <a:r>
              <a:rPr lang="en-GB" sz="2800" dirty="0">
                <a:solidFill>
                  <a:schemeClr val="accent1">
                    <a:lumMod val="50000"/>
                  </a:schemeClr>
                </a:solidFill>
              </a:rPr>
              <a:t>4) She reads famous books.                Lee </a:t>
            </a:r>
            <a:r>
              <a:rPr lang="en-GB" sz="2800" dirty="0" err="1">
                <a:solidFill>
                  <a:schemeClr val="accent1">
                    <a:lumMod val="50000"/>
                  </a:schemeClr>
                </a:solidFill>
              </a:rPr>
              <a:t>libros</a:t>
            </a:r>
            <a:r>
              <a:rPr lang="en-GB" sz="2800" dirty="0">
                <a:solidFill>
                  <a:schemeClr val="accent1">
                    <a:lumMod val="50000"/>
                  </a:schemeClr>
                </a:solidFill>
              </a:rPr>
              <a:t> </a:t>
            </a:r>
            <a:r>
              <a:rPr lang="en-GB" sz="2800" dirty="0" err="1">
                <a:solidFill>
                  <a:schemeClr val="accent1">
                    <a:lumMod val="50000"/>
                  </a:schemeClr>
                </a:solidFill>
              </a:rPr>
              <a:t>famosos</a:t>
            </a:r>
            <a:r>
              <a:rPr lang="en-GB" sz="2800" dirty="0">
                <a:solidFill>
                  <a:schemeClr val="accent1">
                    <a:lumMod val="50000"/>
                  </a:schemeClr>
                </a:solidFill>
              </a:rPr>
              <a:t>.</a:t>
            </a:r>
          </a:p>
          <a:p>
            <a:pPr>
              <a:lnSpc>
                <a:spcPct val="200000"/>
              </a:lnSpc>
            </a:pPr>
            <a:r>
              <a:rPr lang="en-GB" sz="2800" dirty="0">
                <a:solidFill>
                  <a:schemeClr val="accent1">
                    <a:lumMod val="50000"/>
                  </a:schemeClr>
                </a:solidFill>
              </a:rPr>
              <a:t>5) Living in the centre is excellent.     </a:t>
            </a:r>
            <a:r>
              <a:rPr lang="en-GB" sz="2800" dirty="0" err="1">
                <a:solidFill>
                  <a:schemeClr val="accent1">
                    <a:lumMod val="50000"/>
                  </a:schemeClr>
                </a:solidFill>
              </a:rPr>
              <a:t>Vivir</a:t>
            </a:r>
            <a:r>
              <a:rPr lang="en-GB" sz="2800" dirty="0">
                <a:solidFill>
                  <a:schemeClr val="accent1">
                    <a:lumMod val="50000"/>
                  </a:schemeClr>
                </a:solidFill>
              </a:rPr>
              <a:t> </a:t>
            </a:r>
            <a:r>
              <a:rPr lang="en-GB" sz="2800" dirty="0" err="1">
                <a:solidFill>
                  <a:schemeClr val="accent1">
                    <a:lumMod val="50000"/>
                  </a:schemeClr>
                </a:solidFill>
              </a:rPr>
              <a:t>en</a:t>
            </a:r>
            <a:r>
              <a:rPr lang="en-GB" sz="2800" dirty="0">
                <a:solidFill>
                  <a:schemeClr val="accent1">
                    <a:lumMod val="50000"/>
                  </a:schemeClr>
                </a:solidFill>
              </a:rPr>
              <a:t> el </a:t>
            </a:r>
            <a:r>
              <a:rPr lang="en-GB" sz="2800" dirty="0" err="1">
                <a:solidFill>
                  <a:schemeClr val="accent1">
                    <a:lumMod val="50000"/>
                  </a:schemeClr>
                </a:solidFill>
              </a:rPr>
              <a:t>centro</a:t>
            </a:r>
            <a:r>
              <a:rPr lang="en-GB" sz="2800" dirty="0">
                <a:solidFill>
                  <a:schemeClr val="accent1">
                    <a:lumMod val="50000"/>
                  </a:schemeClr>
                </a:solidFill>
              </a:rPr>
              <a:t> </a:t>
            </a:r>
            <a:r>
              <a:rPr lang="en-GB" sz="2800" dirty="0" err="1">
                <a:solidFill>
                  <a:schemeClr val="accent1">
                    <a:lumMod val="50000"/>
                  </a:schemeClr>
                </a:solidFill>
              </a:rPr>
              <a:t>es</a:t>
            </a:r>
            <a:r>
              <a:rPr lang="en-GB" sz="2800" dirty="0">
                <a:solidFill>
                  <a:schemeClr val="accent1">
                    <a:lumMod val="50000"/>
                  </a:schemeClr>
                </a:solidFill>
              </a:rPr>
              <a:t> </a:t>
            </a:r>
            <a:r>
              <a:rPr lang="en-GB" sz="2800" dirty="0" err="1">
                <a:solidFill>
                  <a:schemeClr val="accent1">
                    <a:lumMod val="50000"/>
                  </a:schemeClr>
                </a:solidFill>
              </a:rPr>
              <a:t>excelente</a:t>
            </a:r>
            <a:r>
              <a:rPr lang="en-GB" sz="2800" dirty="0">
                <a:solidFill>
                  <a:schemeClr val="accent1">
                    <a:lumMod val="50000"/>
                  </a:schemeClr>
                </a:solidFill>
              </a:rPr>
              <a:t>.</a:t>
            </a:r>
          </a:p>
          <a:p>
            <a:pPr>
              <a:lnSpc>
                <a:spcPct val="200000"/>
              </a:lnSpc>
            </a:pPr>
            <a:r>
              <a:rPr lang="en-GB" sz="2800" dirty="0">
                <a:solidFill>
                  <a:schemeClr val="accent1">
                    <a:lumMod val="50000"/>
                  </a:schemeClr>
                </a:solidFill>
              </a:rPr>
              <a:t>6) She drinks a bottle of Coca-Cola. </a:t>
            </a:r>
            <a:r>
              <a:rPr lang="en-GB" sz="2800" dirty="0" err="1">
                <a:solidFill>
                  <a:schemeClr val="accent1">
                    <a:lumMod val="50000"/>
                  </a:schemeClr>
                </a:solidFill>
              </a:rPr>
              <a:t>Bebe</a:t>
            </a:r>
            <a:r>
              <a:rPr lang="en-GB" sz="2800" dirty="0">
                <a:solidFill>
                  <a:schemeClr val="accent1">
                    <a:lumMod val="50000"/>
                  </a:schemeClr>
                </a:solidFill>
              </a:rPr>
              <a:t> </a:t>
            </a:r>
            <a:r>
              <a:rPr lang="en-GB" sz="2800" dirty="0" err="1">
                <a:solidFill>
                  <a:schemeClr val="accent1">
                    <a:lumMod val="50000"/>
                  </a:schemeClr>
                </a:solidFill>
              </a:rPr>
              <a:t>una</a:t>
            </a:r>
            <a:r>
              <a:rPr lang="en-GB" sz="2800" dirty="0">
                <a:solidFill>
                  <a:schemeClr val="accent1">
                    <a:lumMod val="50000"/>
                  </a:schemeClr>
                </a:solidFill>
              </a:rPr>
              <a:t> </a:t>
            </a:r>
            <a:r>
              <a:rPr lang="en-GB" sz="2800" dirty="0" err="1">
                <a:solidFill>
                  <a:schemeClr val="accent1">
                    <a:lumMod val="50000"/>
                  </a:schemeClr>
                </a:solidFill>
              </a:rPr>
              <a:t>botella</a:t>
            </a:r>
            <a:r>
              <a:rPr lang="en-GB" sz="2800" dirty="0">
                <a:solidFill>
                  <a:schemeClr val="accent1">
                    <a:lumMod val="50000"/>
                  </a:schemeClr>
                </a:solidFill>
              </a:rPr>
              <a:t> de Coca Cola. </a:t>
            </a: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İEscribe!</a:t>
            </a:r>
          </a:p>
        </p:txBody>
      </p:sp>
      <p:sp>
        <p:nvSpPr>
          <p:cNvPr id="15" name="Rounded Rectangle 14"/>
          <p:cNvSpPr/>
          <p:nvPr/>
        </p:nvSpPr>
        <p:spPr>
          <a:xfrm>
            <a:off x="6287301" y="3929449"/>
            <a:ext cx="5904699" cy="625643"/>
          </a:xfrm>
          <a:prstGeom prst="roundRect">
            <a:avLst/>
          </a:prstGeom>
          <a:solidFill>
            <a:schemeClr val="accent1">
              <a:lumMod val="50000"/>
            </a:schemeClr>
          </a:solidFill>
          <a:ln>
            <a:solidFill>
              <a:srgbClr val="F26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ounded Rectangle 16"/>
          <p:cNvSpPr/>
          <p:nvPr/>
        </p:nvSpPr>
        <p:spPr>
          <a:xfrm>
            <a:off x="6287301" y="3033881"/>
            <a:ext cx="5904699" cy="625643"/>
          </a:xfrm>
          <a:prstGeom prst="roundRect">
            <a:avLst/>
          </a:prstGeom>
          <a:solidFill>
            <a:schemeClr val="accent1">
              <a:lumMod val="50000"/>
            </a:schemeClr>
          </a:solidFill>
          <a:ln>
            <a:solidFill>
              <a:srgbClr val="F26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Rounded Rectangle 17"/>
          <p:cNvSpPr/>
          <p:nvPr/>
        </p:nvSpPr>
        <p:spPr>
          <a:xfrm>
            <a:off x="6287301" y="2170602"/>
            <a:ext cx="5904699" cy="625643"/>
          </a:xfrm>
          <a:prstGeom prst="roundRect">
            <a:avLst/>
          </a:prstGeom>
          <a:solidFill>
            <a:schemeClr val="accent1">
              <a:lumMod val="50000"/>
            </a:schemeClr>
          </a:solidFill>
          <a:ln>
            <a:solidFill>
              <a:srgbClr val="F26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ounded Rectangle 18"/>
          <p:cNvSpPr/>
          <p:nvPr/>
        </p:nvSpPr>
        <p:spPr>
          <a:xfrm>
            <a:off x="6287301" y="4817385"/>
            <a:ext cx="5904699" cy="625643"/>
          </a:xfrm>
          <a:prstGeom prst="roundRect">
            <a:avLst/>
          </a:prstGeom>
          <a:solidFill>
            <a:schemeClr val="accent1">
              <a:lumMod val="50000"/>
            </a:schemeClr>
          </a:solidFill>
          <a:ln>
            <a:solidFill>
              <a:srgbClr val="F26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Rounded Rectangle 19"/>
          <p:cNvSpPr/>
          <p:nvPr/>
        </p:nvSpPr>
        <p:spPr>
          <a:xfrm>
            <a:off x="6287301" y="1313573"/>
            <a:ext cx="5904699" cy="625643"/>
          </a:xfrm>
          <a:prstGeom prst="roundRect">
            <a:avLst/>
          </a:prstGeom>
          <a:solidFill>
            <a:schemeClr val="accent1">
              <a:lumMod val="50000"/>
            </a:schemeClr>
          </a:solidFill>
          <a:ln>
            <a:solidFill>
              <a:srgbClr val="F26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Rounded Rectangle 20"/>
          <p:cNvSpPr/>
          <p:nvPr/>
        </p:nvSpPr>
        <p:spPr>
          <a:xfrm>
            <a:off x="6287298" y="5688110"/>
            <a:ext cx="5904699" cy="625643"/>
          </a:xfrm>
          <a:prstGeom prst="roundRect">
            <a:avLst/>
          </a:prstGeom>
          <a:solidFill>
            <a:schemeClr val="accent1">
              <a:lumMod val="50000"/>
            </a:schemeClr>
          </a:solidFill>
          <a:ln>
            <a:solidFill>
              <a:srgbClr val="F26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2735254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5" grpId="0" animBg="1"/>
      <p:bldP spid="17" grpId="0" animBg="1"/>
      <p:bldP spid="18" grpId="0" animBg="1"/>
      <p:bldP spid="19" grpId="0" animBg="1"/>
      <p:bldP spid="20" grpId="0" animBg="1"/>
      <p:bldP spid="21"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9693905" cy="879475"/>
          </a:xfrm>
        </p:spPr>
        <p:txBody>
          <a:bodyPr>
            <a:normAutofit/>
          </a:bodyPr>
          <a:lstStyle/>
          <a:p>
            <a:pPr algn="l"/>
            <a:r>
              <a:rPr lang="en-GB" sz="4000" b="1" dirty="0">
                <a:solidFill>
                  <a:prstClr val="white"/>
                </a:solidFill>
              </a:rPr>
              <a:t>Describing what people do</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9" y="3048935"/>
            <a:ext cx="5819885" cy="567626"/>
          </a:xfrm>
        </p:spPr>
        <p:txBody>
          <a:bodyPr>
            <a:noAutofit/>
          </a:bodyPr>
          <a:lstStyle/>
          <a:p>
            <a:pPr algn="l"/>
            <a:r>
              <a:rPr lang="en-GB" sz="2600" dirty="0">
                <a:solidFill>
                  <a:prstClr val="white"/>
                </a:solidFill>
              </a:rPr>
              <a:t>Using –</a:t>
            </a:r>
            <a:r>
              <a:rPr lang="en-GB" sz="2600" dirty="0" err="1">
                <a:solidFill>
                  <a:prstClr val="white"/>
                </a:solidFill>
              </a:rPr>
              <a:t>er</a:t>
            </a:r>
            <a:r>
              <a:rPr lang="en-GB" sz="2600" dirty="0">
                <a:solidFill>
                  <a:prstClr val="white"/>
                </a:solidFill>
              </a:rPr>
              <a:t> and –</a:t>
            </a:r>
            <a:r>
              <a:rPr lang="en-GB" sz="2600" dirty="0" err="1">
                <a:solidFill>
                  <a:prstClr val="white"/>
                </a:solidFill>
              </a:rPr>
              <a:t>ir</a:t>
            </a:r>
            <a:r>
              <a:rPr lang="en-GB" sz="2600" dirty="0">
                <a:solidFill>
                  <a:prstClr val="white"/>
                </a:solidFill>
              </a:rPr>
              <a:t> verbs in the infinitive and third person</a:t>
            </a:r>
          </a:p>
          <a:p>
            <a:endParaRPr lang="en-US" sz="2600"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190329" y="3910280"/>
            <a:ext cx="6474741" cy="57175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600" dirty="0">
                <a:solidFill>
                  <a:prstClr val="white"/>
                </a:solidFill>
              </a:rPr>
              <a:t>SSCs [</a:t>
            </a:r>
            <a:r>
              <a:rPr lang="en-GB" sz="2600" dirty="0" err="1">
                <a:solidFill>
                  <a:prstClr val="white"/>
                </a:solidFill>
              </a:rPr>
              <a:t>ga</a:t>
            </a:r>
            <a:r>
              <a:rPr lang="en-GB" sz="2600" dirty="0">
                <a:solidFill>
                  <a:prstClr val="white"/>
                </a:solidFill>
              </a:rPr>
              <a:t>], [go], [</a:t>
            </a:r>
            <a:r>
              <a:rPr lang="en-GB" sz="2600" dirty="0" err="1">
                <a:solidFill>
                  <a:prstClr val="white"/>
                </a:solidFill>
              </a:rPr>
              <a:t>gu</a:t>
            </a:r>
            <a:r>
              <a:rPr lang="en-GB" sz="2600" dirty="0">
                <a:solidFill>
                  <a:prstClr val="white"/>
                </a:solidFill>
              </a:rPr>
              <a:t>] [revisited]</a:t>
            </a:r>
          </a:p>
          <a:p>
            <a:pPr algn="l"/>
            <a:endParaRPr lang="en-US" sz="2600"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Y7 Spanish</a:t>
            </a:r>
          </a:p>
          <a:p>
            <a:pPr>
              <a:defRPr/>
            </a:pPr>
            <a:r>
              <a:rPr lang="en-GB" sz="2200" dirty="0">
                <a:solidFill>
                  <a:prstClr val="white"/>
                </a:solidFill>
                <a:latin typeface="Century Gothic" panose="020B0502020202020204" pitchFamily="34" charset="0"/>
              </a:rPr>
              <a:t>Term 3.1 - Week 4 - Lesson 56</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517604"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St. James’ Hub Teachers / Victoria Hobson / Nick Avery / Rachel Hawkes</a:t>
            </a:r>
          </a:p>
          <a:p>
            <a:pPr>
              <a:defRPr/>
            </a:pPr>
            <a:r>
              <a:rPr lang="en-GB" sz="1400" dirty="0">
                <a:solidFill>
                  <a:prstClr val="white"/>
                </a:solidFill>
                <a:latin typeface="Century Gothic" panose="020B0502020202020204" pitchFamily="34" charset="0"/>
              </a:rPr>
              <a:t>Artwork: Mark Davies</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16/08/21</a:t>
            </a:r>
            <a:endParaRPr lang="en-GB" sz="1400" dirty="0">
              <a:solidFill>
                <a:prstClr val="white"/>
              </a:solidFill>
              <a:latin typeface="Century Gothic" panose="020B0502020202020204" pitchFamily="34" charset="0"/>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2388449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¿GA, GO o GU?</a:t>
            </a:r>
          </a:p>
        </p:txBody>
      </p:sp>
      <p:graphicFrame>
        <p:nvGraphicFramePr>
          <p:cNvPr id="6" name="Table 5"/>
          <p:cNvGraphicFramePr>
            <a:graphicFrameLocks noGrp="1"/>
          </p:cNvGraphicFramePr>
          <p:nvPr>
            <p:extLst>
              <p:ext uri="{D42A27DB-BD31-4B8C-83A1-F6EECF244321}">
                <p14:modId xmlns:p14="http://schemas.microsoft.com/office/powerpoint/2010/main" val="2327203219"/>
              </p:ext>
            </p:extLst>
          </p:nvPr>
        </p:nvGraphicFramePr>
        <p:xfrm>
          <a:off x="140666" y="2247950"/>
          <a:ext cx="3990563" cy="3121785"/>
        </p:xfrm>
        <a:graphic>
          <a:graphicData uri="http://schemas.openxmlformats.org/drawingml/2006/table">
            <a:tbl>
              <a:tblPr firstRow="1" bandRow="1">
                <a:tableStyleId>{8A107856-5554-42FB-B03E-39F5DBC370BA}</a:tableStyleId>
              </a:tblPr>
              <a:tblGrid>
                <a:gridCol w="599016">
                  <a:extLst>
                    <a:ext uri="{9D8B030D-6E8A-4147-A177-3AD203B41FA5}">
                      <a16:colId xmlns:a16="http://schemas.microsoft.com/office/drawing/2014/main" val="3826511760"/>
                    </a:ext>
                  </a:extLst>
                </a:gridCol>
                <a:gridCol w="1168565">
                  <a:extLst>
                    <a:ext uri="{9D8B030D-6E8A-4147-A177-3AD203B41FA5}">
                      <a16:colId xmlns:a16="http://schemas.microsoft.com/office/drawing/2014/main" val="2766133930"/>
                    </a:ext>
                  </a:extLst>
                </a:gridCol>
                <a:gridCol w="1111491">
                  <a:extLst>
                    <a:ext uri="{9D8B030D-6E8A-4147-A177-3AD203B41FA5}">
                      <a16:colId xmlns:a16="http://schemas.microsoft.com/office/drawing/2014/main" val="1055200239"/>
                    </a:ext>
                  </a:extLst>
                </a:gridCol>
                <a:gridCol w="1111491">
                  <a:extLst>
                    <a:ext uri="{9D8B030D-6E8A-4147-A177-3AD203B41FA5}">
                      <a16:colId xmlns:a16="http://schemas.microsoft.com/office/drawing/2014/main" val="3969185420"/>
                    </a:ext>
                  </a:extLst>
                </a:gridCol>
              </a:tblGrid>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pPr algn="ctr"/>
                      <a:r>
                        <a:rPr lang="en-GB" sz="2000" b="1" dirty="0">
                          <a:solidFill>
                            <a:schemeClr val="accent1">
                              <a:lumMod val="50000"/>
                            </a:schemeClr>
                          </a:solidFill>
                          <a:latin typeface="Century Gothic" panose="020B0502020202020204" pitchFamily="34" charset="0"/>
                        </a:rPr>
                        <a:t>GA</a:t>
                      </a:r>
                    </a:p>
                  </a:txBody>
                  <a:tcPr anchor="ctr"/>
                </a:tc>
                <a:tc>
                  <a:txBody>
                    <a:bodyPr/>
                    <a:lstStyle/>
                    <a:p>
                      <a:pPr algn="ctr"/>
                      <a:r>
                        <a:rPr lang="en-GB" sz="2000" b="1" dirty="0">
                          <a:solidFill>
                            <a:schemeClr val="accent1">
                              <a:lumMod val="50000"/>
                            </a:schemeClr>
                          </a:solidFill>
                          <a:latin typeface="Century Gothic" panose="020B0502020202020204" pitchFamily="34" charset="0"/>
                        </a:rPr>
                        <a:t>GO</a:t>
                      </a:r>
                    </a:p>
                  </a:txBody>
                  <a:tcPr anchor="ctr"/>
                </a:tc>
                <a:tc>
                  <a:txBody>
                    <a:bodyPr/>
                    <a:lstStyle/>
                    <a:p>
                      <a:pPr algn="ctr"/>
                      <a:r>
                        <a:rPr lang="en-GB" sz="2000" b="1" dirty="0">
                          <a:solidFill>
                            <a:schemeClr val="accent1">
                              <a:lumMod val="50000"/>
                            </a:schemeClr>
                          </a:solidFill>
                          <a:latin typeface="Century Gothic" panose="020B0502020202020204" pitchFamily="34" charset="0"/>
                        </a:rPr>
                        <a:t>GU</a:t>
                      </a:r>
                    </a:p>
                  </a:txBody>
                  <a:tcPr anchor="ctr"/>
                </a:tc>
                <a:extLst>
                  <a:ext uri="{0D108BD9-81ED-4DB2-BD59-A6C34878D82A}">
                    <a16:rowId xmlns:a16="http://schemas.microsoft.com/office/drawing/2014/main" val="1673340455"/>
                  </a:ext>
                </a:extLst>
              </a:tr>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45640607"/>
                  </a:ext>
                </a:extLst>
              </a:tr>
              <a:tr h="5126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tc>
                <a:extLst>
                  <a:ext uri="{0D108BD9-81ED-4DB2-BD59-A6C34878D82A}">
                    <a16:rowId xmlns:a16="http://schemas.microsoft.com/office/drawing/2014/main" val="4179238503"/>
                  </a:ext>
                </a:extLst>
              </a:tr>
              <a:tr h="558595">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70167395"/>
                  </a:ext>
                </a:extLst>
              </a:tr>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107718701"/>
                  </a:ext>
                </a:extLst>
              </a:tr>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56631420"/>
                  </a:ext>
                </a:extLst>
              </a:tr>
            </a:tbl>
          </a:graphicData>
        </a:graphic>
      </p:graphicFrame>
      <p:sp>
        <p:nvSpPr>
          <p:cNvPr id="7" name="Action Button: Custom 6">
            <a:hlinkClick r:id="" action="ppaction://noaction" highlightClick="1">
              <a:snd r:embed="rId4" name="gol gana el barc%CC%A7a.wav"/>
            </a:hlinkClick>
          </p:cNvPr>
          <p:cNvSpPr/>
          <p:nvPr/>
        </p:nvSpPr>
        <p:spPr>
          <a:xfrm>
            <a:off x="290634" y="2823049"/>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 name="Action Button: Custom 7">
            <a:hlinkClick r:id="" action="ppaction://noaction" highlightClick="1">
              <a:snd r:embed="rId5" name="en segundo lugar es el real madrid.wav"/>
            </a:hlinkClick>
          </p:cNvPr>
          <p:cNvSpPr/>
          <p:nvPr/>
        </p:nvSpPr>
        <p:spPr>
          <a:xfrm>
            <a:off x="290634" y="3401128"/>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 name="Action Button: Custom 8">
            <a:hlinkClick r:id="" action="ppaction://noaction" highlightClick="1">
              <a:snd r:embed="rId6" name="jugar los domingos es fantastico.wav"/>
            </a:hlinkClick>
          </p:cNvPr>
          <p:cNvSpPr/>
          <p:nvPr/>
        </p:nvSpPr>
        <p:spPr>
          <a:xfrm>
            <a:off x="277472" y="3895554"/>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 name="Action Button: Custom 9">
            <a:hlinkClick r:id="" action="ppaction://noaction" highlightClick="1">
              <a:snd r:embed="rId7" name="cual es el regalo pregunta daniel.wav"/>
            </a:hlinkClick>
          </p:cNvPr>
          <p:cNvSpPr/>
          <p:nvPr/>
        </p:nvSpPr>
        <p:spPr>
          <a:xfrm>
            <a:off x="290633" y="4418596"/>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1" name="Action Button: Custom 10">
            <a:hlinkClick r:id="" action="ppaction://noaction" highlightClick="1">
              <a:snd r:embed="rId8" name="tener un gato es algo muy especial.wav"/>
            </a:hlinkClick>
          </p:cNvPr>
          <p:cNvSpPr/>
          <p:nvPr/>
        </p:nvSpPr>
        <p:spPr>
          <a:xfrm>
            <a:off x="277471" y="4921181"/>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graphicFrame>
        <p:nvGraphicFramePr>
          <p:cNvPr id="16" name="Table 15"/>
          <p:cNvGraphicFramePr>
            <a:graphicFrameLocks noGrp="1"/>
          </p:cNvGraphicFramePr>
          <p:nvPr>
            <p:extLst>
              <p:ext uri="{D42A27DB-BD31-4B8C-83A1-F6EECF244321}">
                <p14:modId xmlns:p14="http://schemas.microsoft.com/office/powerpoint/2010/main" val="1383487872"/>
              </p:ext>
            </p:extLst>
          </p:nvPr>
        </p:nvGraphicFramePr>
        <p:xfrm>
          <a:off x="4420580" y="2247950"/>
          <a:ext cx="3414863" cy="3129428"/>
        </p:xfrm>
        <a:graphic>
          <a:graphicData uri="http://schemas.openxmlformats.org/drawingml/2006/table">
            <a:tbl>
              <a:tblPr firstRow="1" bandRow="1">
                <a:tableStyleId>{5DA37D80-6434-44D0-A028-1B22A696006F}</a:tableStyleId>
              </a:tblPr>
              <a:tblGrid>
                <a:gridCol w="3414863">
                  <a:extLst>
                    <a:ext uri="{9D8B030D-6E8A-4147-A177-3AD203B41FA5}">
                      <a16:colId xmlns:a16="http://schemas.microsoft.com/office/drawing/2014/main" val="3826511760"/>
                    </a:ext>
                  </a:extLst>
                </a:gridCol>
              </a:tblGrid>
              <a:tr h="513893">
                <a:tc>
                  <a:txBody>
                    <a:bodyPr/>
                    <a:lstStyle/>
                    <a:p>
                      <a:pPr algn="ctr"/>
                      <a:endParaRPr lang="en-GB" sz="2400" b="1" i="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673340455"/>
                  </a:ext>
                </a:extLst>
              </a:tr>
              <a:tr h="513893">
                <a:tc>
                  <a:txBody>
                    <a:bodyPr/>
                    <a:lstStyle/>
                    <a:p>
                      <a:pPr algn="ctr"/>
                      <a:endParaRPr lang="en-GB" sz="2000" b="1" dirty="0">
                        <a:solidFill>
                          <a:srgbClr val="7030A0"/>
                        </a:solidFill>
                        <a:latin typeface="Century Gothic" panose="020B0502020202020204" pitchFamily="34" charset="0"/>
                      </a:endParaRPr>
                    </a:p>
                  </a:txBody>
                  <a:tcPr anchor="ctr"/>
                </a:tc>
                <a:extLst>
                  <a:ext uri="{0D108BD9-81ED-4DB2-BD59-A6C34878D82A}">
                    <a16:rowId xmlns:a16="http://schemas.microsoft.com/office/drawing/2014/main" val="345640607"/>
                  </a:ext>
                </a:extLst>
              </a:tr>
              <a:tr h="5138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4179238503"/>
                  </a:ext>
                </a:extLst>
              </a:tr>
              <a:tr h="5599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70167395"/>
                  </a:ext>
                </a:extLst>
              </a:tr>
              <a:tr h="513893">
                <a:tc>
                  <a:txBody>
                    <a:bodyPr/>
                    <a:lstStyle/>
                    <a:p>
                      <a:pPr algn="ctr"/>
                      <a:endParaRPr lang="en-GB" sz="2000" b="1" dirty="0">
                        <a:solidFill>
                          <a:srgbClr val="7030A0"/>
                        </a:solidFill>
                        <a:latin typeface="Century Gothic" panose="020B0502020202020204" pitchFamily="34" charset="0"/>
                      </a:endParaRPr>
                    </a:p>
                  </a:txBody>
                  <a:tcPr anchor="ctr"/>
                </a:tc>
                <a:extLst>
                  <a:ext uri="{0D108BD9-81ED-4DB2-BD59-A6C34878D82A}">
                    <a16:rowId xmlns:a16="http://schemas.microsoft.com/office/drawing/2014/main" val="2107718701"/>
                  </a:ext>
                </a:extLst>
              </a:tr>
              <a:tr h="513893">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56631420"/>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4085911123"/>
              </p:ext>
            </p:extLst>
          </p:nvPr>
        </p:nvGraphicFramePr>
        <p:xfrm>
          <a:off x="8082427" y="2240307"/>
          <a:ext cx="3559112" cy="3129428"/>
        </p:xfrm>
        <a:graphic>
          <a:graphicData uri="http://schemas.openxmlformats.org/drawingml/2006/table">
            <a:tbl>
              <a:tblPr firstRow="1" bandRow="1">
                <a:tableStyleId>{5DA37D80-6434-44D0-A028-1B22A696006F}</a:tableStyleId>
              </a:tblPr>
              <a:tblGrid>
                <a:gridCol w="3559112">
                  <a:extLst>
                    <a:ext uri="{9D8B030D-6E8A-4147-A177-3AD203B41FA5}">
                      <a16:colId xmlns:a16="http://schemas.microsoft.com/office/drawing/2014/main" val="3826511760"/>
                    </a:ext>
                  </a:extLst>
                </a:gridCol>
              </a:tblGrid>
              <a:tr h="513893">
                <a:tc>
                  <a:txBody>
                    <a:bodyPr/>
                    <a:lstStyle/>
                    <a:p>
                      <a:pPr algn="ctr"/>
                      <a:endParaRPr lang="en-GB" sz="2400" b="1" i="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673340455"/>
                  </a:ext>
                </a:extLst>
              </a:tr>
              <a:tr h="513893">
                <a:tc>
                  <a:txBody>
                    <a:bodyPr/>
                    <a:lstStyle/>
                    <a:p>
                      <a:pPr algn="ctr"/>
                      <a:endParaRPr lang="en-GB" sz="2000" b="1" dirty="0">
                        <a:solidFill>
                          <a:srgbClr val="7030A0"/>
                        </a:solidFill>
                        <a:latin typeface="Century Gothic" panose="020B0502020202020204" pitchFamily="34" charset="0"/>
                      </a:endParaRPr>
                    </a:p>
                  </a:txBody>
                  <a:tcPr anchor="ctr"/>
                </a:tc>
                <a:extLst>
                  <a:ext uri="{0D108BD9-81ED-4DB2-BD59-A6C34878D82A}">
                    <a16:rowId xmlns:a16="http://schemas.microsoft.com/office/drawing/2014/main" val="345640607"/>
                  </a:ext>
                </a:extLst>
              </a:tr>
              <a:tr h="5138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4179238503"/>
                  </a:ext>
                </a:extLst>
              </a:tr>
              <a:tr h="5599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70167395"/>
                  </a:ext>
                </a:extLst>
              </a:tr>
              <a:tr h="513893">
                <a:tc>
                  <a:txBody>
                    <a:bodyPr/>
                    <a:lstStyle/>
                    <a:p>
                      <a:pPr algn="ctr"/>
                      <a:endParaRPr lang="en-GB" sz="2000" b="1" dirty="0">
                        <a:solidFill>
                          <a:srgbClr val="7030A0"/>
                        </a:solidFill>
                        <a:latin typeface="Century Gothic" panose="020B0502020202020204" pitchFamily="34" charset="0"/>
                      </a:endParaRPr>
                    </a:p>
                  </a:txBody>
                  <a:tcPr anchor="ctr"/>
                </a:tc>
                <a:extLst>
                  <a:ext uri="{0D108BD9-81ED-4DB2-BD59-A6C34878D82A}">
                    <a16:rowId xmlns:a16="http://schemas.microsoft.com/office/drawing/2014/main" val="2107718701"/>
                  </a:ext>
                </a:extLst>
              </a:tr>
              <a:tr h="513893">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56631420"/>
                  </a:ext>
                </a:extLst>
              </a:tr>
            </a:tbl>
          </a:graphicData>
        </a:graphic>
      </p:graphicFrame>
      <p:sp>
        <p:nvSpPr>
          <p:cNvPr id="18" name="TextBox 17"/>
          <p:cNvSpPr txBox="1"/>
          <p:nvPr/>
        </p:nvSpPr>
        <p:spPr>
          <a:xfrm>
            <a:off x="4376451" y="1312375"/>
            <a:ext cx="315579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Escucha otra vez.</a:t>
            </a:r>
          </a:p>
        </p:txBody>
      </p:sp>
      <p:sp>
        <p:nvSpPr>
          <p:cNvPr id="19" name="TextBox 18"/>
          <p:cNvSpPr txBox="1"/>
          <p:nvPr/>
        </p:nvSpPr>
        <p:spPr>
          <a:xfrm>
            <a:off x="4370641" y="1692470"/>
            <a:ext cx="295835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Escribe las palabras.</a:t>
            </a:r>
          </a:p>
        </p:txBody>
      </p:sp>
      <p:sp>
        <p:nvSpPr>
          <p:cNvPr id="20" name="TextBox 19"/>
          <p:cNvSpPr txBox="1"/>
          <p:nvPr/>
        </p:nvSpPr>
        <p:spPr>
          <a:xfrm>
            <a:off x="140666" y="1256440"/>
            <a:ext cx="196244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Escucha.</a:t>
            </a:r>
          </a:p>
        </p:txBody>
      </p:sp>
      <p:sp>
        <p:nvSpPr>
          <p:cNvPr id="21" name="TextBox 20"/>
          <p:cNvSpPr txBox="1"/>
          <p:nvPr/>
        </p:nvSpPr>
        <p:spPr>
          <a:xfrm>
            <a:off x="82286" y="1677420"/>
            <a:ext cx="382331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Marca ‘GA’, ‘GO’ o ‘GU’.</a:t>
            </a:r>
          </a:p>
        </p:txBody>
      </p:sp>
      <p:pic>
        <p:nvPicPr>
          <p:cNvPr id="22" name="Picture 2" descr="http://www.clker.com/cliparts/j/p/l/D/8/K/green-tick-m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77299" y="2823049"/>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2" descr="http://www.clker.com/cliparts/j/p/l/D/8/K/green-tick-m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8814" y="2823048"/>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4491436" y="2743515"/>
            <a:ext cx="895350" cy="523220"/>
          </a:xfrm>
          <a:prstGeom prst="rect">
            <a:avLst/>
          </a:prstGeom>
          <a:noFill/>
        </p:spPr>
        <p:txBody>
          <a:bodyPr wrap="square" rtlCol="0">
            <a:spAutoFit/>
          </a:bodyPr>
          <a:lstStyle/>
          <a:p>
            <a:r>
              <a:rPr lang="en-GB" sz="2800" dirty="0" err="1">
                <a:solidFill>
                  <a:srgbClr val="E25B00"/>
                </a:solidFill>
              </a:rPr>
              <a:t>go</a:t>
            </a:r>
            <a:r>
              <a:rPr lang="en-GB" sz="2800" dirty="0" err="1">
                <a:solidFill>
                  <a:schemeClr val="accent1">
                    <a:lumMod val="50000"/>
                  </a:schemeClr>
                </a:solidFill>
              </a:rPr>
              <a:t>l</a:t>
            </a:r>
            <a:endParaRPr lang="en-GB" sz="2800" dirty="0">
              <a:solidFill>
                <a:schemeClr val="accent1">
                  <a:lumMod val="50000"/>
                </a:schemeClr>
              </a:solidFill>
            </a:endParaRPr>
          </a:p>
        </p:txBody>
      </p:sp>
      <p:sp>
        <p:nvSpPr>
          <p:cNvPr id="24" name="TextBox 23"/>
          <p:cNvSpPr txBox="1"/>
          <p:nvPr/>
        </p:nvSpPr>
        <p:spPr>
          <a:xfrm>
            <a:off x="6234820" y="2775453"/>
            <a:ext cx="1257334" cy="523220"/>
          </a:xfrm>
          <a:prstGeom prst="rect">
            <a:avLst/>
          </a:prstGeom>
          <a:noFill/>
        </p:spPr>
        <p:txBody>
          <a:bodyPr wrap="square" rtlCol="0">
            <a:spAutoFit/>
          </a:bodyPr>
          <a:lstStyle/>
          <a:p>
            <a:r>
              <a:rPr lang="en-GB" sz="2800" dirty="0" err="1">
                <a:solidFill>
                  <a:srgbClr val="E25B00"/>
                </a:solidFill>
              </a:rPr>
              <a:t>ga</a:t>
            </a:r>
            <a:r>
              <a:rPr lang="en-GB" sz="2800" dirty="0" err="1">
                <a:solidFill>
                  <a:schemeClr val="accent1">
                    <a:lumMod val="50000"/>
                  </a:schemeClr>
                </a:solidFill>
              </a:rPr>
              <a:t>na</a:t>
            </a:r>
            <a:endParaRPr lang="en-GB" sz="2000" dirty="0">
              <a:solidFill>
                <a:schemeClr val="accent1">
                  <a:lumMod val="50000"/>
                </a:schemeClr>
              </a:solidFill>
            </a:endParaRPr>
          </a:p>
        </p:txBody>
      </p:sp>
      <p:pic>
        <p:nvPicPr>
          <p:cNvPr id="25" name="Picture 2" descr="http://www.clker.com/cliparts/j/p/l/D/8/K/green-tick-m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30158" y="3298673"/>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2" descr="http://www.clker.com/cliparts/j/p/l/D/8/K/green-tick-m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02010" y="3341229"/>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27" name="TextBox 26"/>
          <p:cNvSpPr txBox="1"/>
          <p:nvPr/>
        </p:nvSpPr>
        <p:spPr>
          <a:xfrm>
            <a:off x="4442675" y="3257086"/>
            <a:ext cx="1992414" cy="523220"/>
          </a:xfrm>
          <a:prstGeom prst="rect">
            <a:avLst/>
          </a:prstGeom>
          <a:noFill/>
        </p:spPr>
        <p:txBody>
          <a:bodyPr wrap="square" rtlCol="0">
            <a:spAutoFit/>
          </a:bodyPr>
          <a:lstStyle/>
          <a:p>
            <a:r>
              <a:rPr lang="en-GB" sz="2800" dirty="0" err="1">
                <a:solidFill>
                  <a:schemeClr val="accent1">
                    <a:lumMod val="50000"/>
                  </a:schemeClr>
                </a:solidFill>
              </a:rPr>
              <a:t>se</a:t>
            </a:r>
            <a:r>
              <a:rPr lang="en-GB" sz="2800" dirty="0" err="1">
                <a:solidFill>
                  <a:srgbClr val="E25B00"/>
                </a:solidFill>
              </a:rPr>
              <a:t>gu</a:t>
            </a:r>
            <a:r>
              <a:rPr lang="en-GB" sz="2800" dirty="0" err="1">
                <a:solidFill>
                  <a:schemeClr val="accent1">
                    <a:lumMod val="50000"/>
                  </a:schemeClr>
                </a:solidFill>
              </a:rPr>
              <a:t>ndo</a:t>
            </a:r>
            <a:endParaRPr lang="en-GB" sz="2800" dirty="0">
              <a:solidFill>
                <a:schemeClr val="accent1">
                  <a:lumMod val="50000"/>
                </a:schemeClr>
              </a:solidFill>
            </a:endParaRPr>
          </a:p>
        </p:txBody>
      </p:sp>
      <p:sp>
        <p:nvSpPr>
          <p:cNvPr id="28" name="TextBox 27"/>
          <p:cNvSpPr txBox="1"/>
          <p:nvPr/>
        </p:nvSpPr>
        <p:spPr>
          <a:xfrm>
            <a:off x="6234820" y="3257086"/>
            <a:ext cx="2343935" cy="523220"/>
          </a:xfrm>
          <a:prstGeom prst="rect">
            <a:avLst/>
          </a:prstGeom>
          <a:noFill/>
        </p:spPr>
        <p:txBody>
          <a:bodyPr wrap="square" rtlCol="0">
            <a:spAutoFit/>
          </a:bodyPr>
          <a:lstStyle/>
          <a:p>
            <a:r>
              <a:rPr lang="en-GB" sz="2800" dirty="0" err="1">
                <a:solidFill>
                  <a:schemeClr val="accent1">
                    <a:lumMod val="50000"/>
                  </a:schemeClr>
                </a:solidFill>
              </a:rPr>
              <a:t>lu</a:t>
            </a:r>
            <a:r>
              <a:rPr lang="en-GB" sz="2800" dirty="0" err="1">
                <a:solidFill>
                  <a:srgbClr val="E25B00"/>
                </a:solidFill>
              </a:rPr>
              <a:t>ga</a:t>
            </a:r>
            <a:r>
              <a:rPr lang="en-GB" sz="2800" dirty="0" err="1">
                <a:solidFill>
                  <a:schemeClr val="accent1">
                    <a:lumMod val="50000"/>
                  </a:schemeClr>
                </a:solidFill>
              </a:rPr>
              <a:t>r</a:t>
            </a:r>
            <a:endParaRPr lang="en-GB" sz="2800" dirty="0">
              <a:solidFill>
                <a:schemeClr val="accent1">
                  <a:lumMod val="50000"/>
                </a:schemeClr>
              </a:solidFill>
            </a:endParaRPr>
          </a:p>
        </p:txBody>
      </p:sp>
      <p:pic>
        <p:nvPicPr>
          <p:cNvPr id="29" name="Picture 2" descr="http://www.clker.com/cliparts/j/p/l/D/8/K/green-tick-m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02010" y="3820674"/>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2" descr="http://www.clker.com/cliparts/j/p/l/D/8/K/green-tick-m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41669" y="3841686"/>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2" descr="http://www.clker.com/cliparts/j/p/l/D/8/K/green-tick-m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0719" y="4352277"/>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2" descr="http://www.clker.com/cliparts/j/p/l/D/8/K/green-tick-m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80224" y="4380059"/>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2" descr="http://www.clker.com/cliparts/j/p/l/D/8/K/green-tick-m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0719" y="4909850"/>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2" descr="http://www.clker.com/cliparts/j/p/l/D/8/K/green-tick-m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92433" y="4921181"/>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35" name="TextBox 34"/>
          <p:cNvSpPr txBox="1"/>
          <p:nvPr/>
        </p:nvSpPr>
        <p:spPr>
          <a:xfrm>
            <a:off x="4420580" y="3783490"/>
            <a:ext cx="2343935" cy="523220"/>
          </a:xfrm>
          <a:prstGeom prst="rect">
            <a:avLst/>
          </a:prstGeom>
          <a:noFill/>
        </p:spPr>
        <p:txBody>
          <a:bodyPr wrap="square" rtlCol="0">
            <a:spAutoFit/>
          </a:bodyPr>
          <a:lstStyle/>
          <a:p>
            <a:r>
              <a:rPr lang="en-GB" sz="2800" dirty="0" err="1">
                <a:solidFill>
                  <a:schemeClr val="accent1">
                    <a:lumMod val="50000"/>
                  </a:schemeClr>
                </a:solidFill>
              </a:rPr>
              <a:t>ju</a:t>
            </a:r>
            <a:r>
              <a:rPr lang="en-GB" sz="2800" dirty="0" err="1">
                <a:solidFill>
                  <a:srgbClr val="E25B00"/>
                </a:solidFill>
              </a:rPr>
              <a:t>ga</a:t>
            </a:r>
            <a:r>
              <a:rPr lang="en-GB" sz="2800" dirty="0" err="1">
                <a:solidFill>
                  <a:schemeClr val="accent1">
                    <a:lumMod val="50000"/>
                  </a:schemeClr>
                </a:solidFill>
              </a:rPr>
              <a:t>r</a:t>
            </a:r>
            <a:endParaRPr lang="en-GB" sz="2800" dirty="0">
              <a:solidFill>
                <a:schemeClr val="accent1">
                  <a:lumMod val="50000"/>
                </a:schemeClr>
              </a:solidFill>
            </a:endParaRPr>
          </a:p>
        </p:txBody>
      </p:sp>
      <p:sp>
        <p:nvSpPr>
          <p:cNvPr id="36" name="TextBox 35"/>
          <p:cNvSpPr txBox="1"/>
          <p:nvPr/>
        </p:nvSpPr>
        <p:spPr>
          <a:xfrm>
            <a:off x="5958098" y="3800099"/>
            <a:ext cx="2191535" cy="523220"/>
          </a:xfrm>
          <a:prstGeom prst="rect">
            <a:avLst/>
          </a:prstGeom>
          <a:noFill/>
        </p:spPr>
        <p:txBody>
          <a:bodyPr wrap="square" rtlCol="0">
            <a:spAutoFit/>
          </a:bodyPr>
          <a:lstStyle/>
          <a:p>
            <a:r>
              <a:rPr lang="en-GB" sz="2800" dirty="0" err="1">
                <a:solidFill>
                  <a:schemeClr val="accent1">
                    <a:lumMod val="50000"/>
                  </a:schemeClr>
                </a:solidFill>
              </a:rPr>
              <a:t>domin</a:t>
            </a:r>
            <a:r>
              <a:rPr lang="en-GB" sz="2800" dirty="0" err="1">
                <a:solidFill>
                  <a:srgbClr val="E25B00"/>
                </a:solidFill>
              </a:rPr>
              <a:t>go</a:t>
            </a:r>
            <a:r>
              <a:rPr lang="en-GB" sz="2800" dirty="0" err="1">
                <a:solidFill>
                  <a:schemeClr val="accent1">
                    <a:lumMod val="50000"/>
                  </a:schemeClr>
                </a:solidFill>
              </a:rPr>
              <a:t>s</a:t>
            </a:r>
            <a:endParaRPr lang="en-GB" sz="2800" dirty="0">
              <a:solidFill>
                <a:schemeClr val="accent1">
                  <a:lumMod val="50000"/>
                </a:schemeClr>
              </a:solidFill>
            </a:endParaRPr>
          </a:p>
        </p:txBody>
      </p:sp>
      <p:sp>
        <p:nvSpPr>
          <p:cNvPr id="37" name="TextBox 36"/>
          <p:cNvSpPr txBox="1"/>
          <p:nvPr/>
        </p:nvSpPr>
        <p:spPr>
          <a:xfrm>
            <a:off x="4420579" y="4320164"/>
            <a:ext cx="2343935" cy="523220"/>
          </a:xfrm>
          <a:prstGeom prst="rect">
            <a:avLst/>
          </a:prstGeom>
          <a:noFill/>
        </p:spPr>
        <p:txBody>
          <a:bodyPr wrap="square" rtlCol="0">
            <a:spAutoFit/>
          </a:bodyPr>
          <a:lstStyle/>
          <a:p>
            <a:r>
              <a:rPr lang="en-GB" sz="2800" dirty="0" err="1">
                <a:solidFill>
                  <a:schemeClr val="accent1">
                    <a:lumMod val="50000"/>
                  </a:schemeClr>
                </a:solidFill>
              </a:rPr>
              <a:t>re</a:t>
            </a:r>
            <a:r>
              <a:rPr lang="en-GB" sz="2800" dirty="0" err="1">
                <a:solidFill>
                  <a:srgbClr val="E25B00"/>
                </a:solidFill>
              </a:rPr>
              <a:t>ga</a:t>
            </a:r>
            <a:r>
              <a:rPr lang="en-GB" sz="2800" dirty="0" err="1">
                <a:solidFill>
                  <a:schemeClr val="accent1">
                    <a:lumMod val="50000"/>
                  </a:schemeClr>
                </a:solidFill>
              </a:rPr>
              <a:t>lo</a:t>
            </a:r>
            <a:endParaRPr lang="en-GB" sz="2800" dirty="0">
              <a:solidFill>
                <a:schemeClr val="accent1">
                  <a:lumMod val="50000"/>
                </a:schemeClr>
              </a:solidFill>
            </a:endParaRPr>
          </a:p>
        </p:txBody>
      </p:sp>
      <p:sp>
        <p:nvSpPr>
          <p:cNvPr id="39" name="TextBox 38"/>
          <p:cNvSpPr txBox="1"/>
          <p:nvPr/>
        </p:nvSpPr>
        <p:spPr>
          <a:xfrm>
            <a:off x="5954349" y="4310993"/>
            <a:ext cx="1992414" cy="523220"/>
          </a:xfrm>
          <a:prstGeom prst="rect">
            <a:avLst/>
          </a:prstGeom>
          <a:noFill/>
        </p:spPr>
        <p:txBody>
          <a:bodyPr wrap="square" rtlCol="0">
            <a:spAutoFit/>
          </a:bodyPr>
          <a:lstStyle/>
          <a:p>
            <a:r>
              <a:rPr lang="en-GB" sz="2800" dirty="0" err="1">
                <a:solidFill>
                  <a:schemeClr val="accent1">
                    <a:lumMod val="50000"/>
                  </a:schemeClr>
                </a:solidFill>
              </a:rPr>
              <a:t>pre</a:t>
            </a:r>
            <a:r>
              <a:rPr lang="en-GB" sz="2800" dirty="0" err="1">
                <a:solidFill>
                  <a:srgbClr val="E25B00"/>
                </a:solidFill>
              </a:rPr>
              <a:t>gu</a:t>
            </a:r>
            <a:r>
              <a:rPr lang="en-GB" sz="2800" dirty="0" err="1">
                <a:solidFill>
                  <a:schemeClr val="accent1">
                    <a:lumMod val="50000"/>
                  </a:schemeClr>
                </a:solidFill>
              </a:rPr>
              <a:t>nta</a:t>
            </a:r>
            <a:endParaRPr lang="en-GB" sz="2800" dirty="0">
              <a:solidFill>
                <a:schemeClr val="accent1">
                  <a:lumMod val="50000"/>
                </a:schemeClr>
              </a:solidFill>
            </a:endParaRPr>
          </a:p>
        </p:txBody>
      </p:sp>
      <p:sp>
        <p:nvSpPr>
          <p:cNvPr id="40" name="TextBox 39"/>
          <p:cNvSpPr txBox="1"/>
          <p:nvPr/>
        </p:nvSpPr>
        <p:spPr>
          <a:xfrm>
            <a:off x="4442183" y="4838496"/>
            <a:ext cx="2343935" cy="523220"/>
          </a:xfrm>
          <a:prstGeom prst="rect">
            <a:avLst/>
          </a:prstGeom>
          <a:noFill/>
        </p:spPr>
        <p:txBody>
          <a:bodyPr wrap="square" rtlCol="0">
            <a:spAutoFit/>
          </a:bodyPr>
          <a:lstStyle/>
          <a:p>
            <a:r>
              <a:rPr lang="en-GB" sz="2800" dirty="0" err="1">
                <a:solidFill>
                  <a:srgbClr val="E25B00"/>
                </a:solidFill>
              </a:rPr>
              <a:t>ga</a:t>
            </a:r>
            <a:r>
              <a:rPr lang="en-GB" sz="2800" dirty="0" err="1">
                <a:solidFill>
                  <a:schemeClr val="accent1">
                    <a:lumMod val="50000"/>
                  </a:schemeClr>
                </a:solidFill>
              </a:rPr>
              <a:t>to</a:t>
            </a:r>
            <a:endParaRPr lang="en-GB" sz="2800" dirty="0">
              <a:solidFill>
                <a:schemeClr val="accent1">
                  <a:lumMod val="50000"/>
                </a:schemeClr>
              </a:solidFill>
            </a:endParaRPr>
          </a:p>
        </p:txBody>
      </p:sp>
      <p:sp>
        <p:nvSpPr>
          <p:cNvPr id="41" name="TextBox 40"/>
          <p:cNvSpPr txBox="1"/>
          <p:nvPr/>
        </p:nvSpPr>
        <p:spPr>
          <a:xfrm>
            <a:off x="5944712" y="4831769"/>
            <a:ext cx="1358455" cy="523220"/>
          </a:xfrm>
          <a:prstGeom prst="rect">
            <a:avLst/>
          </a:prstGeom>
          <a:noFill/>
        </p:spPr>
        <p:txBody>
          <a:bodyPr wrap="square" rtlCol="0">
            <a:spAutoFit/>
          </a:bodyPr>
          <a:lstStyle/>
          <a:p>
            <a:r>
              <a:rPr lang="en-GB" sz="2800" dirty="0" err="1">
                <a:solidFill>
                  <a:schemeClr val="accent1">
                    <a:lumMod val="50000"/>
                  </a:schemeClr>
                </a:solidFill>
              </a:rPr>
              <a:t>al</a:t>
            </a:r>
            <a:r>
              <a:rPr lang="en-GB" sz="2800" dirty="0" err="1">
                <a:solidFill>
                  <a:srgbClr val="E25B00"/>
                </a:solidFill>
              </a:rPr>
              <a:t>go</a:t>
            </a:r>
            <a:endParaRPr lang="en-GB" sz="2800" dirty="0">
              <a:solidFill>
                <a:srgbClr val="E25B00"/>
              </a:solidFill>
            </a:endParaRPr>
          </a:p>
        </p:txBody>
      </p:sp>
      <p:sp>
        <p:nvSpPr>
          <p:cNvPr id="42" name="TextBox 41"/>
          <p:cNvSpPr txBox="1"/>
          <p:nvPr/>
        </p:nvSpPr>
        <p:spPr>
          <a:xfrm>
            <a:off x="8094254" y="2287657"/>
            <a:ext cx="35472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¿Cómo se dice en inglés?</a:t>
            </a:r>
          </a:p>
        </p:txBody>
      </p:sp>
      <p:sp>
        <p:nvSpPr>
          <p:cNvPr id="45" name="TextBox 44"/>
          <p:cNvSpPr txBox="1"/>
          <p:nvPr/>
        </p:nvSpPr>
        <p:spPr>
          <a:xfrm>
            <a:off x="8149634" y="2775453"/>
            <a:ext cx="1134666" cy="523220"/>
          </a:xfrm>
          <a:prstGeom prst="rect">
            <a:avLst/>
          </a:prstGeom>
          <a:noFill/>
        </p:spPr>
        <p:txBody>
          <a:bodyPr wrap="square" rtlCol="0">
            <a:spAutoFit/>
          </a:bodyPr>
          <a:lstStyle/>
          <a:p>
            <a:r>
              <a:rPr lang="en-GB" sz="2800" dirty="0">
                <a:solidFill>
                  <a:schemeClr val="accent1">
                    <a:lumMod val="50000"/>
                  </a:schemeClr>
                </a:solidFill>
              </a:rPr>
              <a:t>goal</a:t>
            </a:r>
          </a:p>
        </p:txBody>
      </p:sp>
      <p:sp>
        <p:nvSpPr>
          <p:cNvPr id="46" name="TextBox 45"/>
          <p:cNvSpPr txBox="1"/>
          <p:nvPr/>
        </p:nvSpPr>
        <p:spPr>
          <a:xfrm>
            <a:off x="10103823" y="2775453"/>
            <a:ext cx="1134666" cy="523220"/>
          </a:xfrm>
          <a:prstGeom prst="rect">
            <a:avLst/>
          </a:prstGeom>
          <a:noFill/>
        </p:spPr>
        <p:txBody>
          <a:bodyPr wrap="square" rtlCol="0">
            <a:spAutoFit/>
          </a:bodyPr>
          <a:lstStyle/>
          <a:p>
            <a:r>
              <a:rPr lang="en-GB" sz="2800" dirty="0">
                <a:solidFill>
                  <a:schemeClr val="accent1">
                    <a:lumMod val="50000"/>
                  </a:schemeClr>
                </a:solidFill>
              </a:rPr>
              <a:t>wins</a:t>
            </a:r>
          </a:p>
        </p:txBody>
      </p:sp>
      <p:sp>
        <p:nvSpPr>
          <p:cNvPr id="47" name="TextBox 46"/>
          <p:cNvSpPr txBox="1"/>
          <p:nvPr/>
        </p:nvSpPr>
        <p:spPr>
          <a:xfrm>
            <a:off x="8138505" y="3237293"/>
            <a:ext cx="1548646" cy="523220"/>
          </a:xfrm>
          <a:prstGeom prst="rect">
            <a:avLst/>
          </a:prstGeom>
          <a:noFill/>
        </p:spPr>
        <p:txBody>
          <a:bodyPr wrap="square" rtlCol="0">
            <a:spAutoFit/>
          </a:bodyPr>
          <a:lstStyle/>
          <a:p>
            <a:r>
              <a:rPr lang="en-GB" sz="2800" dirty="0">
                <a:solidFill>
                  <a:schemeClr val="accent1">
                    <a:lumMod val="50000"/>
                  </a:schemeClr>
                </a:solidFill>
              </a:rPr>
              <a:t>second</a:t>
            </a:r>
          </a:p>
        </p:txBody>
      </p:sp>
      <p:sp>
        <p:nvSpPr>
          <p:cNvPr id="48" name="TextBox 47"/>
          <p:cNvSpPr txBox="1"/>
          <p:nvPr/>
        </p:nvSpPr>
        <p:spPr>
          <a:xfrm>
            <a:off x="10090476" y="3237293"/>
            <a:ext cx="1302895" cy="523220"/>
          </a:xfrm>
          <a:prstGeom prst="rect">
            <a:avLst/>
          </a:prstGeom>
          <a:noFill/>
        </p:spPr>
        <p:txBody>
          <a:bodyPr wrap="square" rtlCol="0">
            <a:spAutoFit/>
          </a:bodyPr>
          <a:lstStyle/>
          <a:p>
            <a:r>
              <a:rPr lang="en-GB" sz="2800" dirty="0">
                <a:solidFill>
                  <a:schemeClr val="accent1">
                    <a:lumMod val="50000"/>
                  </a:schemeClr>
                </a:solidFill>
              </a:rPr>
              <a:t>place</a:t>
            </a:r>
          </a:p>
        </p:txBody>
      </p:sp>
      <p:sp>
        <p:nvSpPr>
          <p:cNvPr id="49" name="TextBox 48"/>
          <p:cNvSpPr txBox="1"/>
          <p:nvPr/>
        </p:nvSpPr>
        <p:spPr>
          <a:xfrm>
            <a:off x="8149633" y="3800099"/>
            <a:ext cx="1548646" cy="523220"/>
          </a:xfrm>
          <a:prstGeom prst="rect">
            <a:avLst/>
          </a:prstGeom>
          <a:noFill/>
        </p:spPr>
        <p:txBody>
          <a:bodyPr wrap="square" rtlCol="0">
            <a:spAutoFit/>
          </a:bodyPr>
          <a:lstStyle/>
          <a:p>
            <a:r>
              <a:rPr lang="en-GB" sz="2800" dirty="0">
                <a:solidFill>
                  <a:schemeClr val="accent1">
                    <a:lumMod val="50000"/>
                  </a:schemeClr>
                </a:solidFill>
              </a:rPr>
              <a:t>playing</a:t>
            </a:r>
          </a:p>
        </p:txBody>
      </p:sp>
      <p:sp>
        <p:nvSpPr>
          <p:cNvPr id="50" name="TextBox 49"/>
          <p:cNvSpPr txBox="1"/>
          <p:nvPr/>
        </p:nvSpPr>
        <p:spPr>
          <a:xfrm>
            <a:off x="10090476" y="3800099"/>
            <a:ext cx="1548646" cy="523220"/>
          </a:xfrm>
          <a:prstGeom prst="rect">
            <a:avLst/>
          </a:prstGeom>
          <a:noFill/>
        </p:spPr>
        <p:txBody>
          <a:bodyPr wrap="square" rtlCol="0">
            <a:spAutoFit/>
          </a:bodyPr>
          <a:lstStyle/>
          <a:p>
            <a:r>
              <a:rPr lang="en-GB" sz="2800" dirty="0">
                <a:solidFill>
                  <a:schemeClr val="accent1">
                    <a:lumMod val="50000"/>
                  </a:schemeClr>
                </a:solidFill>
              </a:rPr>
              <a:t>Sunday</a:t>
            </a:r>
          </a:p>
        </p:txBody>
      </p:sp>
      <p:sp>
        <p:nvSpPr>
          <p:cNvPr id="51" name="TextBox 50"/>
          <p:cNvSpPr txBox="1"/>
          <p:nvPr/>
        </p:nvSpPr>
        <p:spPr>
          <a:xfrm>
            <a:off x="8149633" y="4352277"/>
            <a:ext cx="1548646" cy="523220"/>
          </a:xfrm>
          <a:prstGeom prst="rect">
            <a:avLst/>
          </a:prstGeom>
          <a:noFill/>
        </p:spPr>
        <p:txBody>
          <a:bodyPr wrap="square" rtlCol="0">
            <a:spAutoFit/>
          </a:bodyPr>
          <a:lstStyle/>
          <a:p>
            <a:r>
              <a:rPr lang="en-GB" sz="2800" dirty="0">
                <a:solidFill>
                  <a:schemeClr val="accent1">
                    <a:lumMod val="50000"/>
                  </a:schemeClr>
                </a:solidFill>
              </a:rPr>
              <a:t>present</a:t>
            </a:r>
          </a:p>
        </p:txBody>
      </p:sp>
      <p:sp>
        <p:nvSpPr>
          <p:cNvPr id="52" name="TextBox 51"/>
          <p:cNvSpPr txBox="1"/>
          <p:nvPr/>
        </p:nvSpPr>
        <p:spPr>
          <a:xfrm>
            <a:off x="10065741" y="4362905"/>
            <a:ext cx="1548646" cy="523220"/>
          </a:xfrm>
          <a:prstGeom prst="rect">
            <a:avLst/>
          </a:prstGeom>
          <a:noFill/>
        </p:spPr>
        <p:txBody>
          <a:bodyPr wrap="square" rtlCol="0">
            <a:spAutoFit/>
          </a:bodyPr>
          <a:lstStyle/>
          <a:p>
            <a:r>
              <a:rPr lang="en-GB" sz="2800" dirty="0">
                <a:solidFill>
                  <a:schemeClr val="accent1">
                    <a:lumMod val="50000"/>
                  </a:schemeClr>
                </a:solidFill>
              </a:rPr>
              <a:t>asks</a:t>
            </a:r>
          </a:p>
        </p:txBody>
      </p:sp>
      <p:sp>
        <p:nvSpPr>
          <p:cNvPr id="53" name="TextBox 52"/>
          <p:cNvSpPr txBox="1"/>
          <p:nvPr/>
        </p:nvSpPr>
        <p:spPr>
          <a:xfrm>
            <a:off x="8146009" y="4846515"/>
            <a:ext cx="1548646" cy="523220"/>
          </a:xfrm>
          <a:prstGeom prst="rect">
            <a:avLst/>
          </a:prstGeom>
          <a:noFill/>
        </p:spPr>
        <p:txBody>
          <a:bodyPr wrap="square" rtlCol="0">
            <a:spAutoFit/>
          </a:bodyPr>
          <a:lstStyle/>
          <a:p>
            <a:r>
              <a:rPr lang="en-GB" sz="2800" dirty="0">
                <a:solidFill>
                  <a:schemeClr val="accent1">
                    <a:lumMod val="50000"/>
                  </a:schemeClr>
                </a:solidFill>
              </a:rPr>
              <a:t>cat</a:t>
            </a:r>
          </a:p>
        </p:txBody>
      </p:sp>
      <p:sp>
        <p:nvSpPr>
          <p:cNvPr id="54" name="TextBox 53"/>
          <p:cNvSpPr txBox="1"/>
          <p:nvPr/>
        </p:nvSpPr>
        <p:spPr>
          <a:xfrm>
            <a:off x="9520818" y="4834151"/>
            <a:ext cx="2100571" cy="523220"/>
          </a:xfrm>
          <a:prstGeom prst="rect">
            <a:avLst/>
          </a:prstGeom>
          <a:noFill/>
        </p:spPr>
        <p:txBody>
          <a:bodyPr wrap="square" rtlCol="0">
            <a:spAutoFit/>
          </a:bodyPr>
          <a:lstStyle/>
          <a:p>
            <a:r>
              <a:rPr lang="en-GB" sz="2800" dirty="0">
                <a:solidFill>
                  <a:schemeClr val="accent1">
                    <a:lumMod val="50000"/>
                  </a:schemeClr>
                </a:solidFill>
              </a:rPr>
              <a:t>something</a:t>
            </a:r>
          </a:p>
        </p:txBody>
      </p:sp>
      <p:sp>
        <p:nvSpPr>
          <p:cNvPr id="56"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20156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47"/>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48"/>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49"/>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50"/>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51"/>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52"/>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53"/>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8" grpId="0"/>
      <p:bldP spid="19" grpId="0"/>
      <p:bldP spid="20" grpId="0"/>
      <p:bldP spid="21" grpId="0"/>
      <p:bldP spid="3" grpId="0"/>
      <p:bldP spid="24" grpId="0"/>
      <p:bldP spid="27" grpId="0"/>
      <p:bldP spid="28" grpId="0"/>
      <p:bldP spid="35" grpId="0"/>
      <p:bldP spid="36" grpId="0"/>
      <p:bldP spid="37" grpId="0"/>
      <p:bldP spid="39" grpId="0"/>
      <p:bldP spid="40" grpId="0"/>
      <p:bldP spid="41" grpId="0"/>
      <p:bldP spid="45" grpId="0"/>
      <p:bldP spid="46" grpId="0"/>
      <p:bldP spid="47" grpId="0"/>
      <p:bldP spid="48" grpId="0"/>
      <p:bldP spid="49" grpId="0"/>
      <p:bldP spid="50" grpId="0"/>
      <p:bldP spid="51" grpId="0"/>
      <p:bldP spid="52" grpId="0"/>
      <p:bldP spid="53" grpId="0"/>
      <p:bldP spid="5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¿GA, GO o GU?</a:t>
            </a:r>
          </a:p>
        </p:txBody>
      </p:sp>
      <p:sp>
        <p:nvSpPr>
          <p:cNvPr id="6" name="TextBox 5"/>
          <p:cNvSpPr txBox="1"/>
          <p:nvPr/>
        </p:nvSpPr>
        <p:spPr>
          <a:xfrm>
            <a:off x="1259820" y="2201533"/>
            <a:ext cx="11789229" cy="1015663"/>
          </a:xfrm>
          <a:prstGeom prst="rect">
            <a:avLst/>
          </a:prstGeom>
          <a:noFill/>
        </p:spPr>
        <p:txBody>
          <a:bodyPr wrap="square" rtlCol="0">
            <a:spAutoFit/>
          </a:bodyPr>
          <a:lstStyle/>
          <a:p>
            <a:r>
              <a:rPr lang="es-CO" sz="6000" dirty="0" err="1">
                <a:solidFill>
                  <a:schemeClr val="accent1">
                    <a:lumMod val="50000"/>
                  </a:schemeClr>
                </a:solidFill>
                <a:latin typeface="Century Gothic" panose="020B0502020202020204" pitchFamily="34" charset="0"/>
                <a:cs typeface="Calibri" panose="020F0502020204030204" pitchFamily="34" charset="0"/>
              </a:rPr>
              <a:t>İ</a:t>
            </a:r>
            <a:r>
              <a:rPr lang="es-CO" sz="6000" dirty="0" err="1">
                <a:solidFill>
                  <a:srgbClr val="E25B00"/>
                </a:solidFill>
                <a:latin typeface="Century Gothic" panose="020B0502020202020204" pitchFamily="34" charset="0"/>
                <a:cs typeface="Calibri" panose="020F0502020204030204" pitchFamily="34" charset="0"/>
              </a:rPr>
              <a:t>Go</a:t>
            </a:r>
            <a:r>
              <a:rPr lang="es-CO" sz="6000" dirty="0" err="1">
                <a:solidFill>
                  <a:schemeClr val="accent1">
                    <a:lumMod val="50000"/>
                  </a:schemeClr>
                </a:solidFill>
                <a:latin typeface="Century Gothic" panose="020B0502020202020204" pitchFamily="34" charset="0"/>
                <a:cs typeface="Calibri" panose="020F0502020204030204" pitchFamily="34" charset="0"/>
              </a:rPr>
              <a:t>l</a:t>
            </a:r>
            <a:r>
              <a:rPr lang="es-CO" sz="6000" dirty="0">
                <a:solidFill>
                  <a:schemeClr val="accent1">
                    <a:lumMod val="50000"/>
                  </a:schemeClr>
                </a:solidFill>
                <a:latin typeface="Century Gothic" panose="020B0502020202020204" pitchFamily="34" charset="0"/>
                <a:cs typeface="Calibri" panose="020F0502020204030204" pitchFamily="34" charset="0"/>
              </a:rPr>
              <a:t>! </a:t>
            </a:r>
            <a:r>
              <a:rPr lang="es-CO" sz="6000" dirty="0">
                <a:solidFill>
                  <a:srgbClr val="E25B00"/>
                </a:solidFill>
                <a:latin typeface="Century Gothic" panose="020B0502020202020204" pitchFamily="34" charset="0"/>
                <a:cs typeface="Calibri" panose="020F0502020204030204" pitchFamily="34" charset="0"/>
              </a:rPr>
              <a:t>Ga</a:t>
            </a:r>
            <a:r>
              <a:rPr lang="es-CO" sz="6000" dirty="0">
                <a:solidFill>
                  <a:schemeClr val="accent1">
                    <a:lumMod val="50000"/>
                  </a:schemeClr>
                </a:solidFill>
                <a:latin typeface="Century Gothic" panose="020B0502020202020204" pitchFamily="34" charset="0"/>
                <a:cs typeface="Calibri" panose="020F0502020204030204" pitchFamily="34" charset="0"/>
              </a:rPr>
              <a:t>na el Barça.</a:t>
            </a:r>
          </a:p>
        </p:txBody>
      </p:sp>
      <p:sp>
        <p:nvSpPr>
          <p:cNvPr id="8" name="Action Button: Custom 7">
            <a:hlinkClick r:id="" action="ppaction://noaction" highlightClick="1">
              <a:snd r:embed="rId4" name="gol gana el barc%CC%A7a.wav"/>
            </a:hlinkClick>
          </p:cNvPr>
          <p:cNvSpPr/>
          <p:nvPr/>
        </p:nvSpPr>
        <p:spPr>
          <a:xfrm>
            <a:off x="243959" y="2549239"/>
            <a:ext cx="504000" cy="468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1</a:t>
            </a:r>
          </a:p>
        </p:txBody>
      </p:sp>
      <p:sp>
        <p:nvSpPr>
          <p:cNvPr id="10" name="TextBox 9"/>
          <p:cNvSpPr txBox="1"/>
          <p:nvPr/>
        </p:nvSpPr>
        <p:spPr>
          <a:xfrm>
            <a:off x="3360409" y="3292764"/>
            <a:ext cx="67757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rPr>
              <a:t>Goal!</a:t>
            </a:r>
            <a:r>
              <a:rPr kumimoji="0" lang="es-CO" sz="4400" b="0" i="0" u="none" strike="noStrike" kern="1200" cap="none" spc="0" normalizeH="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rPr>
              <a:t> </a:t>
            </a:r>
            <a:r>
              <a:rPr lang="es-CO" sz="4400" dirty="0">
                <a:solidFill>
                  <a:schemeClr val="accent1">
                    <a:lumMod val="50000"/>
                  </a:schemeClr>
                </a:solidFill>
                <a:latin typeface="Century Gothic" panose="020B0502020202020204" pitchFamily="34" charset="0"/>
                <a:cs typeface="Calibri" panose="020F0502020204030204" pitchFamily="34" charset="0"/>
              </a:rPr>
              <a:t>Barca</a:t>
            </a:r>
            <a:r>
              <a:rPr kumimoji="0" lang="es-CO" sz="4400" b="0" i="0" u="none" strike="noStrike" kern="1200" cap="none" spc="0" normalizeH="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rPr>
              <a:t> </a:t>
            </a:r>
            <a:r>
              <a:rPr kumimoji="0" lang="es-CO" sz="4400" b="0" i="0" u="none" strike="noStrike" kern="1200" cap="none" spc="0" normalizeH="0" noProof="0" dirty="0" err="1">
                <a:ln>
                  <a:noFill/>
                </a:ln>
                <a:solidFill>
                  <a:schemeClr val="accent1">
                    <a:lumMod val="50000"/>
                  </a:schemeClr>
                </a:solidFill>
                <a:effectLst/>
                <a:uLnTx/>
                <a:uFillTx/>
                <a:latin typeface="Century Gothic" panose="020B0502020202020204" pitchFamily="34" charset="0"/>
                <a:cs typeface="Calibri" panose="020F0502020204030204" pitchFamily="34" charset="0"/>
              </a:rPr>
              <a:t>wins</a:t>
            </a:r>
            <a:r>
              <a:rPr kumimoji="0" lang="es-CO" sz="4400" b="0" i="0" u="none" strike="noStrike" kern="1200" cap="none" spc="0" normalizeH="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rPr>
              <a:t>!</a:t>
            </a:r>
            <a:endParaRPr kumimoji="0" lang="es-CO" sz="4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endParaRPr>
          </a:p>
        </p:txBody>
      </p:sp>
      <p:grpSp>
        <p:nvGrpSpPr>
          <p:cNvPr id="12" name="Group 11"/>
          <p:cNvGrpSpPr/>
          <p:nvPr/>
        </p:nvGrpSpPr>
        <p:grpSpPr>
          <a:xfrm>
            <a:off x="1523092" y="2409751"/>
            <a:ext cx="1168806" cy="746975"/>
            <a:chOff x="5532326" y="4202852"/>
            <a:chExt cx="2196001" cy="746975"/>
          </a:xfrm>
        </p:grpSpPr>
        <p:sp>
          <p:nvSpPr>
            <p:cNvPr id="13" name="Rectangle 12"/>
            <p:cNvSpPr/>
            <p:nvPr/>
          </p:nvSpPr>
          <p:spPr>
            <a:xfrm>
              <a:off x="5532326" y="4202852"/>
              <a:ext cx="2196001" cy="746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5532327" y="4866350"/>
              <a:ext cx="2196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p:cNvGrpSpPr/>
          <p:nvPr/>
        </p:nvGrpSpPr>
        <p:grpSpPr>
          <a:xfrm>
            <a:off x="3253946" y="2410174"/>
            <a:ext cx="1205117" cy="746975"/>
            <a:chOff x="5532326" y="4202852"/>
            <a:chExt cx="2196001" cy="746975"/>
          </a:xfrm>
        </p:grpSpPr>
        <p:sp>
          <p:nvSpPr>
            <p:cNvPr id="16" name="Rectangle 15"/>
            <p:cNvSpPr/>
            <p:nvPr/>
          </p:nvSpPr>
          <p:spPr>
            <a:xfrm>
              <a:off x="5532326" y="4202852"/>
              <a:ext cx="2196001" cy="746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5532327" y="4866350"/>
              <a:ext cx="2196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36104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¿GA, GO o GU?</a:t>
            </a:r>
          </a:p>
        </p:txBody>
      </p:sp>
      <p:sp>
        <p:nvSpPr>
          <p:cNvPr id="6" name="TextBox 5"/>
          <p:cNvSpPr txBox="1"/>
          <p:nvPr/>
        </p:nvSpPr>
        <p:spPr>
          <a:xfrm>
            <a:off x="1259821" y="2201533"/>
            <a:ext cx="10274454" cy="1938992"/>
          </a:xfrm>
          <a:prstGeom prst="rect">
            <a:avLst/>
          </a:prstGeom>
          <a:noFill/>
        </p:spPr>
        <p:txBody>
          <a:bodyPr wrap="square" rtlCol="0">
            <a:spAutoFit/>
          </a:bodyPr>
          <a:lstStyle/>
          <a:p>
            <a:r>
              <a:rPr lang="es-CO" sz="6000" dirty="0">
                <a:solidFill>
                  <a:schemeClr val="accent1">
                    <a:lumMod val="50000"/>
                  </a:schemeClr>
                </a:solidFill>
                <a:latin typeface="Century Gothic" panose="020B0502020202020204" pitchFamily="34" charset="0"/>
                <a:cs typeface="Calibri" panose="020F0502020204030204" pitchFamily="34" charset="0"/>
              </a:rPr>
              <a:t>En se</a:t>
            </a:r>
            <a:r>
              <a:rPr lang="es-CO" sz="6000" dirty="0">
                <a:solidFill>
                  <a:srgbClr val="E25B00"/>
                </a:solidFill>
                <a:latin typeface="Century Gothic" panose="020B0502020202020204" pitchFamily="34" charset="0"/>
                <a:cs typeface="Calibri" panose="020F0502020204030204" pitchFamily="34" charset="0"/>
              </a:rPr>
              <a:t>gu</a:t>
            </a:r>
            <a:r>
              <a:rPr lang="es-CO" sz="6000" dirty="0">
                <a:solidFill>
                  <a:schemeClr val="accent1">
                    <a:lumMod val="50000"/>
                  </a:schemeClr>
                </a:solidFill>
                <a:latin typeface="Century Gothic" panose="020B0502020202020204" pitchFamily="34" charset="0"/>
                <a:cs typeface="Calibri" panose="020F0502020204030204" pitchFamily="34" charset="0"/>
              </a:rPr>
              <a:t>ndo lu</a:t>
            </a:r>
            <a:r>
              <a:rPr lang="es-CO" sz="6000" dirty="0">
                <a:solidFill>
                  <a:srgbClr val="E25B00"/>
                </a:solidFill>
                <a:latin typeface="Century Gothic" panose="020B0502020202020204" pitchFamily="34" charset="0"/>
                <a:cs typeface="Calibri" panose="020F0502020204030204" pitchFamily="34" charset="0"/>
              </a:rPr>
              <a:t>ga</a:t>
            </a:r>
            <a:r>
              <a:rPr lang="es-CO" sz="6000" dirty="0">
                <a:solidFill>
                  <a:schemeClr val="accent1">
                    <a:lumMod val="50000"/>
                  </a:schemeClr>
                </a:solidFill>
                <a:latin typeface="Century Gothic" panose="020B0502020202020204" pitchFamily="34" charset="0"/>
                <a:cs typeface="Calibri" panose="020F0502020204030204" pitchFamily="34" charset="0"/>
              </a:rPr>
              <a:t>r es el Real Madrid.</a:t>
            </a:r>
          </a:p>
        </p:txBody>
      </p:sp>
      <p:sp>
        <p:nvSpPr>
          <p:cNvPr id="8" name="Action Button: Custom 7">
            <a:hlinkClick r:id="" action="ppaction://noaction" highlightClick="1">
              <a:snd r:embed="rId4" name="en segundo lugar es el real madrid.wav"/>
            </a:hlinkClick>
          </p:cNvPr>
          <p:cNvSpPr/>
          <p:nvPr/>
        </p:nvSpPr>
        <p:spPr>
          <a:xfrm>
            <a:off x="243959" y="2549239"/>
            <a:ext cx="504000" cy="468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2</a:t>
            </a:r>
          </a:p>
        </p:txBody>
      </p:sp>
      <p:sp>
        <p:nvSpPr>
          <p:cNvPr id="10" name="TextBox 9"/>
          <p:cNvSpPr txBox="1"/>
          <p:nvPr/>
        </p:nvSpPr>
        <p:spPr>
          <a:xfrm>
            <a:off x="1923955" y="4248640"/>
            <a:ext cx="89461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4400" dirty="0">
                <a:solidFill>
                  <a:schemeClr val="accent1">
                    <a:lumMod val="50000"/>
                  </a:schemeClr>
                </a:solidFill>
                <a:latin typeface="Century Gothic" panose="020B0502020202020204" pitchFamily="34" charset="0"/>
                <a:cs typeface="Calibri" panose="020F0502020204030204" pitchFamily="34" charset="0"/>
              </a:rPr>
              <a:t>In </a:t>
            </a:r>
            <a:r>
              <a:rPr lang="es-CO" sz="4400" dirty="0" err="1">
                <a:solidFill>
                  <a:schemeClr val="accent1">
                    <a:lumMod val="50000"/>
                  </a:schemeClr>
                </a:solidFill>
                <a:latin typeface="Century Gothic" panose="020B0502020202020204" pitchFamily="34" charset="0"/>
                <a:cs typeface="Calibri" panose="020F0502020204030204" pitchFamily="34" charset="0"/>
              </a:rPr>
              <a:t>second</a:t>
            </a:r>
            <a:r>
              <a:rPr lang="es-CO" sz="4400" dirty="0">
                <a:solidFill>
                  <a:schemeClr val="accent1">
                    <a:lumMod val="50000"/>
                  </a:schemeClr>
                </a:solidFill>
                <a:latin typeface="Century Gothic" panose="020B0502020202020204" pitchFamily="34" charset="0"/>
                <a:cs typeface="Calibri" panose="020F0502020204030204" pitchFamily="34" charset="0"/>
              </a:rPr>
              <a:t> place </a:t>
            </a:r>
            <a:r>
              <a:rPr lang="es-CO" sz="4400" dirty="0" err="1">
                <a:solidFill>
                  <a:schemeClr val="accent1">
                    <a:lumMod val="50000"/>
                  </a:schemeClr>
                </a:solidFill>
                <a:latin typeface="Century Gothic" panose="020B0502020202020204" pitchFamily="34" charset="0"/>
                <a:cs typeface="Calibri" panose="020F0502020204030204" pitchFamily="34" charset="0"/>
              </a:rPr>
              <a:t>is</a:t>
            </a:r>
            <a:r>
              <a:rPr lang="es-CO" sz="4400" dirty="0">
                <a:solidFill>
                  <a:schemeClr val="accent1">
                    <a:lumMod val="50000"/>
                  </a:schemeClr>
                </a:solidFill>
                <a:latin typeface="Century Gothic" panose="020B0502020202020204" pitchFamily="34" charset="0"/>
                <a:cs typeface="Calibri" panose="020F0502020204030204" pitchFamily="34" charset="0"/>
              </a:rPr>
              <a:t> Real Madrid.</a:t>
            </a:r>
            <a:endParaRPr kumimoji="0" lang="es-CO" sz="4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endParaRPr>
          </a:p>
        </p:txBody>
      </p:sp>
      <p:grpSp>
        <p:nvGrpSpPr>
          <p:cNvPr id="12" name="Group 11"/>
          <p:cNvGrpSpPr/>
          <p:nvPr/>
        </p:nvGrpSpPr>
        <p:grpSpPr>
          <a:xfrm>
            <a:off x="3183336" y="2404141"/>
            <a:ext cx="1047141" cy="857674"/>
            <a:chOff x="5532326" y="4202852"/>
            <a:chExt cx="2196001" cy="857674"/>
          </a:xfrm>
        </p:grpSpPr>
        <p:sp>
          <p:nvSpPr>
            <p:cNvPr id="13" name="Rectangle 12"/>
            <p:cNvSpPr/>
            <p:nvPr/>
          </p:nvSpPr>
          <p:spPr>
            <a:xfrm>
              <a:off x="5532326" y="4202852"/>
              <a:ext cx="2196001" cy="85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5532327" y="4866350"/>
              <a:ext cx="2196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p:cNvGrpSpPr/>
          <p:nvPr/>
        </p:nvGrpSpPr>
        <p:grpSpPr>
          <a:xfrm>
            <a:off x="6508520" y="2404141"/>
            <a:ext cx="1045786" cy="857674"/>
            <a:chOff x="5532326" y="4202852"/>
            <a:chExt cx="2196001" cy="857674"/>
          </a:xfrm>
        </p:grpSpPr>
        <p:sp>
          <p:nvSpPr>
            <p:cNvPr id="16" name="Rectangle 15"/>
            <p:cNvSpPr/>
            <p:nvPr/>
          </p:nvSpPr>
          <p:spPr>
            <a:xfrm>
              <a:off x="5532326" y="4202852"/>
              <a:ext cx="2196001" cy="85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5532327" y="4866350"/>
              <a:ext cx="2196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55169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¿GA, GO o GU?</a:t>
            </a:r>
          </a:p>
        </p:txBody>
      </p:sp>
      <p:sp>
        <p:nvSpPr>
          <p:cNvPr id="6" name="TextBox 5"/>
          <p:cNvSpPr txBox="1"/>
          <p:nvPr/>
        </p:nvSpPr>
        <p:spPr>
          <a:xfrm>
            <a:off x="1259820" y="2201533"/>
            <a:ext cx="11789229" cy="1938992"/>
          </a:xfrm>
          <a:prstGeom prst="rect">
            <a:avLst/>
          </a:prstGeom>
          <a:noFill/>
        </p:spPr>
        <p:txBody>
          <a:bodyPr wrap="square" rtlCol="0">
            <a:spAutoFit/>
          </a:bodyPr>
          <a:lstStyle/>
          <a:p>
            <a:r>
              <a:rPr lang="es-CO" sz="6000" dirty="0">
                <a:solidFill>
                  <a:schemeClr val="accent1">
                    <a:lumMod val="50000"/>
                  </a:schemeClr>
                </a:solidFill>
                <a:latin typeface="Century Gothic" panose="020B0502020202020204" pitchFamily="34" charset="0"/>
                <a:cs typeface="Calibri" panose="020F0502020204030204" pitchFamily="34" charset="0"/>
              </a:rPr>
              <a:t>Ju</a:t>
            </a:r>
            <a:r>
              <a:rPr lang="es-CO" sz="6000" dirty="0">
                <a:solidFill>
                  <a:srgbClr val="E25B00"/>
                </a:solidFill>
                <a:latin typeface="Century Gothic" panose="020B0502020202020204" pitchFamily="34" charset="0"/>
                <a:cs typeface="Calibri" panose="020F0502020204030204" pitchFamily="34" charset="0"/>
              </a:rPr>
              <a:t>ga</a:t>
            </a:r>
            <a:r>
              <a:rPr lang="es-CO" sz="6000" dirty="0">
                <a:solidFill>
                  <a:schemeClr val="accent1">
                    <a:lumMod val="50000"/>
                  </a:schemeClr>
                </a:solidFill>
                <a:latin typeface="Century Gothic" panose="020B0502020202020204" pitchFamily="34" charset="0"/>
                <a:cs typeface="Calibri" panose="020F0502020204030204" pitchFamily="34" charset="0"/>
              </a:rPr>
              <a:t>r los domin</a:t>
            </a:r>
            <a:r>
              <a:rPr lang="es-CO" sz="6000" dirty="0">
                <a:solidFill>
                  <a:srgbClr val="E25B00"/>
                </a:solidFill>
                <a:latin typeface="Century Gothic" panose="020B0502020202020204" pitchFamily="34" charset="0"/>
                <a:cs typeface="Calibri" panose="020F0502020204030204" pitchFamily="34" charset="0"/>
              </a:rPr>
              <a:t>go</a:t>
            </a:r>
            <a:r>
              <a:rPr lang="es-CO" sz="6000" dirty="0">
                <a:solidFill>
                  <a:schemeClr val="accent1">
                    <a:lumMod val="50000"/>
                  </a:schemeClr>
                </a:solidFill>
                <a:latin typeface="Century Gothic" panose="020B0502020202020204" pitchFamily="34" charset="0"/>
                <a:cs typeface="Calibri" panose="020F0502020204030204" pitchFamily="34" charset="0"/>
              </a:rPr>
              <a:t>s es fantástico.</a:t>
            </a:r>
          </a:p>
        </p:txBody>
      </p:sp>
      <p:sp>
        <p:nvSpPr>
          <p:cNvPr id="8" name="Action Button: Custom 7">
            <a:hlinkClick r:id="" action="ppaction://noaction" highlightClick="1">
              <a:snd r:embed="rId4" name="jugar los domingos es fantastico.wav"/>
            </a:hlinkClick>
          </p:cNvPr>
          <p:cNvSpPr/>
          <p:nvPr/>
        </p:nvSpPr>
        <p:spPr>
          <a:xfrm>
            <a:off x="243959" y="2549239"/>
            <a:ext cx="504000" cy="468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3</a:t>
            </a:r>
          </a:p>
        </p:txBody>
      </p:sp>
      <p:sp>
        <p:nvSpPr>
          <p:cNvPr id="10" name="TextBox 9"/>
          <p:cNvSpPr txBox="1"/>
          <p:nvPr/>
        </p:nvSpPr>
        <p:spPr>
          <a:xfrm>
            <a:off x="1416592" y="4140525"/>
            <a:ext cx="871668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4400" dirty="0" err="1">
                <a:solidFill>
                  <a:schemeClr val="accent1">
                    <a:lumMod val="50000"/>
                  </a:schemeClr>
                </a:solidFill>
                <a:latin typeface="Century Gothic" panose="020B0502020202020204" pitchFamily="34" charset="0"/>
                <a:cs typeface="Calibri" panose="020F0502020204030204" pitchFamily="34" charset="0"/>
              </a:rPr>
              <a:t>Playing</a:t>
            </a:r>
            <a:r>
              <a:rPr lang="es-CO" sz="4400" dirty="0">
                <a:solidFill>
                  <a:schemeClr val="accent1">
                    <a:lumMod val="50000"/>
                  </a:schemeClr>
                </a:solidFill>
                <a:latin typeface="Century Gothic" panose="020B0502020202020204" pitchFamily="34" charset="0"/>
                <a:cs typeface="Calibri" panose="020F0502020204030204" pitchFamily="34" charset="0"/>
              </a:rPr>
              <a:t> </a:t>
            </a:r>
            <a:r>
              <a:rPr lang="es-CO" sz="4400" dirty="0" err="1">
                <a:solidFill>
                  <a:schemeClr val="accent1">
                    <a:lumMod val="50000"/>
                  </a:schemeClr>
                </a:solidFill>
                <a:latin typeface="Century Gothic" panose="020B0502020202020204" pitchFamily="34" charset="0"/>
                <a:cs typeface="Calibri" panose="020F0502020204030204" pitchFamily="34" charset="0"/>
              </a:rPr>
              <a:t>on</a:t>
            </a:r>
            <a:r>
              <a:rPr lang="es-CO" sz="4400" dirty="0">
                <a:solidFill>
                  <a:schemeClr val="accent1">
                    <a:lumMod val="50000"/>
                  </a:schemeClr>
                </a:solidFill>
                <a:latin typeface="Century Gothic" panose="020B0502020202020204" pitchFamily="34" charset="0"/>
                <a:cs typeface="Calibri" panose="020F0502020204030204" pitchFamily="34" charset="0"/>
              </a:rPr>
              <a:t> </a:t>
            </a:r>
            <a:r>
              <a:rPr lang="es-CO" sz="4400" dirty="0" err="1">
                <a:solidFill>
                  <a:schemeClr val="accent1">
                    <a:lumMod val="50000"/>
                  </a:schemeClr>
                </a:solidFill>
                <a:latin typeface="Century Gothic" panose="020B0502020202020204" pitchFamily="34" charset="0"/>
                <a:cs typeface="Calibri" panose="020F0502020204030204" pitchFamily="34" charset="0"/>
              </a:rPr>
              <a:t>Sundays</a:t>
            </a:r>
            <a:r>
              <a:rPr lang="es-CO" sz="4400" dirty="0">
                <a:solidFill>
                  <a:schemeClr val="accent1">
                    <a:lumMod val="50000"/>
                  </a:schemeClr>
                </a:solidFill>
                <a:latin typeface="Century Gothic" panose="020B0502020202020204" pitchFamily="34" charset="0"/>
                <a:cs typeface="Calibri" panose="020F0502020204030204" pitchFamily="34" charset="0"/>
              </a:rPr>
              <a:t> </a:t>
            </a:r>
            <a:r>
              <a:rPr lang="es-CO" sz="4400" dirty="0" err="1">
                <a:solidFill>
                  <a:schemeClr val="accent1">
                    <a:lumMod val="50000"/>
                  </a:schemeClr>
                </a:solidFill>
                <a:latin typeface="Century Gothic" panose="020B0502020202020204" pitchFamily="34" charset="0"/>
                <a:cs typeface="Calibri" panose="020F0502020204030204" pitchFamily="34" charset="0"/>
              </a:rPr>
              <a:t>is</a:t>
            </a:r>
            <a:r>
              <a:rPr lang="es-CO" sz="4400" dirty="0">
                <a:solidFill>
                  <a:schemeClr val="accent1">
                    <a:lumMod val="50000"/>
                  </a:schemeClr>
                </a:solidFill>
                <a:latin typeface="Century Gothic" panose="020B0502020202020204" pitchFamily="34" charset="0"/>
                <a:cs typeface="Calibri" panose="020F0502020204030204" pitchFamily="34" charset="0"/>
              </a:rPr>
              <a:t> </a:t>
            </a:r>
            <a:r>
              <a:rPr lang="es-CO" sz="4400" dirty="0" err="1">
                <a:solidFill>
                  <a:schemeClr val="accent1">
                    <a:lumMod val="50000"/>
                  </a:schemeClr>
                </a:solidFill>
                <a:latin typeface="Century Gothic" panose="020B0502020202020204" pitchFamily="34" charset="0"/>
                <a:cs typeface="Calibri" panose="020F0502020204030204" pitchFamily="34" charset="0"/>
              </a:rPr>
              <a:t>fantastic</a:t>
            </a:r>
            <a:r>
              <a:rPr lang="es-CO" sz="4400" dirty="0">
                <a:solidFill>
                  <a:schemeClr val="accent1">
                    <a:lumMod val="50000"/>
                  </a:schemeClr>
                </a:solidFill>
                <a:latin typeface="Century Gothic" panose="020B0502020202020204" pitchFamily="34" charset="0"/>
                <a:cs typeface="Calibri" panose="020F0502020204030204" pitchFamily="34" charset="0"/>
              </a:rPr>
              <a:t>.</a:t>
            </a:r>
            <a:endParaRPr kumimoji="0" lang="es-CO" sz="4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endParaRPr>
          </a:p>
        </p:txBody>
      </p:sp>
      <p:grpSp>
        <p:nvGrpSpPr>
          <p:cNvPr id="12" name="Group 11"/>
          <p:cNvGrpSpPr/>
          <p:nvPr/>
        </p:nvGrpSpPr>
        <p:grpSpPr>
          <a:xfrm>
            <a:off x="2155772" y="2405521"/>
            <a:ext cx="1065795" cy="859034"/>
            <a:chOff x="5532326" y="4202852"/>
            <a:chExt cx="2196001" cy="859034"/>
          </a:xfrm>
        </p:grpSpPr>
        <p:sp>
          <p:nvSpPr>
            <p:cNvPr id="13" name="Rectangle 12"/>
            <p:cNvSpPr/>
            <p:nvPr/>
          </p:nvSpPr>
          <p:spPr>
            <a:xfrm>
              <a:off x="5532326" y="4202852"/>
              <a:ext cx="2196001" cy="859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5532327" y="4866350"/>
              <a:ext cx="2196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p:cNvGrpSpPr/>
          <p:nvPr/>
        </p:nvGrpSpPr>
        <p:grpSpPr>
          <a:xfrm>
            <a:off x="7141634" y="2405521"/>
            <a:ext cx="1041399" cy="859034"/>
            <a:chOff x="5532326" y="4202852"/>
            <a:chExt cx="2196001" cy="859034"/>
          </a:xfrm>
        </p:grpSpPr>
        <p:sp>
          <p:nvSpPr>
            <p:cNvPr id="16" name="Rectangle 15"/>
            <p:cNvSpPr/>
            <p:nvPr/>
          </p:nvSpPr>
          <p:spPr>
            <a:xfrm>
              <a:off x="5532326" y="4202852"/>
              <a:ext cx="2196001" cy="859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5532327" y="4866350"/>
              <a:ext cx="2196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06880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¿GA, GO o GU?</a:t>
            </a:r>
          </a:p>
        </p:txBody>
      </p:sp>
      <p:sp>
        <p:nvSpPr>
          <p:cNvPr id="6" name="TextBox 5"/>
          <p:cNvSpPr txBox="1"/>
          <p:nvPr/>
        </p:nvSpPr>
        <p:spPr>
          <a:xfrm>
            <a:off x="1259821" y="2201533"/>
            <a:ext cx="10932180" cy="1938992"/>
          </a:xfrm>
          <a:prstGeom prst="rect">
            <a:avLst/>
          </a:prstGeom>
          <a:noFill/>
        </p:spPr>
        <p:txBody>
          <a:bodyPr wrap="square" rtlCol="0">
            <a:spAutoFit/>
          </a:bodyPr>
          <a:lstStyle/>
          <a:p>
            <a:r>
              <a:rPr lang="es-CO" sz="6000" dirty="0">
                <a:solidFill>
                  <a:schemeClr val="accent1">
                    <a:lumMod val="50000"/>
                  </a:schemeClr>
                </a:solidFill>
                <a:latin typeface="Century Gothic" panose="020B0502020202020204" pitchFamily="34" charset="0"/>
                <a:cs typeface="Calibri" panose="020F0502020204030204" pitchFamily="34" charset="0"/>
              </a:rPr>
              <a:t>¿Cuál es el re</a:t>
            </a:r>
            <a:r>
              <a:rPr lang="es-CO" sz="6000" dirty="0">
                <a:solidFill>
                  <a:srgbClr val="E25B00"/>
                </a:solidFill>
                <a:latin typeface="Century Gothic" panose="020B0502020202020204" pitchFamily="34" charset="0"/>
                <a:cs typeface="Calibri" panose="020F0502020204030204" pitchFamily="34" charset="0"/>
              </a:rPr>
              <a:t>ga</a:t>
            </a:r>
            <a:r>
              <a:rPr lang="es-CO" sz="6000" dirty="0">
                <a:solidFill>
                  <a:schemeClr val="accent1">
                    <a:lumMod val="50000"/>
                  </a:schemeClr>
                </a:solidFill>
                <a:latin typeface="Century Gothic" panose="020B0502020202020204" pitchFamily="34" charset="0"/>
                <a:cs typeface="Calibri" panose="020F0502020204030204" pitchFamily="34" charset="0"/>
              </a:rPr>
              <a:t>lo?, pre</a:t>
            </a:r>
            <a:r>
              <a:rPr lang="es-CO" sz="6000" dirty="0">
                <a:solidFill>
                  <a:srgbClr val="E25B00"/>
                </a:solidFill>
                <a:latin typeface="Century Gothic" panose="020B0502020202020204" pitchFamily="34" charset="0"/>
                <a:cs typeface="Calibri" panose="020F0502020204030204" pitchFamily="34" charset="0"/>
              </a:rPr>
              <a:t>gu</a:t>
            </a:r>
            <a:r>
              <a:rPr lang="es-CO" sz="6000" dirty="0">
                <a:solidFill>
                  <a:schemeClr val="accent1">
                    <a:lumMod val="50000"/>
                  </a:schemeClr>
                </a:solidFill>
                <a:latin typeface="Century Gothic" panose="020B0502020202020204" pitchFamily="34" charset="0"/>
                <a:cs typeface="Calibri" panose="020F0502020204030204" pitchFamily="34" charset="0"/>
              </a:rPr>
              <a:t>nta Daniel.</a:t>
            </a:r>
          </a:p>
        </p:txBody>
      </p:sp>
      <p:sp>
        <p:nvSpPr>
          <p:cNvPr id="8" name="Action Button: Custom 7">
            <a:hlinkClick r:id="" action="ppaction://noaction" highlightClick="1">
              <a:snd r:embed="rId4" name="cual es el regalo pregunta daniel.wav"/>
            </a:hlinkClick>
          </p:cNvPr>
          <p:cNvSpPr/>
          <p:nvPr/>
        </p:nvSpPr>
        <p:spPr>
          <a:xfrm>
            <a:off x="243959" y="2549239"/>
            <a:ext cx="504000" cy="468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4</a:t>
            </a:r>
          </a:p>
        </p:txBody>
      </p:sp>
      <p:sp>
        <p:nvSpPr>
          <p:cNvPr id="10" name="TextBox 9"/>
          <p:cNvSpPr txBox="1"/>
          <p:nvPr/>
        </p:nvSpPr>
        <p:spPr>
          <a:xfrm>
            <a:off x="1259821" y="4140525"/>
            <a:ext cx="1022494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4400" dirty="0">
                <a:solidFill>
                  <a:schemeClr val="accent1">
                    <a:lumMod val="50000"/>
                  </a:schemeClr>
                </a:solidFill>
                <a:latin typeface="Century Gothic" panose="020B0502020202020204" pitchFamily="34" charset="0"/>
                <a:cs typeface="Calibri" panose="020F0502020204030204" pitchFamily="34" charset="0"/>
              </a:rPr>
              <a:t>“</a:t>
            </a:r>
            <a:r>
              <a:rPr lang="es-CO" sz="4400" dirty="0" err="1">
                <a:solidFill>
                  <a:schemeClr val="accent1">
                    <a:lumMod val="50000"/>
                  </a:schemeClr>
                </a:solidFill>
                <a:latin typeface="Century Gothic" panose="020B0502020202020204" pitchFamily="34" charset="0"/>
                <a:cs typeface="Calibri" panose="020F0502020204030204" pitchFamily="34" charset="0"/>
              </a:rPr>
              <a:t>Which</a:t>
            </a:r>
            <a:r>
              <a:rPr lang="es-CO" sz="4400" dirty="0">
                <a:solidFill>
                  <a:schemeClr val="accent1">
                    <a:lumMod val="50000"/>
                  </a:schemeClr>
                </a:solidFill>
                <a:latin typeface="Century Gothic" panose="020B0502020202020204" pitchFamily="34" charset="0"/>
                <a:cs typeface="Calibri" panose="020F0502020204030204" pitchFamily="34" charset="0"/>
              </a:rPr>
              <a:t> </a:t>
            </a:r>
            <a:r>
              <a:rPr lang="es-CO" sz="4400" dirty="0" err="1">
                <a:solidFill>
                  <a:schemeClr val="accent1">
                    <a:lumMod val="50000"/>
                  </a:schemeClr>
                </a:solidFill>
                <a:latin typeface="Century Gothic" panose="020B0502020202020204" pitchFamily="34" charset="0"/>
                <a:cs typeface="Calibri" panose="020F0502020204030204" pitchFamily="34" charset="0"/>
              </a:rPr>
              <a:t>is</a:t>
            </a:r>
            <a:r>
              <a:rPr lang="es-CO" sz="4400" dirty="0">
                <a:solidFill>
                  <a:schemeClr val="accent1">
                    <a:lumMod val="50000"/>
                  </a:schemeClr>
                </a:solidFill>
                <a:latin typeface="Century Gothic" panose="020B0502020202020204" pitchFamily="34" charset="0"/>
                <a:cs typeface="Calibri" panose="020F0502020204030204" pitchFamily="34" charset="0"/>
              </a:rPr>
              <a:t> </a:t>
            </a:r>
            <a:r>
              <a:rPr lang="es-CO" sz="4400" dirty="0" err="1">
                <a:solidFill>
                  <a:schemeClr val="accent1">
                    <a:lumMod val="50000"/>
                  </a:schemeClr>
                </a:solidFill>
                <a:latin typeface="Century Gothic" panose="020B0502020202020204" pitchFamily="34" charset="0"/>
                <a:cs typeface="Calibri" panose="020F0502020204030204" pitchFamily="34" charset="0"/>
              </a:rPr>
              <a:t>the</a:t>
            </a:r>
            <a:r>
              <a:rPr lang="es-CO" sz="4400" dirty="0">
                <a:solidFill>
                  <a:schemeClr val="accent1">
                    <a:lumMod val="50000"/>
                  </a:schemeClr>
                </a:solidFill>
                <a:latin typeface="Century Gothic" panose="020B0502020202020204" pitchFamily="34" charset="0"/>
                <a:cs typeface="Calibri" panose="020F0502020204030204" pitchFamily="34" charset="0"/>
              </a:rPr>
              <a:t> </a:t>
            </a:r>
            <a:r>
              <a:rPr lang="es-CO" sz="4400" dirty="0" err="1">
                <a:solidFill>
                  <a:schemeClr val="accent1">
                    <a:lumMod val="50000"/>
                  </a:schemeClr>
                </a:solidFill>
                <a:latin typeface="Century Gothic" panose="020B0502020202020204" pitchFamily="34" charset="0"/>
                <a:cs typeface="Calibri" panose="020F0502020204030204" pitchFamily="34" charset="0"/>
              </a:rPr>
              <a:t>present</a:t>
            </a:r>
            <a:r>
              <a:rPr lang="es-CO" sz="4400" dirty="0">
                <a:solidFill>
                  <a:schemeClr val="accent1">
                    <a:lumMod val="50000"/>
                  </a:schemeClr>
                </a:solidFill>
                <a:latin typeface="Century Gothic" panose="020B0502020202020204" pitchFamily="34" charset="0"/>
                <a:cs typeface="Calibri" panose="020F0502020204030204" pitchFamily="34" charset="0"/>
              </a:rPr>
              <a:t>?” asks Daniel.</a:t>
            </a:r>
            <a:endParaRPr kumimoji="0" lang="es-CO" sz="4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endParaRPr>
          </a:p>
        </p:txBody>
      </p:sp>
      <p:pic>
        <p:nvPicPr>
          <p:cNvPr id="3" name="Picture 2"/>
          <p:cNvPicPr>
            <a:picLocks noChangeAspect="1"/>
          </p:cNvPicPr>
          <p:nvPr/>
        </p:nvPicPr>
        <p:blipFill>
          <a:blip r:embed="rId5"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6782226" y="47745"/>
            <a:ext cx="3828956" cy="2153788"/>
          </a:xfrm>
          <a:prstGeom prst="rect">
            <a:avLst/>
          </a:prstGeom>
        </p:spPr>
      </p:pic>
      <p:grpSp>
        <p:nvGrpSpPr>
          <p:cNvPr id="12" name="Group 11"/>
          <p:cNvGrpSpPr/>
          <p:nvPr/>
        </p:nvGrpSpPr>
        <p:grpSpPr>
          <a:xfrm>
            <a:off x="2593831" y="3319525"/>
            <a:ext cx="983336" cy="821000"/>
            <a:chOff x="5532326" y="4202852"/>
            <a:chExt cx="2196001" cy="821000"/>
          </a:xfrm>
        </p:grpSpPr>
        <p:sp>
          <p:nvSpPr>
            <p:cNvPr id="13" name="Rectangle 12"/>
            <p:cNvSpPr/>
            <p:nvPr/>
          </p:nvSpPr>
          <p:spPr>
            <a:xfrm>
              <a:off x="5532326" y="4202852"/>
              <a:ext cx="2196001" cy="82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5532327" y="4866350"/>
              <a:ext cx="2196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p:cNvGrpSpPr/>
          <p:nvPr/>
        </p:nvGrpSpPr>
        <p:grpSpPr>
          <a:xfrm>
            <a:off x="6342665" y="2404932"/>
            <a:ext cx="1044504" cy="832696"/>
            <a:chOff x="5532326" y="4202852"/>
            <a:chExt cx="2196001" cy="832696"/>
          </a:xfrm>
        </p:grpSpPr>
        <p:sp>
          <p:nvSpPr>
            <p:cNvPr id="16" name="Rectangle 15"/>
            <p:cNvSpPr/>
            <p:nvPr/>
          </p:nvSpPr>
          <p:spPr>
            <a:xfrm>
              <a:off x="5532326" y="4202852"/>
              <a:ext cx="2196001" cy="83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5532327" y="4866350"/>
              <a:ext cx="2196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51991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¿GA, GO o GU?</a:t>
            </a:r>
          </a:p>
        </p:txBody>
      </p:sp>
      <p:sp>
        <p:nvSpPr>
          <p:cNvPr id="6" name="TextBox 5"/>
          <p:cNvSpPr txBox="1"/>
          <p:nvPr/>
        </p:nvSpPr>
        <p:spPr>
          <a:xfrm>
            <a:off x="1259820" y="2201533"/>
            <a:ext cx="11789229" cy="1938992"/>
          </a:xfrm>
          <a:prstGeom prst="rect">
            <a:avLst/>
          </a:prstGeom>
          <a:noFill/>
        </p:spPr>
        <p:txBody>
          <a:bodyPr wrap="square" rtlCol="0">
            <a:spAutoFit/>
          </a:bodyPr>
          <a:lstStyle/>
          <a:p>
            <a:r>
              <a:rPr lang="es-CO" sz="6000" dirty="0">
                <a:solidFill>
                  <a:schemeClr val="accent1">
                    <a:lumMod val="50000"/>
                  </a:schemeClr>
                </a:solidFill>
                <a:latin typeface="Century Gothic" panose="020B0502020202020204" pitchFamily="34" charset="0"/>
                <a:cs typeface="Calibri" panose="020F0502020204030204" pitchFamily="34" charset="0"/>
              </a:rPr>
              <a:t>Tener un </a:t>
            </a:r>
            <a:r>
              <a:rPr lang="es-CO" sz="6000" dirty="0">
                <a:solidFill>
                  <a:srgbClr val="E25B00"/>
                </a:solidFill>
                <a:latin typeface="Century Gothic" panose="020B0502020202020204" pitchFamily="34" charset="0"/>
                <a:cs typeface="Calibri" panose="020F0502020204030204" pitchFamily="34" charset="0"/>
              </a:rPr>
              <a:t>ga</a:t>
            </a:r>
            <a:r>
              <a:rPr lang="es-CO" sz="6000" dirty="0">
                <a:solidFill>
                  <a:schemeClr val="accent1">
                    <a:lumMod val="50000"/>
                  </a:schemeClr>
                </a:solidFill>
                <a:latin typeface="Century Gothic" panose="020B0502020202020204" pitchFamily="34" charset="0"/>
                <a:cs typeface="Calibri" panose="020F0502020204030204" pitchFamily="34" charset="0"/>
              </a:rPr>
              <a:t>to es al</a:t>
            </a:r>
            <a:r>
              <a:rPr lang="es-CO" sz="6000" dirty="0">
                <a:solidFill>
                  <a:srgbClr val="E25B00"/>
                </a:solidFill>
                <a:latin typeface="Century Gothic" panose="020B0502020202020204" pitchFamily="34" charset="0"/>
                <a:cs typeface="Calibri" panose="020F0502020204030204" pitchFamily="34" charset="0"/>
              </a:rPr>
              <a:t>go</a:t>
            </a:r>
            <a:r>
              <a:rPr lang="es-CO" sz="6000" dirty="0">
                <a:solidFill>
                  <a:schemeClr val="accent1">
                    <a:lumMod val="50000"/>
                  </a:schemeClr>
                </a:solidFill>
                <a:latin typeface="Century Gothic" panose="020B0502020202020204" pitchFamily="34" charset="0"/>
                <a:cs typeface="Calibri" panose="020F0502020204030204" pitchFamily="34" charset="0"/>
              </a:rPr>
              <a:t> muy especial.</a:t>
            </a:r>
          </a:p>
        </p:txBody>
      </p:sp>
      <p:sp>
        <p:nvSpPr>
          <p:cNvPr id="8" name="Action Button: Custom 7">
            <a:hlinkClick r:id="" action="ppaction://noaction" highlightClick="1">
              <a:snd r:embed="rId4" name="tener un gato es algo muy especial.wav"/>
            </a:hlinkClick>
          </p:cNvPr>
          <p:cNvSpPr/>
          <p:nvPr/>
        </p:nvSpPr>
        <p:spPr>
          <a:xfrm>
            <a:off x="243959" y="2549239"/>
            <a:ext cx="504000" cy="468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5</a:t>
            </a:r>
          </a:p>
        </p:txBody>
      </p:sp>
      <p:sp>
        <p:nvSpPr>
          <p:cNvPr id="10" name="TextBox 9"/>
          <p:cNvSpPr txBox="1"/>
          <p:nvPr/>
        </p:nvSpPr>
        <p:spPr>
          <a:xfrm>
            <a:off x="1416592" y="4140525"/>
            <a:ext cx="8716684"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4400" dirty="0" err="1">
                <a:solidFill>
                  <a:schemeClr val="accent1">
                    <a:lumMod val="50000"/>
                  </a:schemeClr>
                </a:solidFill>
                <a:latin typeface="Century Gothic" panose="020B0502020202020204" pitchFamily="34" charset="0"/>
                <a:cs typeface="Calibri" panose="020F0502020204030204" pitchFamily="34" charset="0"/>
              </a:rPr>
              <a:t>Having</a:t>
            </a:r>
            <a:r>
              <a:rPr lang="es-CO" sz="4400" dirty="0">
                <a:solidFill>
                  <a:schemeClr val="accent1">
                    <a:lumMod val="50000"/>
                  </a:schemeClr>
                </a:solidFill>
                <a:latin typeface="Century Gothic" panose="020B0502020202020204" pitchFamily="34" charset="0"/>
                <a:cs typeface="Calibri" panose="020F0502020204030204" pitchFamily="34" charset="0"/>
              </a:rPr>
              <a:t> a </a:t>
            </a:r>
            <a:r>
              <a:rPr lang="es-CO" sz="4400" dirty="0" err="1">
                <a:solidFill>
                  <a:schemeClr val="accent1">
                    <a:lumMod val="50000"/>
                  </a:schemeClr>
                </a:solidFill>
                <a:latin typeface="Century Gothic" panose="020B0502020202020204" pitchFamily="34" charset="0"/>
                <a:cs typeface="Calibri" panose="020F0502020204030204" pitchFamily="34" charset="0"/>
              </a:rPr>
              <a:t>cat</a:t>
            </a:r>
            <a:r>
              <a:rPr lang="es-CO" sz="4400" dirty="0">
                <a:solidFill>
                  <a:schemeClr val="accent1">
                    <a:lumMod val="50000"/>
                  </a:schemeClr>
                </a:solidFill>
                <a:latin typeface="Century Gothic" panose="020B0502020202020204" pitchFamily="34" charset="0"/>
                <a:cs typeface="Calibri" panose="020F0502020204030204" pitchFamily="34" charset="0"/>
              </a:rPr>
              <a:t> </a:t>
            </a:r>
            <a:r>
              <a:rPr lang="es-CO" sz="4400" dirty="0" err="1">
                <a:solidFill>
                  <a:schemeClr val="accent1">
                    <a:lumMod val="50000"/>
                  </a:schemeClr>
                </a:solidFill>
                <a:latin typeface="Century Gothic" panose="020B0502020202020204" pitchFamily="34" charset="0"/>
                <a:cs typeface="Calibri" panose="020F0502020204030204" pitchFamily="34" charset="0"/>
              </a:rPr>
              <a:t>is</a:t>
            </a:r>
            <a:r>
              <a:rPr lang="es-CO" sz="4400" dirty="0">
                <a:solidFill>
                  <a:schemeClr val="accent1">
                    <a:lumMod val="50000"/>
                  </a:schemeClr>
                </a:solidFill>
                <a:latin typeface="Century Gothic" panose="020B0502020202020204" pitchFamily="34" charset="0"/>
                <a:cs typeface="Calibri" panose="020F0502020204030204" pitchFamily="34" charset="0"/>
              </a:rPr>
              <a:t> </a:t>
            </a:r>
            <a:r>
              <a:rPr lang="es-CO" sz="4400" dirty="0" err="1">
                <a:solidFill>
                  <a:schemeClr val="accent1">
                    <a:lumMod val="50000"/>
                  </a:schemeClr>
                </a:solidFill>
                <a:latin typeface="Century Gothic" panose="020B0502020202020204" pitchFamily="34" charset="0"/>
                <a:cs typeface="Calibri" panose="020F0502020204030204" pitchFamily="34" charset="0"/>
              </a:rPr>
              <a:t>something</a:t>
            </a:r>
            <a:r>
              <a:rPr lang="es-CO" sz="4400" dirty="0">
                <a:solidFill>
                  <a:schemeClr val="accent1">
                    <a:lumMod val="50000"/>
                  </a:schemeClr>
                </a:solidFill>
                <a:latin typeface="Century Gothic" panose="020B0502020202020204" pitchFamily="34" charset="0"/>
                <a:cs typeface="Calibri" panose="020F0502020204030204" pitchFamily="34" charset="0"/>
              </a:rPr>
              <a:t> </a:t>
            </a:r>
            <a:r>
              <a:rPr lang="es-CO" sz="4400" dirty="0" err="1">
                <a:solidFill>
                  <a:schemeClr val="accent1">
                    <a:lumMod val="50000"/>
                  </a:schemeClr>
                </a:solidFill>
                <a:latin typeface="Century Gothic" panose="020B0502020202020204" pitchFamily="34" charset="0"/>
                <a:cs typeface="Calibri" panose="020F0502020204030204" pitchFamily="34" charset="0"/>
              </a:rPr>
              <a:t>very</a:t>
            </a:r>
            <a:r>
              <a:rPr lang="es-CO" sz="4400" dirty="0">
                <a:solidFill>
                  <a:schemeClr val="accent1">
                    <a:lumMod val="50000"/>
                  </a:schemeClr>
                </a:solidFill>
                <a:latin typeface="Century Gothic" panose="020B0502020202020204" pitchFamily="34" charset="0"/>
                <a:cs typeface="Calibri" panose="020F0502020204030204" pitchFamily="34" charset="0"/>
              </a:rPr>
              <a:t> </a:t>
            </a:r>
            <a:r>
              <a:rPr lang="es-CO" sz="4400" dirty="0" err="1">
                <a:solidFill>
                  <a:schemeClr val="accent1">
                    <a:lumMod val="50000"/>
                  </a:schemeClr>
                </a:solidFill>
                <a:latin typeface="Century Gothic" panose="020B0502020202020204" pitchFamily="34" charset="0"/>
                <a:cs typeface="Calibri" panose="020F0502020204030204" pitchFamily="34" charset="0"/>
              </a:rPr>
              <a:t>special</a:t>
            </a:r>
            <a:r>
              <a:rPr lang="es-CO" sz="4400" dirty="0">
                <a:solidFill>
                  <a:schemeClr val="accent1">
                    <a:lumMod val="50000"/>
                  </a:schemeClr>
                </a:solidFill>
                <a:latin typeface="Century Gothic" panose="020B0502020202020204" pitchFamily="34" charset="0"/>
                <a:cs typeface="Calibri" panose="020F0502020204030204" pitchFamily="34" charset="0"/>
              </a:rPr>
              <a:t>.</a:t>
            </a:r>
            <a:endParaRPr kumimoji="0" lang="es-CO" sz="4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endParaRPr>
          </a:p>
        </p:txBody>
      </p:sp>
      <p:grpSp>
        <p:nvGrpSpPr>
          <p:cNvPr id="12" name="Group 11"/>
          <p:cNvGrpSpPr/>
          <p:nvPr/>
        </p:nvGrpSpPr>
        <p:grpSpPr>
          <a:xfrm>
            <a:off x="4697603" y="2402504"/>
            <a:ext cx="1048313" cy="862051"/>
            <a:chOff x="5532326" y="4202852"/>
            <a:chExt cx="2196001" cy="862051"/>
          </a:xfrm>
        </p:grpSpPr>
        <p:sp>
          <p:nvSpPr>
            <p:cNvPr id="13" name="Rectangle 12"/>
            <p:cNvSpPr/>
            <p:nvPr/>
          </p:nvSpPr>
          <p:spPr>
            <a:xfrm>
              <a:off x="5532326" y="4202852"/>
              <a:ext cx="2196001" cy="862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5532327" y="4866350"/>
              <a:ext cx="2196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p:cNvGrpSpPr/>
          <p:nvPr/>
        </p:nvGrpSpPr>
        <p:grpSpPr>
          <a:xfrm>
            <a:off x="8374915" y="2406604"/>
            <a:ext cx="1045415" cy="857951"/>
            <a:chOff x="5532326" y="4202852"/>
            <a:chExt cx="2196001" cy="857951"/>
          </a:xfrm>
        </p:grpSpPr>
        <p:sp>
          <p:nvSpPr>
            <p:cNvPr id="16" name="Rectangle 15"/>
            <p:cNvSpPr/>
            <p:nvPr/>
          </p:nvSpPr>
          <p:spPr>
            <a:xfrm>
              <a:off x="5532326" y="4202852"/>
              <a:ext cx="2196001" cy="857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5532327" y="4866350"/>
              <a:ext cx="2196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43778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419347" y="401053"/>
            <a:ext cx="160169" cy="185265"/>
          </a:xfrm>
        </p:spPr>
        <p:txBody>
          <a:bodyPr>
            <a:noAutofit/>
          </a:bodyPr>
          <a:lstStyle/>
          <a:p>
            <a:r>
              <a:rPr lang="en-GB" sz="100" b="1" dirty="0" err="1">
                <a:solidFill>
                  <a:prstClr val="white"/>
                </a:solidFill>
              </a:rPr>
              <a:t>vocabulario</a:t>
            </a:r>
            <a:endParaRPr lang="en-US" sz="100" dirty="0"/>
          </a:p>
        </p:txBody>
      </p:sp>
      <p:graphicFrame>
        <p:nvGraphicFramePr>
          <p:cNvPr id="4" name="Table 3"/>
          <p:cNvGraphicFramePr>
            <a:graphicFrameLocks noGrp="1"/>
          </p:cNvGraphicFramePr>
          <p:nvPr>
            <p:extLst>
              <p:ext uri="{D42A27DB-BD31-4B8C-83A1-F6EECF244321}">
                <p14:modId xmlns:p14="http://schemas.microsoft.com/office/powerpoint/2010/main" val="738123063"/>
              </p:ext>
            </p:extLst>
          </p:nvPr>
        </p:nvGraphicFramePr>
        <p:xfrm>
          <a:off x="4163790" y="361746"/>
          <a:ext cx="5517818" cy="5622305"/>
        </p:xfrm>
        <a:graphic>
          <a:graphicData uri="http://schemas.openxmlformats.org/drawingml/2006/table">
            <a:tbl>
              <a:tblPr firstRow="1" firstCol="1" bandRow="1">
                <a:tableStyleId>{5940675A-B579-460E-94D1-54222C63F5DA}</a:tableStyleId>
              </a:tblPr>
              <a:tblGrid>
                <a:gridCol w="473004">
                  <a:extLst>
                    <a:ext uri="{9D8B030D-6E8A-4147-A177-3AD203B41FA5}">
                      <a16:colId xmlns:a16="http://schemas.microsoft.com/office/drawing/2014/main" val="20000"/>
                    </a:ext>
                  </a:extLst>
                </a:gridCol>
                <a:gridCol w="2275739">
                  <a:extLst>
                    <a:ext uri="{9D8B030D-6E8A-4147-A177-3AD203B41FA5}">
                      <a16:colId xmlns:a16="http://schemas.microsoft.com/office/drawing/2014/main" val="20001"/>
                    </a:ext>
                  </a:extLst>
                </a:gridCol>
                <a:gridCol w="2769075">
                  <a:extLst>
                    <a:ext uri="{9D8B030D-6E8A-4147-A177-3AD203B41FA5}">
                      <a16:colId xmlns:a16="http://schemas.microsoft.com/office/drawing/2014/main" val="20002"/>
                    </a:ext>
                  </a:extLst>
                </a:gridCol>
              </a:tblGrid>
              <a:tr h="432485">
                <a:tc>
                  <a:txBody>
                    <a:bodyPr/>
                    <a:lstStyle/>
                    <a:p>
                      <a:pPr>
                        <a:lnSpc>
                          <a:spcPct val="107000"/>
                        </a:lnSpc>
                        <a:spcAft>
                          <a:spcPts val="0"/>
                        </a:spcAft>
                      </a:pPr>
                      <a:r>
                        <a:rPr lang="en-GB" sz="2000" b="1" dirty="0">
                          <a:solidFill>
                            <a:schemeClr val="accent1">
                              <a:lumMod val="50000"/>
                            </a:schemeClr>
                          </a:solidFill>
                          <a:effectLst/>
                          <a:latin typeface="Century Gothic" panose="020B0502020202020204" pitchFamily="34" charset="0"/>
                        </a:rPr>
                        <a:t> </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Word</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English meaning</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1</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beber</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to</a:t>
                      </a:r>
                      <a:r>
                        <a:rPr lang="en-GB" sz="2000" baseline="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drink, drinking</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2</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comer</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to eat, eating</a:t>
                      </a:r>
                    </a:p>
                  </a:txBody>
                  <a:tcPr marL="68580" marR="68580" marT="0" marB="0" anchor="ctr"/>
                </a:tc>
                <a:extLst>
                  <a:ext uri="{0D108BD9-81ED-4DB2-BD59-A6C34878D82A}">
                    <a16:rowId xmlns:a16="http://schemas.microsoft.com/office/drawing/2014/main" val="10002"/>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3</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leer</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to read, reading</a:t>
                      </a:r>
                    </a:p>
                  </a:txBody>
                  <a:tcPr marL="68580" marR="68580" marT="0" marB="0" anchor="ctr"/>
                </a:tc>
                <a:extLst>
                  <a:ext uri="{0D108BD9-81ED-4DB2-BD59-A6C34878D82A}">
                    <a16:rowId xmlns:a16="http://schemas.microsoft.com/office/drawing/2014/main" val="10003"/>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4</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vivir</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to live, living</a:t>
                      </a:r>
                    </a:p>
                  </a:txBody>
                  <a:tcPr marL="68580" marR="68580" marT="0" marB="0" anchor="ctr"/>
                </a:tc>
                <a:extLst>
                  <a:ext uri="{0D108BD9-81ED-4DB2-BD59-A6C34878D82A}">
                    <a16:rowId xmlns:a16="http://schemas.microsoft.com/office/drawing/2014/main" val="10004"/>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5</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nunca</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never</a:t>
                      </a:r>
                    </a:p>
                  </a:txBody>
                  <a:tcPr marL="68580" marR="68580" marT="0" marB="0" anchor="ctr"/>
                </a:tc>
                <a:extLst>
                  <a:ext uri="{0D108BD9-81ED-4DB2-BD59-A6C34878D82A}">
                    <a16:rowId xmlns:a16="http://schemas.microsoft.com/office/drawing/2014/main" val="10005"/>
                  </a:ext>
                </a:extLst>
              </a:tr>
              <a:tr h="43248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6</a:t>
                      </a:r>
                      <a:endParaRPr kumimoji="0" lang="en-GB" sz="1600" b="1" i="0" u="none" strike="noStrike" kern="1200" cap="none" spc="0" normalizeH="0" baseline="0" noProof="0" dirty="0">
                        <a:ln>
                          <a:noFill/>
                        </a:ln>
                        <a:solidFill>
                          <a:schemeClr val="accent1">
                            <a:lumMod val="50000"/>
                          </a:schemeClr>
                        </a:solidFill>
                        <a:effectLst/>
                        <a:uLnTx/>
                        <a:uFillTx/>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el </a:t>
                      </a: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ejercicio</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exercise</a:t>
                      </a:r>
                    </a:p>
                  </a:txBody>
                  <a:tcPr marL="68580" marR="68580" marT="0" marB="0" anchor="ctr"/>
                </a:tc>
                <a:extLst>
                  <a:ext uri="{0D108BD9-81ED-4DB2-BD59-A6C34878D82A}">
                    <a16:rowId xmlns:a16="http://schemas.microsoft.com/office/drawing/2014/main" val="1256153055"/>
                  </a:ext>
                </a:extLst>
              </a:tr>
              <a:tr h="43248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7</a:t>
                      </a:r>
                      <a:endPar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la </a:t>
                      </a: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fruta</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fruit</a:t>
                      </a:r>
                    </a:p>
                  </a:txBody>
                  <a:tcPr marL="68580" marR="68580" marT="0" marB="0" anchor="ctr"/>
                </a:tc>
                <a:extLst>
                  <a:ext uri="{0D108BD9-81ED-4DB2-BD59-A6C34878D82A}">
                    <a16:rowId xmlns:a16="http://schemas.microsoft.com/office/drawing/2014/main" val="1607368200"/>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8</a:t>
                      </a: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la</a:t>
                      </a:r>
                      <a:r>
                        <a:rPr lang="en-GB" sz="2000" baseline="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carne</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meat</a:t>
                      </a:r>
                    </a:p>
                  </a:txBody>
                  <a:tcPr marL="68580" marR="68580" marT="0" marB="0" anchor="ctr"/>
                </a:tc>
                <a:extLst>
                  <a:ext uri="{0D108BD9-81ED-4DB2-BD59-A6C34878D82A}">
                    <a16:rowId xmlns:a16="http://schemas.microsoft.com/office/drawing/2014/main" val="975365843"/>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9</a:t>
                      </a:r>
                    </a:p>
                  </a:txBody>
                  <a:tcPr marL="68580" marR="68580" marT="0" marB="0" anchor="ctr">
                    <a:solidFill>
                      <a:schemeClr val="bg1"/>
                    </a:solidFill>
                  </a:tcPr>
                </a:tc>
                <a:tc>
                  <a:txBody>
                    <a:bodyPr/>
                    <a:lstStyle/>
                    <a:p>
                      <a:pPr algn="ctr">
                        <a:lnSpc>
                          <a:spcPct val="107000"/>
                        </a:lnSpc>
                        <a:spcAft>
                          <a:spcPts val="0"/>
                        </a:spcAft>
                      </a:pP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rico</a:t>
                      </a: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rich, tasty</a:t>
                      </a:r>
                    </a:p>
                  </a:txBody>
                  <a:tcPr marL="68580" marR="68580" marT="0" marB="0" anchor="ctr"/>
                </a:tc>
                <a:extLst>
                  <a:ext uri="{0D108BD9-81ED-4DB2-BD59-A6C34878D82A}">
                    <a16:rowId xmlns:a16="http://schemas.microsoft.com/office/drawing/2014/main" val="1422373820"/>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10</a:t>
                      </a:r>
                    </a:p>
                  </a:txBody>
                  <a:tcPr marL="68580" marR="68580" marT="0" marB="0" anchor="ctr">
                    <a:solidFill>
                      <a:schemeClr val="bg1"/>
                    </a:solidFill>
                  </a:tcPr>
                </a:tc>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el</a:t>
                      </a:r>
                      <a:r>
                        <a:rPr lang="en-GB" sz="2000" baseline="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agua (f)</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water</a:t>
                      </a:r>
                    </a:p>
                  </a:txBody>
                  <a:tcPr marL="68580" marR="68580" marT="0" marB="0" anchor="ctr"/>
                </a:tc>
                <a:extLst>
                  <a:ext uri="{0D108BD9-81ED-4DB2-BD59-A6C34878D82A}">
                    <a16:rowId xmlns:a16="http://schemas.microsoft.com/office/drawing/2014/main" val="3327875093"/>
                  </a:ext>
                </a:extLst>
              </a:tr>
              <a:tr h="43248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11</a:t>
                      </a: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el hombre</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man</a:t>
                      </a:r>
                    </a:p>
                  </a:txBody>
                  <a:tcPr marL="68580" marR="68580" marT="0" marB="0" anchor="ctr"/>
                </a:tc>
                <a:extLst>
                  <a:ext uri="{0D108BD9-81ED-4DB2-BD59-A6C34878D82A}">
                    <a16:rowId xmlns:a16="http://schemas.microsoft.com/office/drawing/2014/main" val="161330467"/>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12</a:t>
                      </a: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a:t>
                      </a:r>
                      <a:r>
                        <a:rPr lang="en-GB" sz="2000" baseline="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aseline="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veces</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sometimes</a:t>
                      </a:r>
                    </a:p>
                  </a:txBody>
                  <a:tcPr marL="68580" marR="68580" marT="0" marB="0" anchor="ctr"/>
                </a:tc>
                <a:extLst>
                  <a:ext uri="{0D108BD9-81ED-4DB2-BD59-A6C34878D82A}">
                    <a16:rowId xmlns:a16="http://schemas.microsoft.com/office/drawing/2014/main" val="779254573"/>
                  </a:ext>
                </a:extLst>
              </a:tr>
            </a:tbl>
          </a:graphicData>
        </a:graphic>
      </p:graphicFrame>
      <p:grpSp>
        <p:nvGrpSpPr>
          <p:cNvPr id="12" name="Group 11"/>
          <p:cNvGrpSpPr/>
          <p:nvPr/>
        </p:nvGrpSpPr>
        <p:grpSpPr>
          <a:xfrm>
            <a:off x="7318268" y="845865"/>
            <a:ext cx="2043862" cy="5066244"/>
            <a:chOff x="3758774" y="981429"/>
            <a:chExt cx="2043862" cy="5066244"/>
          </a:xfrm>
        </p:grpSpPr>
        <p:grpSp>
          <p:nvGrpSpPr>
            <p:cNvPr id="13" name="Group 12"/>
            <p:cNvGrpSpPr/>
            <p:nvPr/>
          </p:nvGrpSpPr>
          <p:grpSpPr>
            <a:xfrm>
              <a:off x="3758774" y="981429"/>
              <a:ext cx="2006648" cy="4227605"/>
              <a:chOff x="2634335" y="1842309"/>
              <a:chExt cx="2006648" cy="4227605"/>
            </a:xfrm>
          </p:grpSpPr>
          <p:sp>
            <p:nvSpPr>
              <p:cNvPr id="16" name="Rectangle 15"/>
              <p:cNvSpPr/>
              <p:nvPr/>
            </p:nvSpPr>
            <p:spPr>
              <a:xfrm>
                <a:off x="2634335" y="1842309"/>
                <a:ext cx="2006647"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Rectangle 16"/>
              <p:cNvSpPr/>
              <p:nvPr/>
            </p:nvSpPr>
            <p:spPr>
              <a:xfrm>
                <a:off x="2634336" y="2278847"/>
                <a:ext cx="2006647"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ectangle 17"/>
              <p:cNvSpPr/>
              <p:nvPr/>
            </p:nvSpPr>
            <p:spPr>
              <a:xfrm>
                <a:off x="2634336" y="2697126"/>
                <a:ext cx="2006647"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ectangle 18"/>
              <p:cNvSpPr/>
              <p:nvPr/>
            </p:nvSpPr>
            <p:spPr>
              <a:xfrm>
                <a:off x="2634336" y="3158394"/>
                <a:ext cx="2006647"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ectangle 19"/>
              <p:cNvSpPr/>
              <p:nvPr/>
            </p:nvSpPr>
            <p:spPr>
              <a:xfrm>
                <a:off x="2634336" y="3574870"/>
                <a:ext cx="2006647"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Rectangle 20"/>
              <p:cNvSpPr/>
              <p:nvPr/>
            </p:nvSpPr>
            <p:spPr>
              <a:xfrm>
                <a:off x="2634336" y="3983084"/>
                <a:ext cx="2006647"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Rectangle 21"/>
              <p:cNvSpPr/>
              <p:nvPr/>
            </p:nvSpPr>
            <p:spPr>
              <a:xfrm>
                <a:off x="2634336" y="4422814"/>
                <a:ext cx="2006647"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Rectangle 22"/>
              <p:cNvSpPr/>
              <p:nvPr/>
            </p:nvSpPr>
            <p:spPr>
              <a:xfrm>
                <a:off x="2634335" y="4857372"/>
                <a:ext cx="2006647"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Rectangle 23"/>
              <p:cNvSpPr/>
              <p:nvPr/>
            </p:nvSpPr>
            <p:spPr>
              <a:xfrm>
                <a:off x="2634336" y="5288951"/>
                <a:ext cx="2006647"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ectangle 24"/>
              <p:cNvSpPr/>
              <p:nvPr/>
            </p:nvSpPr>
            <p:spPr>
              <a:xfrm>
                <a:off x="2634335" y="5738426"/>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14" name="Rectangle 13"/>
            <p:cNvSpPr/>
            <p:nvPr/>
          </p:nvSpPr>
          <p:spPr>
            <a:xfrm>
              <a:off x="3795989" y="5276484"/>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Rectangle 14"/>
            <p:cNvSpPr/>
            <p:nvPr/>
          </p:nvSpPr>
          <p:spPr>
            <a:xfrm>
              <a:off x="3758774" y="5716185"/>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grpSp>
        <p:nvGrpSpPr>
          <p:cNvPr id="26" name="Group 25"/>
          <p:cNvGrpSpPr/>
          <p:nvPr/>
        </p:nvGrpSpPr>
        <p:grpSpPr>
          <a:xfrm>
            <a:off x="4812912" y="859284"/>
            <a:ext cx="2005684" cy="5066244"/>
            <a:chOff x="3758774" y="981429"/>
            <a:chExt cx="2043862" cy="5066244"/>
          </a:xfrm>
        </p:grpSpPr>
        <p:grpSp>
          <p:nvGrpSpPr>
            <p:cNvPr id="27" name="Group 26"/>
            <p:cNvGrpSpPr/>
            <p:nvPr/>
          </p:nvGrpSpPr>
          <p:grpSpPr>
            <a:xfrm>
              <a:off x="3758774" y="981429"/>
              <a:ext cx="2006648" cy="4227605"/>
              <a:chOff x="2634335" y="1842309"/>
              <a:chExt cx="2006648" cy="4227605"/>
            </a:xfrm>
          </p:grpSpPr>
          <p:sp>
            <p:nvSpPr>
              <p:cNvPr id="30" name="Rectangle 29"/>
              <p:cNvSpPr/>
              <p:nvPr/>
            </p:nvSpPr>
            <p:spPr>
              <a:xfrm>
                <a:off x="2634335" y="1842309"/>
                <a:ext cx="2006647"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ectangle 30"/>
              <p:cNvSpPr/>
              <p:nvPr/>
            </p:nvSpPr>
            <p:spPr>
              <a:xfrm>
                <a:off x="2634336" y="2278847"/>
                <a:ext cx="2006647"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Rectangle 31"/>
              <p:cNvSpPr/>
              <p:nvPr/>
            </p:nvSpPr>
            <p:spPr>
              <a:xfrm>
                <a:off x="2634336" y="2697126"/>
                <a:ext cx="2006647"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Rectangle 32"/>
              <p:cNvSpPr/>
              <p:nvPr/>
            </p:nvSpPr>
            <p:spPr>
              <a:xfrm>
                <a:off x="2634336" y="3158394"/>
                <a:ext cx="2006647"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Rectangle 33"/>
              <p:cNvSpPr/>
              <p:nvPr/>
            </p:nvSpPr>
            <p:spPr>
              <a:xfrm>
                <a:off x="2634336" y="3574870"/>
                <a:ext cx="2006647"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Rectangle 34"/>
              <p:cNvSpPr/>
              <p:nvPr/>
            </p:nvSpPr>
            <p:spPr>
              <a:xfrm>
                <a:off x="2634336" y="3983084"/>
                <a:ext cx="2006647"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Rectangle 35"/>
              <p:cNvSpPr/>
              <p:nvPr/>
            </p:nvSpPr>
            <p:spPr>
              <a:xfrm>
                <a:off x="2634336" y="4422814"/>
                <a:ext cx="2006647"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Rectangle 36"/>
              <p:cNvSpPr/>
              <p:nvPr/>
            </p:nvSpPr>
            <p:spPr>
              <a:xfrm>
                <a:off x="2634335" y="4857372"/>
                <a:ext cx="2006647"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Rectangle 37"/>
              <p:cNvSpPr/>
              <p:nvPr/>
            </p:nvSpPr>
            <p:spPr>
              <a:xfrm>
                <a:off x="2634336" y="5288951"/>
                <a:ext cx="2006647"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Rectangle 38"/>
              <p:cNvSpPr/>
              <p:nvPr/>
            </p:nvSpPr>
            <p:spPr>
              <a:xfrm>
                <a:off x="2634335" y="5738426"/>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28" name="Rectangle 27"/>
            <p:cNvSpPr/>
            <p:nvPr/>
          </p:nvSpPr>
          <p:spPr>
            <a:xfrm>
              <a:off x="3795989" y="5276484"/>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Rectangle 28"/>
            <p:cNvSpPr/>
            <p:nvPr/>
          </p:nvSpPr>
          <p:spPr>
            <a:xfrm>
              <a:off x="3758774" y="5716185"/>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40" name="Rounded Rectangular Callout 39"/>
          <p:cNvSpPr/>
          <p:nvPr/>
        </p:nvSpPr>
        <p:spPr>
          <a:xfrm>
            <a:off x="190501" y="3705655"/>
            <a:ext cx="3756500" cy="2613574"/>
          </a:xfrm>
          <a:prstGeom prst="wedgeRoundRectCallout">
            <a:avLst>
              <a:gd name="adj1" fmla="val 68905"/>
              <a:gd name="adj2" fmla="val -7473"/>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‘Agua’ is a feminine noun, but the article is ‘el’.</a:t>
            </a:r>
          </a:p>
          <a:p>
            <a:pPr algn="ctr"/>
            <a:r>
              <a:rPr lang="en-GB" sz="2000" dirty="0">
                <a:solidFill>
                  <a:schemeClr val="bg1"/>
                </a:solidFill>
              </a:rPr>
              <a:t> </a:t>
            </a:r>
          </a:p>
          <a:p>
            <a:pPr algn="ctr"/>
            <a:r>
              <a:rPr lang="en-GB" sz="2000" dirty="0">
                <a:solidFill>
                  <a:schemeClr val="bg1"/>
                </a:solidFill>
              </a:rPr>
              <a:t>This is because ‘agua’ starts with a stressed ‘a’ sound. (Saying ‘a’ twice in a row would be hard!)</a:t>
            </a:r>
          </a:p>
        </p:txBody>
      </p:sp>
      <p:sp>
        <p:nvSpPr>
          <p:cNvPr id="42" name="Rounded Rectangular Callout 41"/>
          <p:cNvSpPr/>
          <p:nvPr/>
        </p:nvSpPr>
        <p:spPr>
          <a:xfrm>
            <a:off x="166346" y="341143"/>
            <a:ext cx="3640663" cy="3075994"/>
          </a:xfrm>
          <a:prstGeom prst="wedgeRoundRectCallout">
            <a:avLst>
              <a:gd name="adj1" fmla="val 70260"/>
              <a:gd name="adj2" fmla="val 27005"/>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endParaRPr>
          </a:p>
          <a:p>
            <a:pPr algn="ctr"/>
            <a:endParaRPr lang="en-GB" sz="2000" dirty="0">
              <a:solidFill>
                <a:schemeClr val="bg1"/>
              </a:solidFill>
            </a:endParaRPr>
          </a:p>
          <a:p>
            <a:pPr algn="ctr"/>
            <a:r>
              <a:rPr lang="en-GB" sz="2000" dirty="0">
                <a:solidFill>
                  <a:schemeClr val="bg1"/>
                </a:solidFill>
              </a:rPr>
              <a:t>Spanish adverbs may come at the start of the sentence. </a:t>
            </a:r>
          </a:p>
          <a:p>
            <a:pPr algn="ctr"/>
            <a:endParaRPr lang="en-GB" sz="2000" dirty="0">
              <a:solidFill>
                <a:schemeClr val="bg1"/>
              </a:solidFill>
            </a:endParaRPr>
          </a:p>
          <a:p>
            <a:pPr algn="ctr"/>
            <a:r>
              <a:rPr lang="en-GB" sz="2000" b="1" dirty="0">
                <a:solidFill>
                  <a:schemeClr val="bg1"/>
                </a:solidFill>
              </a:rPr>
              <a:t>Nunca</a:t>
            </a:r>
            <a:r>
              <a:rPr lang="en-GB" sz="2000" dirty="0">
                <a:solidFill>
                  <a:schemeClr val="bg1"/>
                </a:solidFill>
              </a:rPr>
              <a:t> come carne.</a:t>
            </a:r>
          </a:p>
          <a:p>
            <a:pPr algn="ctr"/>
            <a:r>
              <a:rPr lang="en-GB" sz="2000" dirty="0">
                <a:solidFill>
                  <a:schemeClr val="bg1"/>
                </a:solidFill>
              </a:rPr>
              <a:t>S/he </a:t>
            </a:r>
            <a:r>
              <a:rPr lang="en-GB" sz="2000" b="1" dirty="0">
                <a:solidFill>
                  <a:schemeClr val="bg1"/>
                </a:solidFill>
              </a:rPr>
              <a:t>never</a:t>
            </a:r>
            <a:r>
              <a:rPr lang="en-GB" sz="2000" dirty="0">
                <a:solidFill>
                  <a:schemeClr val="bg1"/>
                </a:solidFill>
              </a:rPr>
              <a:t> eats meat.</a:t>
            </a:r>
          </a:p>
          <a:p>
            <a:pPr algn="ctr"/>
            <a:endParaRPr lang="en-GB" sz="2000" dirty="0">
              <a:solidFill>
                <a:schemeClr val="bg1"/>
              </a:solidFill>
            </a:endParaRPr>
          </a:p>
          <a:p>
            <a:pPr algn="ctr"/>
            <a:r>
              <a:rPr lang="en-GB" sz="2000" b="1">
                <a:solidFill>
                  <a:schemeClr val="bg1"/>
                </a:solidFill>
              </a:rPr>
              <a:t>Solo</a:t>
            </a:r>
            <a:r>
              <a:rPr lang="en-GB" sz="2000">
                <a:solidFill>
                  <a:schemeClr val="bg1"/>
                </a:solidFill>
              </a:rPr>
              <a:t> </a:t>
            </a:r>
            <a:r>
              <a:rPr lang="en-GB" sz="2000" dirty="0">
                <a:solidFill>
                  <a:schemeClr val="bg1"/>
                </a:solidFill>
              </a:rPr>
              <a:t>come carne.</a:t>
            </a:r>
          </a:p>
          <a:p>
            <a:pPr algn="ctr"/>
            <a:r>
              <a:rPr lang="en-GB" sz="2000" dirty="0">
                <a:solidFill>
                  <a:schemeClr val="bg1"/>
                </a:solidFill>
              </a:rPr>
              <a:t>S/he </a:t>
            </a:r>
            <a:r>
              <a:rPr lang="en-GB" sz="2000" b="1" dirty="0">
                <a:solidFill>
                  <a:schemeClr val="bg1"/>
                </a:solidFill>
              </a:rPr>
              <a:t>only</a:t>
            </a:r>
            <a:r>
              <a:rPr lang="en-GB" sz="2000" dirty="0">
                <a:solidFill>
                  <a:schemeClr val="bg1"/>
                </a:solidFill>
              </a:rPr>
              <a:t> eats meat.</a:t>
            </a:r>
          </a:p>
          <a:p>
            <a:pPr algn="ctr"/>
            <a:endParaRPr lang="en-GB" sz="2000" dirty="0">
              <a:solidFill>
                <a:schemeClr val="bg1"/>
              </a:solidFill>
            </a:endParaRPr>
          </a:p>
          <a:p>
            <a:pPr algn="ctr"/>
            <a:endParaRPr lang="en-GB" sz="2000" dirty="0">
              <a:solidFill>
                <a:schemeClr val="bg1"/>
              </a:solidFill>
            </a:endParaRPr>
          </a:p>
        </p:txBody>
      </p:sp>
      <p:sp>
        <p:nvSpPr>
          <p:cNvPr id="43"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073000" y="115256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44" name="Rectangle 3" descr="rectnagle for the timer ">
            <a:extLst>
              <a:ext uri="{FF2B5EF4-FFF2-40B4-BE49-F238E27FC236}">
                <a16:creationId xmlns:a16="http://schemas.microsoft.com/office/drawing/2014/main" id="{97B4E952-2961-4DD3-B82B-F2875394EF9C}"/>
              </a:ext>
            </a:extLst>
          </p:cNvPr>
          <p:cNvSpPr>
            <a:spLocks noChangeArrowheads="1"/>
          </p:cNvSpPr>
          <p:nvPr/>
        </p:nvSpPr>
        <p:spPr bwMode="auto">
          <a:xfrm>
            <a:off x="10068765" y="1152564"/>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5" name="Rectangle 44"/>
          <p:cNvSpPr/>
          <p:nvPr/>
        </p:nvSpPr>
        <p:spPr>
          <a:xfrm>
            <a:off x="10753114" y="1134000"/>
            <a:ext cx="244800" cy="417600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46"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0997852" y="98328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47"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0973164" y="511686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48" name="Rectangle 47" descr="box to hide timer as it goes off the page">
            <a:extLst>
              <a:ext uri="{FF2B5EF4-FFF2-40B4-BE49-F238E27FC236}">
                <a16:creationId xmlns:a16="http://schemas.microsoft.com/office/drawing/2014/main" id="{80BB973F-93FA-4A26-B850-9E1862347B2F}"/>
              </a:ext>
            </a:extLst>
          </p:cNvPr>
          <p:cNvSpPr/>
          <p:nvPr/>
        </p:nvSpPr>
        <p:spPr>
          <a:xfrm>
            <a:off x="9919406" y="533981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9" name="Rectangle 48"/>
          <p:cNvSpPr/>
          <p:nvPr/>
        </p:nvSpPr>
        <p:spPr>
          <a:xfrm>
            <a:off x="9943188" y="5313561"/>
            <a:ext cx="720000" cy="182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 name="Straight Connector 49"/>
          <p:cNvCxnSpPr/>
          <p:nvPr/>
        </p:nvCxnSpPr>
        <p:spPr>
          <a:xfrm>
            <a:off x="10064716" y="5308823"/>
            <a:ext cx="514800" cy="0"/>
          </a:xfrm>
          <a:prstGeom prst="line">
            <a:avLst/>
          </a:prstGeom>
          <a:ln w="19050">
            <a:solidFill>
              <a:srgbClr val="02456F"/>
            </a:solidFill>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10774263" y="1156898"/>
            <a:ext cx="293759" cy="412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AutoShape 11">
            <a:hlinkClick r:id="" action="ppaction://noaction" highlightClick="1"/>
            <a:extLst>
              <a:ext uri="{FF2B5EF4-FFF2-40B4-BE49-F238E27FC236}">
                <a16:creationId xmlns:a16="http://schemas.microsoft.com/office/drawing/2014/main" id="{F8773997-3B8E-4E58-896C-52B3C89F2195}"/>
              </a:ext>
            </a:extLst>
          </p:cNvPr>
          <p:cNvSpPr>
            <a:spLocks noChangeArrowheads="1"/>
          </p:cNvSpPr>
          <p:nvPr/>
        </p:nvSpPr>
        <p:spPr bwMode="auto">
          <a:xfrm>
            <a:off x="9793446" y="5516851"/>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INICIO</a:t>
            </a:r>
          </a:p>
        </p:txBody>
      </p:sp>
      <p:sp>
        <p:nvSpPr>
          <p:cNvPr id="53"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Segundos</a:t>
            </a:r>
            <a:endParaRPr lang="en-GB" b="1" dirty="0">
              <a:solidFill>
                <a:srgbClr val="5B9BD5">
                  <a:lumMod val="50000"/>
                </a:srgbClr>
              </a:solidFill>
              <a:latin typeface="Century Gothic" panose="020B0502020202020204" pitchFamily="34" charset="0"/>
            </a:endParaRPr>
          </a:p>
        </p:txBody>
      </p:sp>
      <p:sp>
        <p:nvSpPr>
          <p:cNvPr id="54" name="Rounded Rectangle 11">
            <a:extLst>
              <a:ext uri="{FF2B5EF4-FFF2-40B4-BE49-F238E27FC236}">
                <a16:creationId xmlns:a16="http://schemas.microsoft.com/office/drawing/2014/main" id="{A316DD52-7894-4A75-969C-CA0645DA2978}"/>
              </a:ext>
            </a:extLst>
          </p:cNvPr>
          <p:cNvSpPr/>
          <p:nvPr/>
        </p:nvSpPr>
        <p:spPr>
          <a:xfrm>
            <a:off x="10202780" y="258166"/>
            <a:ext cx="172536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vocabulario</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39018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6"/>
                                        </p:tgtEl>
                                      </p:cBhvr>
                                    </p:animEffect>
                                    <p:set>
                                      <p:cBhvr>
                                        <p:cTn id="22" dur="1" fill="hold">
                                          <p:stCondLst>
                                            <p:cond delay="499"/>
                                          </p:stCondLst>
                                        </p:cTn>
                                        <p:tgtEl>
                                          <p:spTgt spid="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2"/>
                    </p:tgtEl>
                  </p:cond>
                </p:stCondLst>
                <p:endSync evt="end" delay="0">
                  <p:rtn val="all"/>
                </p:endSync>
                <p:childTnLst>
                  <p:par>
                    <p:cTn id="32" fill="hold">
                      <p:stCondLst>
                        <p:cond delay="0"/>
                      </p:stCondLst>
                      <p:childTnLst>
                        <p:par>
                          <p:cTn id="33" fill="hold">
                            <p:stCondLst>
                              <p:cond delay="0"/>
                            </p:stCondLst>
                            <p:childTnLst>
                              <p:par>
                                <p:cTn id="34" presetID="12" presetClass="exit" presetSubtype="4" fill="hold" nodeType="afterEffect">
                                  <p:stCondLst>
                                    <p:cond delay="0"/>
                                  </p:stCondLst>
                                  <p:childTnLst>
                                    <p:animEffect transition="out" filter="slide(fromBottom)">
                                      <p:cBhvr>
                                        <p:cTn id="35" dur="59000"/>
                                        <p:tgtEl>
                                          <p:spTgt spid="44"/>
                                        </p:tgtEl>
                                      </p:cBhvr>
                                    </p:animEffect>
                                    <p:set>
                                      <p:cBhvr>
                                        <p:cTn id="36" dur="1" fill="hold">
                                          <p:stCondLst>
                                            <p:cond delay="58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bldLst>
      <p:bldP spid="40" grpId="0" animBg="1"/>
      <p:bldP spid="4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48" name="Rounded Rectangle 47"/>
          <p:cNvSpPr/>
          <p:nvPr/>
        </p:nvSpPr>
        <p:spPr>
          <a:xfrm>
            <a:off x="369108" y="1143838"/>
            <a:ext cx="2370838" cy="1166476"/>
          </a:xfrm>
          <a:prstGeom prst="round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noProof="0" dirty="0">
                <a:solidFill>
                  <a:prstClr val="white"/>
                </a:solidFill>
                <a:latin typeface="Century Gothic" panose="020B0502020202020204" pitchFamily="34" charset="0"/>
              </a:rPr>
              <a:t>1</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rPr>
              <a:t>. to</a:t>
            </a:r>
            <a:r>
              <a:rPr kumimoji="0" lang="en-GB" sz="3200" b="0" i="0" u="none" strike="noStrike" kern="1200" cap="none" spc="0" normalizeH="0" noProof="0" dirty="0">
                <a:ln>
                  <a:noFill/>
                </a:ln>
                <a:solidFill>
                  <a:prstClr val="white"/>
                </a:solidFill>
                <a:effectLst/>
                <a:uLnTx/>
                <a:uFillTx/>
                <a:latin typeface="Century Gothic" panose="020B0502020202020204" pitchFamily="34" charset="0"/>
              </a:rPr>
              <a:t> drink / drinking</a:t>
            </a:r>
            <a:endPar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49" name="Rounded Rectangle 48"/>
          <p:cNvSpPr/>
          <p:nvPr/>
        </p:nvSpPr>
        <p:spPr>
          <a:xfrm>
            <a:off x="3324578" y="1143838"/>
            <a:ext cx="2370838" cy="1166476"/>
          </a:xfrm>
          <a:prstGeom prst="round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prstClr val="white"/>
                </a:solidFill>
                <a:latin typeface="Century Gothic" panose="020B0502020202020204" pitchFamily="34" charset="0"/>
              </a:rPr>
              <a:t>2</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rPr>
              <a:t>. </a:t>
            </a:r>
            <a:r>
              <a:rPr lang="en-GB" sz="3200" noProof="0" dirty="0">
                <a:solidFill>
                  <a:prstClr val="white"/>
                </a:solidFill>
                <a:latin typeface="Century Gothic" panose="020B0502020202020204" pitchFamily="34" charset="0"/>
              </a:rPr>
              <a:t>to eat / eating</a:t>
            </a:r>
            <a:endPar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0" name="Rounded Rectangle 49"/>
          <p:cNvSpPr/>
          <p:nvPr/>
        </p:nvSpPr>
        <p:spPr>
          <a:xfrm>
            <a:off x="6280048" y="1143838"/>
            <a:ext cx="2370838" cy="1159902"/>
          </a:xfrm>
          <a:prstGeom prst="round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noProof="0" dirty="0">
                <a:solidFill>
                  <a:prstClr val="white"/>
                </a:solidFill>
                <a:latin typeface="Century Gothic" panose="020B0502020202020204" pitchFamily="34" charset="0"/>
              </a:rPr>
              <a:t>3</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rPr>
              <a:t>. </a:t>
            </a:r>
            <a:r>
              <a:rPr lang="en-GB" sz="3200" dirty="0">
                <a:solidFill>
                  <a:prstClr val="white"/>
                </a:solidFill>
                <a:latin typeface="Century Gothic" panose="020B0502020202020204" pitchFamily="34" charset="0"/>
              </a:rPr>
              <a:t>to read / reading</a:t>
            </a:r>
            <a:endPar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1" name="Rounded Rectangle 50"/>
          <p:cNvSpPr/>
          <p:nvPr/>
        </p:nvSpPr>
        <p:spPr>
          <a:xfrm>
            <a:off x="9341238" y="1143838"/>
            <a:ext cx="2370838" cy="1159902"/>
          </a:xfrm>
          <a:prstGeom prst="round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noProof="0" dirty="0">
                <a:solidFill>
                  <a:prstClr val="white"/>
                </a:solidFill>
                <a:latin typeface="Century Gothic" panose="020B0502020202020204" pitchFamily="34" charset="0"/>
              </a:rPr>
              <a:t>4</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rPr>
              <a:t>. </a:t>
            </a:r>
            <a:r>
              <a:rPr lang="en-GB" sz="3200" dirty="0">
                <a:solidFill>
                  <a:prstClr val="white"/>
                </a:solidFill>
                <a:latin typeface="Century Gothic" panose="020B0502020202020204" pitchFamily="34" charset="0"/>
              </a:rPr>
              <a:t>to live / living</a:t>
            </a:r>
            <a:endPar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2" name="Rounded Rectangle 51"/>
          <p:cNvSpPr/>
          <p:nvPr/>
        </p:nvSpPr>
        <p:spPr>
          <a:xfrm>
            <a:off x="1286828" y="2722704"/>
            <a:ext cx="3223169" cy="825190"/>
          </a:xfrm>
          <a:prstGeom prst="round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noProof="0" dirty="0">
                <a:solidFill>
                  <a:prstClr val="white"/>
                </a:solidFill>
                <a:latin typeface="Century Gothic" panose="020B0502020202020204" pitchFamily="34" charset="0"/>
              </a:rPr>
              <a:t>5</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rPr>
              <a:t>. </a:t>
            </a:r>
            <a:r>
              <a:rPr lang="en-GB" sz="3200" dirty="0">
                <a:solidFill>
                  <a:prstClr val="white"/>
                </a:solidFill>
                <a:latin typeface="Century Gothic" panose="020B0502020202020204" pitchFamily="34" charset="0"/>
              </a:rPr>
              <a:t>man</a:t>
            </a:r>
            <a:endPar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3" name="Rounded Rectangle 52"/>
          <p:cNvSpPr/>
          <p:nvPr/>
        </p:nvSpPr>
        <p:spPr>
          <a:xfrm>
            <a:off x="5214960" y="2716335"/>
            <a:ext cx="3233004" cy="825190"/>
          </a:xfrm>
          <a:prstGeom prst="round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noProof="0" dirty="0">
                <a:solidFill>
                  <a:prstClr val="white"/>
                </a:solidFill>
                <a:latin typeface="Century Gothic" panose="020B0502020202020204" pitchFamily="34" charset="0"/>
              </a:rPr>
              <a:t>6</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rPr>
              <a:t>. </a:t>
            </a:r>
            <a:r>
              <a:rPr lang="en-GB" sz="3200" noProof="0" dirty="0">
                <a:solidFill>
                  <a:prstClr val="white"/>
                </a:solidFill>
                <a:latin typeface="Century Gothic" panose="020B0502020202020204" pitchFamily="34" charset="0"/>
              </a:rPr>
              <a:t>exercise</a:t>
            </a:r>
            <a:endPar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4" name="Rounded Rectangle 53"/>
          <p:cNvSpPr/>
          <p:nvPr/>
        </p:nvSpPr>
        <p:spPr>
          <a:xfrm>
            <a:off x="9042316" y="2716335"/>
            <a:ext cx="2370838" cy="825190"/>
          </a:xfrm>
          <a:prstGeom prst="round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prstClr val="white"/>
                </a:solidFill>
                <a:latin typeface="Century Gothic" panose="020B0502020202020204" pitchFamily="34" charset="0"/>
              </a:rPr>
              <a:t>7</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rPr>
              <a:t>. </a:t>
            </a:r>
            <a:r>
              <a:rPr lang="en-GB" sz="3200" dirty="0">
                <a:solidFill>
                  <a:prstClr val="white"/>
                </a:solidFill>
                <a:latin typeface="Century Gothic" panose="020B0502020202020204" pitchFamily="34" charset="0"/>
              </a:rPr>
              <a:t>fruit</a:t>
            </a:r>
            <a:endPar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5" name="Rounded Rectangle 54"/>
          <p:cNvSpPr/>
          <p:nvPr/>
        </p:nvSpPr>
        <p:spPr>
          <a:xfrm>
            <a:off x="1554527" y="4075352"/>
            <a:ext cx="2370838" cy="825190"/>
          </a:xfrm>
          <a:prstGeom prst="round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prstClr val="white"/>
                </a:solidFill>
                <a:latin typeface="Century Gothic" panose="020B0502020202020204" pitchFamily="34" charset="0"/>
              </a:rPr>
              <a:t>8</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rPr>
              <a:t>. </a:t>
            </a:r>
            <a:r>
              <a:rPr lang="en-GB" sz="3200" noProof="0" dirty="0">
                <a:solidFill>
                  <a:prstClr val="white"/>
                </a:solidFill>
                <a:latin typeface="Century Gothic" panose="020B0502020202020204" pitchFamily="34" charset="0"/>
              </a:rPr>
              <a:t>meat</a:t>
            </a:r>
            <a:endPar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6" name="Rounded Rectangle 55"/>
          <p:cNvSpPr/>
          <p:nvPr/>
        </p:nvSpPr>
        <p:spPr>
          <a:xfrm>
            <a:off x="4853399" y="4100409"/>
            <a:ext cx="2370838" cy="825190"/>
          </a:xfrm>
          <a:prstGeom prst="round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prstClr val="white"/>
                </a:solidFill>
                <a:latin typeface="Century Gothic" panose="020B0502020202020204" pitchFamily="34" charset="0"/>
              </a:rPr>
              <a:t>9</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rPr>
              <a:t>. </a:t>
            </a:r>
            <a:r>
              <a:rPr lang="en-GB" sz="3200" noProof="0" dirty="0">
                <a:solidFill>
                  <a:prstClr val="white"/>
                </a:solidFill>
                <a:latin typeface="Century Gothic" panose="020B0502020202020204" pitchFamily="34" charset="0"/>
              </a:rPr>
              <a:t>tasty</a:t>
            </a:r>
            <a:endPar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7" name="Rounded Rectangle 56"/>
          <p:cNvSpPr/>
          <p:nvPr/>
        </p:nvSpPr>
        <p:spPr>
          <a:xfrm>
            <a:off x="8048894" y="4077556"/>
            <a:ext cx="3033088" cy="825190"/>
          </a:xfrm>
          <a:prstGeom prst="round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noProof="0" dirty="0">
                <a:solidFill>
                  <a:prstClr val="white"/>
                </a:solidFill>
                <a:latin typeface="Century Gothic" panose="020B0502020202020204" pitchFamily="34" charset="0"/>
              </a:rPr>
              <a:t>10</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rPr>
              <a:t>. </a:t>
            </a:r>
            <a:r>
              <a:rPr lang="en-GB" sz="3200" dirty="0">
                <a:solidFill>
                  <a:prstClr val="white"/>
                </a:solidFill>
                <a:latin typeface="Century Gothic" panose="020B0502020202020204" pitchFamily="34" charset="0"/>
              </a:rPr>
              <a:t>water</a:t>
            </a:r>
          </a:p>
        </p:txBody>
      </p:sp>
      <p:sp>
        <p:nvSpPr>
          <p:cNvPr id="58" name="Rounded Rectangle 57"/>
          <p:cNvSpPr/>
          <p:nvPr/>
        </p:nvSpPr>
        <p:spPr>
          <a:xfrm>
            <a:off x="2482561" y="5358829"/>
            <a:ext cx="2370838" cy="825190"/>
          </a:xfrm>
          <a:prstGeom prst="round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noProof="0" dirty="0">
                <a:solidFill>
                  <a:prstClr val="white"/>
                </a:solidFill>
                <a:latin typeface="Century Gothic" panose="020B0502020202020204" pitchFamily="34" charset="0"/>
              </a:rPr>
              <a:t>11</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rPr>
              <a:t>. </a:t>
            </a:r>
            <a:r>
              <a:rPr lang="en-GB" sz="3200" noProof="0" dirty="0">
                <a:solidFill>
                  <a:prstClr val="white"/>
                </a:solidFill>
                <a:latin typeface="Century Gothic" panose="020B0502020202020204" pitchFamily="34" charset="0"/>
              </a:rPr>
              <a:t>never</a:t>
            </a:r>
            <a:endPar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9" name="Rounded Rectangle 58"/>
          <p:cNvSpPr/>
          <p:nvPr/>
        </p:nvSpPr>
        <p:spPr>
          <a:xfrm>
            <a:off x="5870052" y="5358829"/>
            <a:ext cx="3471186" cy="825190"/>
          </a:xfrm>
          <a:prstGeom prst="round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noProof="0" dirty="0">
                <a:solidFill>
                  <a:prstClr val="white"/>
                </a:solidFill>
                <a:latin typeface="Century Gothic" panose="020B0502020202020204" pitchFamily="34" charset="0"/>
              </a:rPr>
              <a:t>12</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rPr>
              <a:t>. </a:t>
            </a:r>
            <a:r>
              <a:rPr lang="en-GB" sz="3200" dirty="0">
                <a:solidFill>
                  <a:prstClr val="white"/>
                </a:solidFill>
                <a:latin typeface="Century Gothic" panose="020B0502020202020204" pitchFamily="34" charset="0"/>
              </a:rPr>
              <a:t>sometimes</a:t>
            </a:r>
            <a:endPar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 name="Title 1"/>
          <p:cNvSpPr>
            <a:spLocks noGrp="1"/>
          </p:cNvSpPr>
          <p:nvPr>
            <p:ph type="title"/>
          </p:nvPr>
        </p:nvSpPr>
        <p:spPr>
          <a:xfrm>
            <a:off x="125278" y="10779"/>
            <a:ext cx="10515600" cy="1325563"/>
          </a:xfrm>
        </p:spPr>
        <p:txBody>
          <a:bodyPr/>
          <a:lstStyle/>
          <a:p>
            <a:r>
              <a:rPr lang="en-GB" b="1" dirty="0" err="1">
                <a:solidFill>
                  <a:schemeClr val="bg1"/>
                </a:solidFill>
              </a:rPr>
              <a:t>Limpia</a:t>
            </a:r>
            <a:r>
              <a:rPr lang="en-GB" b="1" dirty="0">
                <a:solidFill>
                  <a:schemeClr val="bg1"/>
                </a:solidFill>
              </a:rPr>
              <a:t> la </a:t>
            </a:r>
            <a:r>
              <a:rPr lang="en-GB" b="1" dirty="0" err="1">
                <a:solidFill>
                  <a:schemeClr val="bg1"/>
                </a:solidFill>
              </a:rPr>
              <a:t>pizarra</a:t>
            </a:r>
            <a:endParaRPr lang="en-GB" b="1" dirty="0">
              <a:solidFill>
                <a:schemeClr val="bg1"/>
              </a:solidFill>
            </a:endParaRPr>
          </a:p>
        </p:txBody>
      </p:sp>
    </p:spTree>
    <p:extLst>
      <p:ext uri="{BB962C8B-B14F-4D97-AF65-F5344CB8AC3E}">
        <p14:creationId xmlns:p14="http://schemas.microsoft.com/office/powerpoint/2010/main" val="41670829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48"/>
                                        </p:tgtEl>
                                      </p:cBhvr>
                                    </p:animEffect>
                                    <p:anim calcmode="lin" valueType="num">
                                      <p:cBhvr>
                                        <p:cTn id="7" dur="1000"/>
                                        <p:tgtEl>
                                          <p:spTgt spid="48"/>
                                        </p:tgtEl>
                                        <p:attrNameLst>
                                          <p:attrName>ppt_x</p:attrName>
                                        </p:attrNameLst>
                                      </p:cBhvr>
                                      <p:tavLst>
                                        <p:tav tm="0">
                                          <p:val>
                                            <p:strVal val="ppt_x"/>
                                          </p:val>
                                        </p:tav>
                                        <p:tav tm="100000">
                                          <p:val>
                                            <p:strVal val="ppt_x"/>
                                          </p:val>
                                        </p:tav>
                                      </p:tavLst>
                                    </p:anim>
                                    <p:anim calcmode="lin" valueType="num">
                                      <p:cBhvr>
                                        <p:cTn id="8" dur="1000"/>
                                        <p:tgtEl>
                                          <p:spTgt spid="48"/>
                                        </p:tgtEl>
                                        <p:attrNameLst>
                                          <p:attrName>ppt_y</p:attrName>
                                        </p:attrNameLst>
                                      </p:cBhvr>
                                      <p:tavLst>
                                        <p:tav tm="0">
                                          <p:val>
                                            <p:strVal val="ppt_y"/>
                                          </p:val>
                                        </p:tav>
                                        <p:tav tm="100000">
                                          <p:val>
                                            <p:strVal val="ppt_y+.1"/>
                                          </p:val>
                                        </p:tav>
                                      </p:tavLst>
                                    </p:anim>
                                    <p:set>
                                      <p:cBhvr>
                                        <p:cTn id="9" dur="1" fill="hold">
                                          <p:stCondLst>
                                            <p:cond delay="9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0" restart="whenNotActive" fill="hold" evtFilter="cancelBubble" nodeType="interactiveSeq">
                <p:stCondLst>
                  <p:cond evt="onClick" delay="0">
                    <p:tgtEl>
                      <p:spTgt spid="49"/>
                    </p:tgtEl>
                  </p:cond>
                </p:stCondLst>
                <p:endSync evt="end" delay="0">
                  <p:rtn val="all"/>
                </p:endSync>
                <p:childTnLst>
                  <p:par>
                    <p:cTn id="11" fill="hold">
                      <p:stCondLst>
                        <p:cond delay="0"/>
                      </p:stCondLst>
                      <p:childTnLst>
                        <p:par>
                          <p:cTn id="12" fill="hold">
                            <p:stCondLst>
                              <p:cond delay="0"/>
                            </p:stCondLst>
                            <p:childTnLst>
                              <p:par>
                                <p:cTn id="13" presetID="42" presetClass="exit" presetSubtype="0" fill="hold" grpId="0" nodeType="clickEffect">
                                  <p:stCondLst>
                                    <p:cond delay="0"/>
                                  </p:stCondLst>
                                  <p:childTnLst>
                                    <p:animEffect transition="out" filter="fade">
                                      <p:cBhvr>
                                        <p:cTn id="14" dur="1000"/>
                                        <p:tgtEl>
                                          <p:spTgt spid="49"/>
                                        </p:tgtEl>
                                      </p:cBhvr>
                                    </p:animEffect>
                                    <p:anim calcmode="lin" valueType="num">
                                      <p:cBhvr>
                                        <p:cTn id="15" dur="1000"/>
                                        <p:tgtEl>
                                          <p:spTgt spid="49"/>
                                        </p:tgtEl>
                                        <p:attrNameLst>
                                          <p:attrName>ppt_x</p:attrName>
                                        </p:attrNameLst>
                                      </p:cBhvr>
                                      <p:tavLst>
                                        <p:tav tm="0">
                                          <p:val>
                                            <p:strVal val="ppt_x"/>
                                          </p:val>
                                        </p:tav>
                                        <p:tav tm="100000">
                                          <p:val>
                                            <p:strVal val="ppt_x"/>
                                          </p:val>
                                        </p:tav>
                                      </p:tavLst>
                                    </p:anim>
                                    <p:anim calcmode="lin" valueType="num">
                                      <p:cBhvr>
                                        <p:cTn id="16" dur="1000"/>
                                        <p:tgtEl>
                                          <p:spTgt spid="49"/>
                                        </p:tgtEl>
                                        <p:attrNameLst>
                                          <p:attrName>ppt_y</p:attrName>
                                        </p:attrNameLst>
                                      </p:cBhvr>
                                      <p:tavLst>
                                        <p:tav tm="0">
                                          <p:val>
                                            <p:strVal val="ppt_y"/>
                                          </p:val>
                                        </p:tav>
                                        <p:tav tm="100000">
                                          <p:val>
                                            <p:strVal val="ppt_y+.1"/>
                                          </p:val>
                                        </p:tav>
                                      </p:tavLst>
                                    </p:anim>
                                    <p:set>
                                      <p:cBhvr>
                                        <p:cTn id="17" dur="1" fill="hold">
                                          <p:stCondLst>
                                            <p:cond delay="9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8" restart="whenNotActive" fill="hold" evtFilter="cancelBubble" nodeType="interactiveSeq">
                <p:stCondLst>
                  <p:cond evt="onClick" delay="0">
                    <p:tgtEl>
                      <p:spTgt spid="50"/>
                    </p:tgtEl>
                  </p:cond>
                </p:stCondLst>
                <p:endSync evt="end" delay="0">
                  <p:rtn val="all"/>
                </p:endSync>
                <p:childTnLst>
                  <p:par>
                    <p:cTn id="19" fill="hold">
                      <p:stCondLst>
                        <p:cond delay="0"/>
                      </p:stCondLst>
                      <p:childTnLst>
                        <p:par>
                          <p:cTn id="20" fill="hold">
                            <p:stCondLst>
                              <p:cond delay="0"/>
                            </p:stCondLst>
                            <p:childTnLst>
                              <p:par>
                                <p:cTn id="21" presetID="42" presetClass="exit" presetSubtype="0" fill="hold" grpId="0" nodeType="clickEffect">
                                  <p:stCondLst>
                                    <p:cond delay="0"/>
                                  </p:stCondLst>
                                  <p:childTnLst>
                                    <p:animEffect transition="out" filter="fade">
                                      <p:cBhvr>
                                        <p:cTn id="22" dur="1000"/>
                                        <p:tgtEl>
                                          <p:spTgt spid="50"/>
                                        </p:tgtEl>
                                      </p:cBhvr>
                                    </p:animEffect>
                                    <p:anim calcmode="lin" valueType="num">
                                      <p:cBhvr>
                                        <p:cTn id="23" dur="1000"/>
                                        <p:tgtEl>
                                          <p:spTgt spid="50"/>
                                        </p:tgtEl>
                                        <p:attrNameLst>
                                          <p:attrName>ppt_x</p:attrName>
                                        </p:attrNameLst>
                                      </p:cBhvr>
                                      <p:tavLst>
                                        <p:tav tm="0">
                                          <p:val>
                                            <p:strVal val="ppt_x"/>
                                          </p:val>
                                        </p:tav>
                                        <p:tav tm="100000">
                                          <p:val>
                                            <p:strVal val="ppt_x"/>
                                          </p:val>
                                        </p:tav>
                                      </p:tavLst>
                                    </p:anim>
                                    <p:anim calcmode="lin" valueType="num">
                                      <p:cBhvr>
                                        <p:cTn id="24" dur="1000"/>
                                        <p:tgtEl>
                                          <p:spTgt spid="50"/>
                                        </p:tgtEl>
                                        <p:attrNameLst>
                                          <p:attrName>ppt_y</p:attrName>
                                        </p:attrNameLst>
                                      </p:cBhvr>
                                      <p:tavLst>
                                        <p:tav tm="0">
                                          <p:val>
                                            <p:strVal val="ppt_y"/>
                                          </p:val>
                                        </p:tav>
                                        <p:tav tm="100000">
                                          <p:val>
                                            <p:strVal val="ppt_y+.1"/>
                                          </p:val>
                                        </p:tav>
                                      </p:tavLst>
                                    </p:anim>
                                    <p:set>
                                      <p:cBhvr>
                                        <p:cTn id="25" dur="1" fill="hold">
                                          <p:stCondLst>
                                            <p:cond delay="9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26" restart="whenNotActive" fill="hold" evtFilter="cancelBubble" nodeType="interactiveSeq">
                <p:stCondLst>
                  <p:cond evt="onClick" delay="0">
                    <p:tgtEl>
                      <p:spTgt spid="51"/>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grpId="0" nodeType="clickEffect">
                                  <p:stCondLst>
                                    <p:cond delay="0"/>
                                  </p:stCondLst>
                                  <p:childTnLst>
                                    <p:animEffect transition="out" filter="fade">
                                      <p:cBhvr>
                                        <p:cTn id="30" dur="1000"/>
                                        <p:tgtEl>
                                          <p:spTgt spid="51"/>
                                        </p:tgtEl>
                                      </p:cBhvr>
                                    </p:animEffect>
                                    <p:anim calcmode="lin" valueType="num">
                                      <p:cBhvr>
                                        <p:cTn id="31" dur="1000"/>
                                        <p:tgtEl>
                                          <p:spTgt spid="51"/>
                                        </p:tgtEl>
                                        <p:attrNameLst>
                                          <p:attrName>ppt_x</p:attrName>
                                        </p:attrNameLst>
                                      </p:cBhvr>
                                      <p:tavLst>
                                        <p:tav tm="0">
                                          <p:val>
                                            <p:strVal val="ppt_x"/>
                                          </p:val>
                                        </p:tav>
                                        <p:tav tm="100000">
                                          <p:val>
                                            <p:strVal val="ppt_x"/>
                                          </p:val>
                                        </p:tav>
                                      </p:tavLst>
                                    </p:anim>
                                    <p:anim calcmode="lin" valueType="num">
                                      <p:cBhvr>
                                        <p:cTn id="32" dur="1000"/>
                                        <p:tgtEl>
                                          <p:spTgt spid="51"/>
                                        </p:tgtEl>
                                        <p:attrNameLst>
                                          <p:attrName>ppt_y</p:attrName>
                                        </p:attrNameLst>
                                      </p:cBhvr>
                                      <p:tavLst>
                                        <p:tav tm="0">
                                          <p:val>
                                            <p:strVal val="ppt_y"/>
                                          </p:val>
                                        </p:tav>
                                        <p:tav tm="100000">
                                          <p:val>
                                            <p:strVal val="ppt_y+.1"/>
                                          </p:val>
                                        </p:tav>
                                      </p:tavLst>
                                    </p:anim>
                                    <p:set>
                                      <p:cBhvr>
                                        <p:cTn id="33" dur="1" fill="hold">
                                          <p:stCondLst>
                                            <p:cond delay="9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4" restart="whenNotActive" fill="hold" evtFilter="cancelBubble" nodeType="interactiveSeq">
                <p:stCondLst>
                  <p:cond evt="onClick" delay="0">
                    <p:tgtEl>
                      <p:spTgt spid="52"/>
                    </p:tgtEl>
                  </p:cond>
                </p:stCondLst>
                <p:endSync evt="end" delay="0">
                  <p:rtn val="all"/>
                </p:endSync>
                <p:childTnLst>
                  <p:par>
                    <p:cTn id="35" fill="hold">
                      <p:stCondLst>
                        <p:cond delay="0"/>
                      </p:stCondLst>
                      <p:childTnLst>
                        <p:par>
                          <p:cTn id="36" fill="hold">
                            <p:stCondLst>
                              <p:cond delay="0"/>
                            </p:stCondLst>
                            <p:childTnLst>
                              <p:par>
                                <p:cTn id="37" presetID="42" presetClass="exit" presetSubtype="0" fill="hold" grpId="0" nodeType="clickEffect">
                                  <p:stCondLst>
                                    <p:cond delay="0"/>
                                  </p:stCondLst>
                                  <p:childTnLst>
                                    <p:animEffect transition="out" filter="fade">
                                      <p:cBhvr>
                                        <p:cTn id="38" dur="1000"/>
                                        <p:tgtEl>
                                          <p:spTgt spid="52"/>
                                        </p:tgtEl>
                                      </p:cBhvr>
                                    </p:animEffect>
                                    <p:anim calcmode="lin" valueType="num">
                                      <p:cBhvr>
                                        <p:cTn id="39" dur="1000"/>
                                        <p:tgtEl>
                                          <p:spTgt spid="52"/>
                                        </p:tgtEl>
                                        <p:attrNameLst>
                                          <p:attrName>ppt_x</p:attrName>
                                        </p:attrNameLst>
                                      </p:cBhvr>
                                      <p:tavLst>
                                        <p:tav tm="0">
                                          <p:val>
                                            <p:strVal val="ppt_x"/>
                                          </p:val>
                                        </p:tav>
                                        <p:tav tm="100000">
                                          <p:val>
                                            <p:strVal val="ppt_x"/>
                                          </p:val>
                                        </p:tav>
                                      </p:tavLst>
                                    </p:anim>
                                    <p:anim calcmode="lin" valueType="num">
                                      <p:cBhvr>
                                        <p:cTn id="40" dur="1000"/>
                                        <p:tgtEl>
                                          <p:spTgt spid="52"/>
                                        </p:tgtEl>
                                        <p:attrNameLst>
                                          <p:attrName>ppt_y</p:attrName>
                                        </p:attrNameLst>
                                      </p:cBhvr>
                                      <p:tavLst>
                                        <p:tav tm="0">
                                          <p:val>
                                            <p:strVal val="ppt_y"/>
                                          </p:val>
                                        </p:tav>
                                        <p:tav tm="100000">
                                          <p:val>
                                            <p:strVal val="ppt_y+.1"/>
                                          </p:val>
                                        </p:tav>
                                      </p:tavLst>
                                    </p:anim>
                                    <p:set>
                                      <p:cBhvr>
                                        <p:cTn id="41" dur="1" fill="hold">
                                          <p:stCondLst>
                                            <p:cond delay="9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42" restart="whenNotActive" fill="hold" evtFilter="cancelBubble" nodeType="interactiveSeq">
                <p:stCondLst>
                  <p:cond evt="onClick" delay="0">
                    <p:tgtEl>
                      <p:spTgt spid="53"/>
                    </p:tgtEl>
                  </p:cond>
                </p:stCondLst>
                <p:endSync evt="end" delay="0">
                  <p:rtn val="all"/>
                </p:endSync>
                <p:childTnLst>
                  <p:par>
                    <p:cTn id="43" fill="hold">
                      <p:stCondLst>
                        <p:cond delay="0"/>
                      </p:stCondLst>
                      <p:childTnLst>
                        <p:par>
                          <p:cTn id="44" fill="hold">
                            <p:stCondLst>
                              <p:cond delay="0"/>
                            </p:stCondLst>
                            <p:childTnLst>
                              <p:par>
                                <p:cTn id="45" presetID="42" presetClass="exit" presetSubtype="0" fill="hold" grpId="0" nodeType="clickEffect">
                                  <p:stCondLst>
                                    <p:cond delay="0"/>
                                  </p:stCondLst>
                                  <p:childTnLst>
                                    <p:animEffect transition="out" filter="fade">
                                      <p:cBhvr>
                                        <p:cTn id="46" dur="1000"/>
                                        <p:tgtEl>
                                          <p:spTgt spid="53"/>
                                        </p:tgtEl>
                                      </p:cBhvr>
                                    </p:animEffect>
                                    <p:anim calcmode="lin" valueType="num">
                                      <p:cBhvr>
                                        <p:cTn id="47" dur="1000"/>
                                        <p:tgtEl>
                                          <p:spTgt spid="53"/>
                                        </p:tgtEl>
                                        <p:attrNameLst>
                                          <p:attrName>ppt_x</p:attrName>
                                        </p:attrNameLst>
                                      </p:cBhvr>
                                      <p:tavLst>
                                        <p:tav tm="0">
                                          <p:val>
                                            <p:strVal val="ppt_x"/>
                                          </p:val>
                                        </p:tav>
                                        <p:tav tm="100000">
                                          <p:val>
                                            <p:strVal val="ppt_x"/>
                                          </p:val>
                                        </p:tav>
                                      </p:tavLst>
                                    </p:anim>
                                    <p:anim calcmode="lin" valueType="num">
                                      <p:cBhvr>
                                        <p:cTn id="48" dur="1000"/>
                                        <p:tgtEl>
                                          <p:spTgt spid="53"/>
                                        </p:tgtEl>
                                        <p:attrNameLst>
                                          <p:attrName>ppt_y</p:attrName>
                                        </p:attrNameLst>
                                      </p:cBhvr>
                                      <p:tavLst>
                                        <p:tav tm="0">
                                          <p:val>
                                            <p:strVal val="ppt_y"/>
                                          </p:val>
                                        </p:tav>
                                        <p:tav tm="100000">
                                          <p:val>
                                            <p:strVal val="ppt_y+.1"/>
                                          </p:val>
                                        </p:tav>
                                      </p:tavLst>
                                    </p:anim>
                                    <p:set>
                                      <p:cBhvr>
                                        <p:cTn id="49" dur="1" fill="hold">
                                          <p:stCondLst>
                                            <p:cond delay="9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0" restart="whenNotActive" fill="hold" evtFilter="cancelBubble" nodeType="interactiveSeq">
                <p:stCondLst>
                  <p:cond evt="onClick" delay="0">
                    <p:tgtEl>
                      <p:spTgt spid="54"/>
                    </p:tgtEl>
                  </p:cond>
                </p:stCondLst>
                <p:endSync evt="end" delay="0">
                  <p:rtn val="all"/>
                </p:endSync>
                <p:childTnLst>
                  <p:par>
                    <p:cTn id="51" fill="hold">
                      <p:stCondLst>
                        <p:cond delay="0"/>
                      </p:stCondLst>
                      <p:childTnLst>
                        <p:par>
                          <p:cTn id="52" fill="hold">
                            <p:stCondLst>
                              <p:cond delay="0"/>
                            </p:stCondLst>
                            <p:childTnLst>
                              <p:par>
                                <p:cTn id="53" presetID="42" presetClass="exit" presetSubtype="0" fill="hold" grpId="0" nodeType="clickEffect">
                                  <p:stCondLst>
                                    <p:cond delay="0"/>
                                  </p:stCondLst>
                                  <p:childTnLst>
                                    <p:animEffect transition="out" filter="fade">
                                      <p:cBhvr>
                                        <p:cTn id="54" dur="1000"/>
                                        <p:tgtEl>
                                          <p:spTgt spid="54"/>
                                        </p:tgtEl>
                                      </p:cBhvr>
                                    </p:animEffect>
                                    <p:anim calcmode="lin" valueType="num">
                                      <p:cBhvr>
                                        <p:cTn id="55" dur="1000"/>
                                        <p:tgtEl>
                                          <p:spTgt spid="54"/>
                                        </p:tgtEl>
                                        <p:attrNameLst>
                                          <p:attrName>ppt_x</p:attrName>
                                        </p:attrNameLst>
                                      </p:cBhvr>
                                      <p:tavLst>
                                        <p:tav tm="0">
                                          <p:val>
                                            <p:strVal val="ppt_x"/>
                                          </p:val>
                                        </p:tav>
                                        <p:tav tm="100000">
                                          <p:val>
                                            <p:strVal val="ppt_x"/>
                                          </p:val>
                                        </p:tav>
                                      </p:tavLst>
                                    </p:anim>
                                    <p:anim calcmode="lin" valueType="num">
                                      <p:cBhvr>
                                        <p:cTn id="56" dur="1000"/>
                                        <p:tgtEl>
                                          <p:spTgt spid="54"/>
                                        </p:tgtEl>
                                        <p:attrNameLst>
                                          <p:attrName>ppt_y</p:attrName>
                                        </p:attrNameLst>
                                      </p:cBhvr>
                                      <p:tavLst>
                                        <p:tav tm="0">
                                          <p:val>
                                            <p:strVal val="ppt_y"/>
                                          </p:val>
                                        </p:tav>
                                        <p:tav tm="100000">
                                          <p:val>
                                            <p:strVal val="ppt_y+.1"/>
                                          </p:val>
                                        </p:tav>
                                      </p:tavLst>
                                    </p:anim>
                                    <p:set>
                                      <p:cBhvr>
                                        <p:cTn id="57" dur="1" fill="hold">
                                          <p:stCondLst>
                                            <p:cond delay="9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58" restart="whenNotActive" fill="hold" evtFilter="cancelBubble" nodeType="interactiveSeq">
                <p:stCondLst>
                  <p:cond evt="onClick" delay="0">
                    <p:tgtEl>
                      <p:spTgt spid="55"/>
                    </p:tgtEl>
                  </p:cond>
                </p:stCondLst>
                <p:endSync evt="end" delay="0">
                  <p:rtn val="all"/>
                </p:endSync>
                <p:childTnLst>
                  <p:par>
                    <p:cTn id="59" fill="hold">
                      <p:stCondLst>
                        <p:cond delay="0"/>
                      </p:stCondLst>
                      <p:childTnLst>
                        <p:par>
                          <p:cTn id="60" fill="hold">
                            <p:stCondLst>
                              <p:cond delay="0"/>
                            </p:stCondLst>
                            <p:childTnLst>
                              <p:par>
                                <p:cTn id="61" presetID="42" presetClass="exit" presetSubtype="0" fill="hold" grpId="0" nodeType="clickEffect">
                                  <p:stCondLst>
                                    <p:cond delay="0"/>
                                  </p:stCondLst>
                                  <p:childTnLst>
                                    <p:animEffect transition="out" filter="fade">
                                      <p:cBhvr>
                                        <p:cTn id="62" dur="1000"/>
                                        <p:tgtEl>
                                          <p:spTgt spid="55"/>
                                        </p:tgtEl>
                                      </p:cBhvr>
                                    </p:animEffect>
                                    <p:anim calcmode="lin" valueType="num">
                                      <p:cBhvr>
                                        <p:cTn id="63" dur="1000"/>
                                        <p:tgtEl>
                                          <p:spTgt spid="55"/>
                                        </p:tgtEl>
                                        <p:attrNameLst>
                                          <p:attrName>ppt_x</p:attrName>
                                        </p:attrNameLst>
                                      </p:cBhvr>
                                      <p:tavLst>
                                        <p:tav tm="0">
                                          <p:val>
                                            <p:strVal val="ppt_x"/>
                                          </p:val>
                                        </p:tav>
                                        <p:tav tm="100000">
                                          <p:val>
                                            <p:strVal val="ppt_x"/>
                                          </p:val>
                                        </p:tav>
                                      </p:tavLst>
                                    </p:anim>
                                    <p:anim calcmode="lin" valueType="num">
                                      <p:cBhvr>
                                        <p:cTn id="64" dur="1000"/>
                                        <p:tgtEl>
                                          <p:spTgt spid="55"/>
                                        </p:tgtEl>
                                        <p:attrNameLst>
                                          <p:attrName>ppt_y</p:attrName>
                                        </p:attrNameLst>
                                      </p:cBhvr>
                                      <p:tavLst>
                                        <p:tav tm="0">
                                          <p:val>
                                            <p:strVal val="ppt_y"/>
                                          </p:val>
                                        </p:tav>
                                        <p:tav tm="100000">
                                          <p:val>
                                            <p:strVal val="ppt_y+.1"/>
                                          </p:val>
                                        </p:tav>
                                      </p:tavLst>
                                    </p:anim>
                                    <p:set>
                                      <p:cBhvr>
                                        <p:cTn id="65" dur="1" fill="hold">
                                          <p:stCondLst>
                                            <p:cond delay="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6" restart="whenNotActive" fill="hold" evtFilter="cancelBubble" nodeType="interactiveSeq">
                <p:stCondLst>
                  <p:cond evt="onClick" delay="0">
                    <p:tgtEl>
                      <p:spTgt spid="56"/>
                    </p:tgtEl>
                  </p:cond>
                </p:stCondLst>
                <p:endSync evt="end" delay="0">
                  <p:rtn val="all"/>
                </p:endSync>
                <p:childTnLst>
                  <p:par>
                    <p:cTn id="67" fill="hold">
                      <p:stCondLst>
                        <p:cond delay="0"/>
                      </p:stCondLst>
                      <p:childTnLst>
                        <p:par>
                          <p:cTn id="68" fill="hold">
                            <p:stCondLst>
                              <p:cond delay="0"/>
                            </p:stCondLst>
                            <p:childTnLst>
                              <p:par>
                                <p:cTn id="69" presetID="42" presetClass="exit" presetSubtype="0" fill="hold" grpId="0" nodeType="clickEffect">
                                  <p:stCondLst>
                                    <p:cond delay="0"/>
                                  </p:stCondLst>
                                  <p:childTnLst>
                                    <p:animEffect transition="out" filter="fade">
                                      <p:cBhvr>
                                        <p:cTn id="70" dur="1000"/>
                                        <p:tgtEl>
                                          <p:spTgt spid="56"/>
                                        </p:tgtEl>
                                      </p:cBhvr>
                                    </p:animEffect>
                                    <p:anim calcmode="lin" valueType="num">
                                      <p:cBhvr>
                                        <p:cTn id="71" dur="1000"/>
                                        <p:tgtEl>
                                          <p:spTgt spid="56"/>
                                        </p:tgtEl>
                                        <p:attrNameLst>
                                          <p:attrName>ppt_x</p:attrName>
                                        </p:attrNameLst>
                                      </p:cBhvr>
                                      <p:tavLst>
                                        <p:tav tm="0">
                                          <p:val>
                                            <p:strVal val="ppt_x"/>
                                          </p:val>
                                        </p:tav>
                                        <p:tav tm="100000">
                                          <p:val>
                                            <p:strVal val="ppt_x"/>
                                          </p:val>
                                        </p:tav>
                                      </p:tavLst>
                                    </p:anim>
                                    <p:anim calcmode="lin" valueType="num">
                                      <p:cBhvr>
                                        <p:cTn id="72" dur="1000"/>
                                        <p:tgtEl>
                                          <p:spTgt spid="56"/>
                                        </p:tgtEl>
                                        <p:attrNameLst>
                                          <p:attrName>ppt_y</p:attrName>
                                        </p:attrNameLst>
                                      </p:cBhvr>
                                      <p:tavLst>
                                        <p:tav tm="0">
                                          <p:val>
                                            <p:strVal val="ppt_y"/>
                                          </p:val>
                                        </p:tav>
                                        <p:tav tm="100000">
                                          <p:val>
                                            <p:strVal val="ppt_y+.1"/>
                                          </p:val>
                                        </p:tav>
                                      </p:tavLst>
                                    </p:anim>
                                    <p:set>
                                      <p:cBhvr>
                                        <p:cTn id="73" dur="1" fill="hold">
                                          <p:stCondLst>
                                            <p:cond delay="9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74" restart="whenNotActive" fill="hold" evtFilter="cancelBubble" nodeType="interactiveSeq">
                <p:stCondLst>
                  <p:cond evt="onClick" delay="0">
                    <p:tgtEl>
                      <p:spTgt spid="57"/>
                    </p:tgtEl>
                  </p:cond>
                </p:stCondLst>
                <p:endSync evt="end" delay="0">
                  <p:rtn val="all"/>
                </p:endSync>
                <p:childTnLst>
                  <p:par>
                    <p:cTn id="75" fill="hold">
                      <p:stCondLst>
                        <p:cond delay="0"/>
                      </p:stCondLst>
                      <p:childTnLst>
                        <p:par>
                          <p:cTn id="76" fill="hold">
                            <p:stCondLst>
                              <p:cond delay="0"/>
                            </p:stCondLst>
                            <p:childTnLst>
                              <p:par>
                                <p:cTn id="77" presetID="42" presetClass="exit" presetSubtype="0" fill="hold" grpId="0" nodeType="clickEffect">
                                  <p:stCondLst>
                                    <p:cond delay="0"/>
                                  </p:stCondLst>
                                  <p:childTnLst>
                                    <p:animEffect transition="out" filter="fade">
                                      <p:cBhvr>
                                        <p:cTn id="78" dur="1000"/>
                                        <p:tgtEl>
                                          <p:spTgt spid="57"/>
                                        </p:tgtEl>
                                      </p:cBhvr>
                                    </p:animEffect>
                                    <p:anim calcmode="lin" valueType="num">
                                      <p:cBhvr>
                                        <p:cTn id="79" dur="1000"/>
                                        <p:tgtEl>
                                          <p:spTgt spid="57"/>
                                        </p:tgtEl>
                                        <p:attrNameLst>
                                          <p:attrName>ppt_x</p:attrName>
                                        </p:attrNameLst>
                                      </p:cBhvr>
                                      <p:tavLst>
                                        <p:tav tm="0">
                                          <p:val>
                                            <p:strVal val="ppt_x"/>
                                          </p:val>
                                        </p:tav>
                                        <p:tav tm="100000">
                                          <p:val>
                                            <p:strVal val="ppt_x"/>
                                          </p:val>
                                        </p:tav>
                                      </p:tavLst>
                                    </p:anim>
                                    <p:anim calcmode="lin" valueType="num">
                                      <p:cBhvr>
                                        <p:cTn id="80" dur="1000"/>
                                        <p:tgtEl>
                                          <p:spTgt spid="57"/>
                                        </p:tgtEl>
                                        <p:attrNameLst>
                                          <p:attrName>ppt_y</p:attrName>
                                        </p:attrNameLst>
                                      </p:cBhvr>
                                      <p:tavLst>
                                        <p:tav tm="0">
                                          <p:val>
                                            <p:strVal val="ppt_y"/>
                                          </p:val>
                                        </p:tav>
                                        <p:tav tm="100000">
                                          <p:val>
                                            <p:strVal val="ppt_y+.1"/>
                                          </p:val>
                                        </p:tav>
                                      </p:tavLst>
                                    </p:anim>
                                    <p:set>
                                      <p:cBhvr>
                                        <p:cTn id="81" dur="1" fill="hold">
                                          <p:stCondLst>
                                            <p:cond delay="9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82" restart="whenNotActive" fill="hold" evtFilter="cancelBubble" nodeType="interactiveSeq">
                <p:stCondLst>
                  <p:cond evt="onClick" delay="0">
                    <p:tgtEl>
                      <p:spTgt spid="58"/>
                    </p:tgtEl>
                  </p:cond>
                </p:stCondLst>
                <p:endSync evt="end" delay="0">
                  <p:rtn val="all"/>
                </p:endSync>
                <p:childTnLst>
                  <p:par>
                    <p:cTn id="83" fill="hold">
                      <p:stCondLst>
                        <p:cond delay="0"/>
                      </p:stCondLst>
                      <p:childTnLst>
                        <p:par>
                          <p:cTn id="84" fill="hold">
                            <p:stCondLst>
                              <p:cond delay="0"/>
                            </p:stCondLst>
                            <p:childTnLst>
                              <p:par>
                                <p:cTn id="85" presetID="42" presetClass="exit" presetSubtype="0" fill="hold" grpId="0" nodeType="clickEffect">
                                  <p:stCondLst>
                                    <p:cond delay="0"/>
                                  </p:stCondLst>
                                  <p:childTnLst>
                                    <p:animEffect transition="out" filter="fade">
                                      <p:cBhvr>
                                        <p:cTn id="86" dur="1000"/>
                                        <p:tgtEl>
                                          <p:spTgt spid="58"/>
                                        </p:tgtEl>
                                      </p:cBhvr>
                                    </p:animEffect>
                                    <p:anim calcmode="lin" valueType="num">
                                      <p:cBhvr>
                                        <p:cTn id="87" dur="1000"/>
                                        <p:tgtEl>
                                          <p:spTgt spid="58"/>
                                        </p:tgtEl>
                                        <p:attrNameLst>
                                          <p:attrName>ppt_x</p:attrName>
                                        </p:attrNameLst>
                                      </p:cBhvr>
                                      <p:tavLst>
                                        <p:tav tm="0">
                                          <p:val>
                                            <p:strVal val="ppt_x"/>
                                          </p:val>
                                        </p:tav>
                                        <p:tav tm="100000">
                                          <p:val>
                                            <p:strVal val="ppt_x"/>
                                          </p:val>
                                        </p:tav>
                                      </p:tavLst>
                                    </p:anim>
                                    <p:anim calcmode="lin" valueType="num">
                                      <p:cBhvr>
                                        <p:cTn id="88" dur="1000"/>
                                        <p:tgtEl>
                                          <p:spTgt spid="58"/>
                                        </p:tgtEl>
                                        <p:attrNameLst>
                                          <p:attrName>ppt_y</p:attrName>
                                        </p:attrNameLst>
                                      </p:cBhvr>
                                      <p:tavLst>
                                        <p:tav tm="0">
                                          <p:val>
                                            <p:strVal val="ppt_y"/>
                                          </p:val>
                                        </p:tav>
                                        <p:tav tm="100000">
                                          <p:val>
                                            <p:strVal val="ppt_y+.1"/>
                                          </p:val>
                                        </p:tav>
                                      </p:tavLst>
                                    </p:anim>
                                    <p:set>
                                      <p:cBhvr>
                                        <p:cTn id="89" dur="1" fill="hold">
                                          <p:stCondLst>
                                            <p:cond delay="9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90" restart="whenNotActive" fill="hold" evtFilter="cancelBubble" nodeType="interactiveSeq">
                <p:stCondLst>
                  <p:cond evt="onClick" delay="0">
                    <p:tgtEl>
                      <p:spTgt spid="59"/>
                    </p:tgtEl>
                  </p:cond>
                </p:stCondLst>
                <p:endSync evt="end" delay="0">
                  <p:rtn val="all"/>
                </p:endSync>
                <p:childTnLst>
                  <p:par>
                    <p:cTn id="91" fill="hold">
                      <p:stCondLst>
                        <p:cond delay="0"/>
                      </p:stCondLst>
                      <p:childTnLst>
                        <p:par>
                          <p:cTn id="92" fill="hold">
                            <p:stCondLst>
                              <p:cond delay="0"/>
                            </p:stCondLst>
                            <p:childTnLst>
                              <p:par>
                                <p:cTn id="93" presetID="42" presetClass="exit" presetSubtype="0" fill="hold" grpId="0" nodeType="clickEffect">
                                  <p:stCondLst>
                                    <p:cond delay="0"/>
                                  </p:stCondLst>
                                  <p:childTnLst>
                                    <p:animEffect transition="out" filter="fade">
                                      <p:cBhvr>
                                        <p:cTn id="94" dur="1000"/>
                                        <p:tgtEl>
                                          <p:spTgt spid="59"/>
                                        </p:tgtEl>
                                      </p:cBhvr>
                                    </p:animEffect>
                                    <p:anim calcmode="lin" valueType="num">
                                      <p:cBhvr>
                                        <p:cTn id="95" dur="1000"/>
                                        <p:tgtEl>
                                          <p:spTgt spid="59"/>
                                        </p:tgtEl>
                                        <p:attrNameLst>
                                          <p:attrName>ppt_x</p:attrName>
                                        </p:attrNameLst>
                                      </p:cBhvr>
                                      <p:tavLst>
                                        <p:tav tm="0">
                                          <p:val>
                                            <p:strVal val="ppt_x"/>
                                          </p:val>
                                        </p:tav>
                                        <p:tav tm="100000">
                                          <p:val>
                                            <p:strVal val="ppt_x"/>
                                          </p:val>
                                        </p:tav>
                                      </p:tavLst>
                                    </p:anim>
                                    <p:anim calcmode="lin" valueType="num">
                                      <p:cBhvr>
                                        <p:cTn id="96" dur="1000"/>
                                        <p:tgtEl>
                                          <p:spTgt spid="59"/>
                                        </p:tgtEl>
                                        <p:attrNameLst>
                                          <p:attrName>ppt_y</p:attrName>
                                        </p:attrNameLst>
                                      </p:cBhvr>
                                      <p:tavLst>
                                        <p:tav tm="0">
                                          <p:val>
                                            <p:strVal val="ppt_y"/>
                                          </p:val>
                                        </p:tav>
                                        <p:tav tm="100000">
                                          <p:val>
                                            <p:strVal val="ppt_y+.1"/>
                                          </p:val>
                                        </p:tav>
                                      </p:tavLst>
                                    </p:anim>
                                    <p:set>
                                      <p:cBhvr>
                                        <p:cTn id="97" dur="1" fill="hold">
                                          <p:stCondLst>
                                            <p:cond delay="9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childTnLst>
        </p:cTn>
      </p:par>
    </p:tnLst>
    <p:bldLst>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48120"/>
            <a:ext cx="10515600" cy="1325562"/>
          </a:xfrm>
        </p:spPr>
        <p:txBody>
          <a:bodyPr>
            <a:normAutofit fontScale="90000"/>
          </a:bodyPr>
          <a:lstStyle/>
          <a:p>
            <a:pPr algn="ctr"/>
            <a:r>
              <a:rPr lang="en-GB" sz="12000" dirty="0">
                <a:latin typeface="Century Gothic" panose="020B0502020202020204" pitchFamily="34" charset="0"/>
              </a:rPr>
              <a:t>go</a:t>
            </a:r>
          </a:p>
        </p:txBody>
      </p:sp>
      <p:sp>
        <p:nvSpPr>
          <p:cNvPr id="6" name="Rounded Rectangle 5" descr="rectangle"/>
          <p:cNvSpPr/>
          <p:nvPr/>
        </p:nvSpPr>
        <p:spPr>
          <a:xfrm>
            <a:off x="4533793" y="1905553"/>
            <a:ext cx="3058655" cy="2577219"/>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nvGrpSpPr>
          <p:cNvPr id="19" name="Group 18" descr="woman about to score a goal"/>
          <p:cNvGrpSpPr/>
          <p:nvPr/>
        </p:nvGrpSpPr>
        <p:grpSpPr>
          <a:xfrm>
            <a:off x="5164679" y="2083447"/>
            <a:ext cx="2053190" cy="1345553"/>
            <a:chOff x="1083567" y="4298684"/>
            <a:chExt cx="2741959" cy="1796936"/>
          </a:xfrm>
        </p:grpSpPr>
        <p:pic>
          <p:nvPicPr>
            <p:cNvPr id="8" name="Picture 10" descr="woman about to kick a ball"/>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3567" y="4298684"/>
              <a:ext cx="1407092" cy="17969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soccer goal ne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62857" y="4839855"/>
              <a:ext cx="1862669" cy="853723"/>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p:cNvSpPr txBox="1"/>
          <p:nvPr/>
        </p:nvSpPr>
        <p:spPr>
          <a:xfrm>
            <a:off x="4939651" y="3283020"/>
            <a:ext cx="2312697"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go</a:t>
            </a:r>
            <a:r>
              <a:rPr lang="es-CO" sz="6000" dirty="0">
                <a:solidFill>
                  <a:srgbClr val="115076"/>
                </a:solidFill>
                <a:latin typeface="Century Gothic" panose="020B0502020202020204" pitchFamily="34" charset="0"/>
                <a:cs typeface="Calibri" panose="020F0502020204030204" pitchFamily="34" charset="0"/>
              </a:rPr>
              <a:t>l</a:t>
            </a:r>
          </a:p>
        </p:txBody>
      </p:sp>
      <p:sp>
        <p:nvSpPr>
          <p:cNvPr id="12" name="TextBox 11"/>
          <p:cNvSpPr txBox="1"/>
          <p:nvPr/>
        </p:nvSpPr>
        <p:spPr>
          <a:xfrm>
            <a:off x="531294" y="182458"/>
            <a:ext cx="3696126"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domin</a:t>
            </a:r>
            <a:r>
              <a:rPr lang="es-CO" sz="6000" dirty="0">
                <a:solidFill>
                  <a:srgbClr val="E87D1E"/>
                </a:solidFill>
                <a:latin typeface="Century Gothic" panose="020B0502020202020204" pitchFamily="34" charset="0"/>
                <a:cs typeface="Calibri" panose="020F0502020204030204" pitchFamily="34" charset="0"/>
              </a:rPr>
              <a:t>go</a:t>
            </a:r>
          </a:p>
        </p:txBody>
      </p:sp>
      <p:grpSp>
        <p:nvGrpSpPr>
          <p:cNvPr id="2" name="Group 1" descr="calendar with sunday showing"/>
          <p:cNvGrpSpPr/>
          <p:nvPr/>
        </p:nvGrpSpPr>
        <p:grpSpPr>
          <a:xfrm>
            <a:off x="1497086" y="1383380"/>
            <a:ext cx="1453057" cy="1385227"/>
            <a:chOff x="2131025" y="1125755"/>
            <a:chExt cx="1367334" cy="1367334"/>
          </a:xfrm>
        </p:grpSpPr>
        <p:pic>
          <p:nvPicPr>
            <p:cNvPr id="17412" name="Picture 4" descr="calendar with sunday showi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31025" y="1125755"/>
              <a:ext cx="1367334" cy="136733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311195" y="1125755"/>
              <a:ext cx="1006991" cy="364561"/>
            </a:xfrm>
            <a:prstGeom prst="rect">
              <a:avLst/>
            </a:prstGeom>
            <a:noFill/>
          </p:spPr>
          <p:txBody>
            <a:bodyPr wrap="square" rtlCol="0">
              <a:spAutoFit/>
            </a:bodyPr>
            <a:lstStyle/>
            <a:p>
              <a:pPr algn="ctr"/>
              <a:r>
                <a:rPr lang="en-GB" b="1" dirty="0">
                  <a:solidFill>
                    <a:schemeClr val="bg1"/>
                  </a:solidFill>
                </a:rPr>
                <a:t>SUNDAY</a:t>
              </a:r>
            </a:p>
          </p:txBody>
        </p:sp>
      </p:grpSp>
      <p:sp>
        <p:nvSpPr>
          <p:cNvPr id="10" name="TextBox 9"/>
          <p:cNvSpPr txBox="1"/>
          <p:nvPr/>
        </p:nvSpPr>
        <p:spPr>
          <a:xfrm>
            <a:off x="464209" y="3420333"/>
            <a:ext cx="3830296"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conmi</a:t>
            </a:r>
            <a:r>
              <a:rPr lang="es-CO" sz="6000" dirty="0">
                <a:solidFill>
                  <a:srgbClr val="E87D1E"/>
                </a:solidFill>
                <a:latin typeface="Century Gothic" panose="020B0502020202020204" pitchFamily="34" charset="0"/>
                <a:cs typeface="Calibri" panose="020F0502020204030204" pitchFamily="34" charset="0"/>
              </a:rPr>
              <a:t>go</a:t>
            </a:r>
          </a:p>
        </p:txBody>
      </p:sp>
      <p:sp>
        <p:nvSpPr>
          <p:cNvPr id="24" name="TextBox 23"/>
          <p:cNvSpPr txBox="1"/>
          <p:nvPr/>
        </p:nvSpPr>
        <p:spPr>
          <a:xfrm>
            <a:off x="704725" y="4326886"/>
            <a:ext cx="2961183"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[with me]</a:t>
            </a:r>
          </a:p>
        </p:txBody>
      </p:sp>
      <p:sp>
        <p:nvSpPr>
          <p:cNvPr id="16" name="TextBox 15"/>
          <p:cNvSpPr txBox="1"/>
          <p:nvPr/>
        </p:nvSpPr>
        <p:spPr>
          <a:xfrm>
            <a:off x="4631265" y="4512779"/>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al</a:t>
            </a:r>
            <a:r>
              <a:rPr lang="es-CO" sz="6000" dirty="0">
                <a:solidFill>
                  <a:srgbClr val="E87D1E"/>
                </a:solidFill>
                <a:latin typeface="Century Gothic" panose="020B0502020202020204" pitchFamily="34" charset="0"/>
                <a:cs typeface="Calibri" panose="020F0502020204030204" pitchFamily="34" charset="0"/>
              </a:rPr>
              <a:t>go</a:t>
            </a:r>
          </a:p>
        </p:txBody>
      </p:sp>
      <p:sp>
        <p:nvSpPr>
          <p:cNvPr id="18" name="TextBox 17"/>
          <p:cNvSpPr txBox="1"/>
          <p:nvPr/>
        </p:nvSpPr>
        <p:spPr>
          <a:xfrm>
            <a:off x="4631265" y="5449289"/>
            <a:ext cx="2961183"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[something]</a:t>
            </a:r>
          </a:p>
        </p:txBody>
      </p:sp>
      <p:sp>
        <p:nvSpPr>
          <p:cNvPr id="11" name="TextBox 10"/>
          <p:cNvSpPr txBox="1"/>
          <p:nvPr/>
        </p:nvSpPr>
        <p:spPr>
          <a:xfrm>
            <a:off x="8508719" y="172265"/>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lar</a:t>
            </a:r>
            <a:r>
              <a:rPr lang="es-CO" sz="6000" dirty="0">
                <a:solidFill>
                  <a:srgbClr val="E87D1E"/>
                </a:solidFill>
                <a:latin typeface="Century Gothic" panose="020B0502020202020204" pitchFamily="34" charset="0"/>
                <a:cs typeface="Calibri" panose="020F0502020204030204" pitchFamily="34" charset="0"/>
              </a:rPr>
              <a:t>go</a:t>
            </a:r>
          </a:p>
        </p:txBody>
      </p:sp>
      <p:grpSp>
        <p:nvGrpSpPr>
          <p:cNvPr id="3" name="Group 2" descr="girl with long hair in a ponytail"/>
          <p:cNvGrpSpPr/>
          <p:nvPr/>
        </p:nvGrpSpPr>
        <p:grpSpPr>
          <a:xfrm>
            <a:off x="8939417" y="1279156"/>
            <a:ext cx="2451395" cy="1468849"/>
            <a:chOff x="8939417" y="1279156"/>
            <a:chExt cx="2451395" cy="1468849"/>
          </a:xfrm>
        </p:grpSpPr>
        <p:pic>
          <p:nvPicPr>
            <p:cNvPr id="17410" name="Picture 2" descr="girl with long hair in a ponytail"/>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939417" y="1279156"/>
              <a:ext cx="1911735" cy="1468849"/>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a:xfrm flipH="1">
              <a:off x="10851152" y="2104596"/>
              <a:ext cx="539660" cy="261756"/>
            </a:xfrm>
            <a:prstGeom prst="straightConnector1">
              <a:avLst/>
            </a:prstGeom>
            <a:ln w="50800">
              <a:solidFill>
                <a:srgbClr val="E87D1E"/>
              </a:solidFill>
              <a:tailEnd type="triangle"/>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8045698" y="3334635"/>
            <a:ext cx="3855512"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jue</a:t>
            </a:r>
            <a:r>
              <a:rPr lang="es-CO" sz="6000" dirty="0">
                <a:solidFill>
                  <a:srgbClr val="E87D1E"/>
                </a:solidFill>
                <a:latin typeface="Century Gothic" panose="020B0502020202020204" pitchFamily="34" charset="0"/>
                <a:cs typeface="Calibri" panose="020F0502020204030204" pitchFamily="34" charset="0"/>
              </a:rPr>
              <a:t>go</a:t>
            </a:r>
            <a:r>
              <a:rPr lang="es-CO" sz="6000" dirty="0">
                <a:solidFill>
                  <a:srgbClr val="0070C0"/>
                </a:solidFill>
                <a:latin typeface="Century Gothic" panose="020B0502020202020204" pitchFamily="34" charset="0"/>
                <a:cs typeface="Calibri" panose="020F0502020204030204" pitchFamily="34" charset="0"/>
              </a:rPr>
              <a:t> </a:t>
            </a:r>
            <a:r>
              <a:rPr lang="es-CO" sz="6000" dirty="0">
                <a:solidFill>
                  <a:srgbClr val="115076"/>
                </a:solidFill>
                <a:latin typeface="Century Gothic" panose="020B0502020202020204" pitchFamily="34" charset="0"/>
                <a:cs typeface="Calibri" panose="020F0502020204030204" pitchFamily="34" charset="0"/>
              </a:rPr>
              <a:t>(n)</a:t>
            </a:r>
          </a:p>
        </p:txBody>
      </p:sp>
      <p:pic>
        <p:nvPicPr>
          <p:cNvPr id="17414" name="Picture 6" descr="playing card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87621" y="4430082"/>
            <a:ext cx="1661523" cy="15341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4863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go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4" name="go_gol.wav"/>
                                        </p:tgtEl>
                                      </p:cMediaNode>
                                    </p:audio>
                                  </p:sub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subTnLst>
                                    <p:audio>
                                      <p:cMediaNode>
                                        <p:cTn display="0" masterRel="sameClick">
                                          <p:stCondLst>
                                            <p:cond evt="begin" delay="0">
                                              <p:tn val="21"/>
                                            </p:cond>
                                          </p:stCondLst>
                                          <p:endCondLst>
                                            <p:cond evt="onStopAudio" delay="0">
                                              <p:tgtEl>
                                                <p:sldTgt/>
                                              </p:tgtEl>
                                            </p:cond>
                                          </p:endCondLst>
                                        </p:cTn>
                                        <p:tgtEl>
                                          <p:sndTgt r:embed="rId5" name="go_domingo.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5" name="go_domingo.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6" name="go_largo.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subTnLst>
                                    <p:audio>
                                      <p:cMediaNode>
                                        <p:cTn display="0" masterRel="sameClick">
                                          <p:stCondLst>
                                            <p:cond evt="begin" delay="0">
                                              <p:tn val="36"/>
                                            </p:cond>
                                          </p:stCondLst>
                                          <p:endCondLst>
                                            <p:cond evt="onStopAudio" delay="0">
                                              <p:tgtEl>
                                                <p:sldTgt/>
                                              </p:tgtEl>
                                            </p:cond>
                                          </p:endCondLst>
                                        </p:cTn>
                                        <p:tgtEl>
                                          <p:sndTgt r:embed="rId6" name="go_largo.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7" name="go_conmigo.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subTnLst>
                                    <p:audio>
                                      <p:cMediaNode>
                                        <p:cTn display="0" masterRel="sameClick">
                                          <p:stCondLst>
                                            <p:cond evt="begin" delay="0">
                                              <p:tn val="46"/>
                                            </p:cond>
                                          </p:stCondLst>
                                          <p:endCondLst>
                                            <p:cond evt="onStopAudio" delay="0">
                                              <p:tgtEl>
                                                <p:sldTgt/>
                                              </p:tgtEl>
                                            </p:cond>
                                          </p:endCondLst>
                                        </p:cTn>
                                        <p:tgtEl>
                                          <p:sndTgt r:embed="rId7" name="go_conmigo.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subTnLst>
                                    <p:audio>
                                      <p:cMediaNode>
                                        <p:cTn display="0" masterRel="sameClick">
                                          <p:stCondLst>
                                            <p:cond evt="begin" delay="0">
                                              <p:tn val="51"/>
                                            </p:cond>
                                          </p:stCondLst>
                                          <p:endCondLst>
                                            <p:cond evt="onStopAudio" delay="0">
                                              <p:tgtEl>
                                                <p:sldTgt/>
                                              </p:tgtEl>
                                            </p:cond>
                                          </p:endCondLst>
                                        </p:cTn>
                                        <p:tgtEl>
                                          <p:sndTgt r:embed="rId8" name="go_algo.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subTnLst>
                                    <p:audio>
                                      <p:cMediaNode>
                                        <p:cTn display="0" masterRel="sameClick">
                                          <p:stCondLst>
                                            <p:cond evt="begin" delay="0">
                                              <p:tn val="56"/>
                                            </p:cond>
                                          </p:stCondLst>
                                          <p:endCondLst>
                                            <p:cond evt="onStopAudio" delay="0">
                                              <p:tgtEl>
                                                <p:sldTgt/>
                                              </p:tgtEl>
                                            </p:cond>
                                          </p:endCondLst>
                                        </p:cTn>
                                        <p:tgtEl>
                                          <p:sndTgt r:embed="rId8" name="go_algo.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500"/>
                                        <p:tgtEl>
                                          <p:spTgt spid="5"/>
                                        </p:tgtEl>
                                      </p:cBhvr>
                                    </p:animEffect>
                                  </p:childTnLst>
                                  <p:subTnLst>
                                    <p:audio>
                                      <p:cMediaNode>
                                        <p:cTn display="0" masterRel="sameClick">
                                          <p:stCondLst>
                                            <p:cond evt="begin" delay="0">
                                              <p:tn val="61"/>
                                            </p:cond>
                                          </p:stCondLst>
                                          <p:endCondLst>
                                            <p:cond evt="onStopAudio" delay="0">
                                              <p:tgtEl>
                                                <p:sldTgt/>
                                              </p:tgtEl>
                                            </p:cond>
                                          </p:endCondLst>
                                        </p:cTn>
                                        <p:tgtEl>
                                          <p:sndTgt r:embed="rId9" name="go_juego.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7414"/>
                                        </p:tgtEl>
                                        <p:attrNameLst>
                                          <p:attrName>style.visibility</p:attrName>
                                        </p:attrNameLst>
                                      </p:cBhvr>
                                      <p:to>
                                        <p:strVal val="visible"/>
                                      </p:to>
                                    </p:set>
                                    <p:animEffect transition="in" filter="fade">
                                      <p:cBhvr>
                                        <p:cTn id="68" dur="500"/>
                                        <p:tgtEl>
                                          <p:spTgt spid="17414"/>
                                        </p:tgtEl>
                                      </p:cBhvr>
                                    </p:animEffect>
                                  </p:childTnLst>
                                  <p:subTnLst>
                                    <p:audio>
                                      <p:cMediaNode>
                                        <p:cTn display="0" masterRel="sameClick">
                                          <p:stCondLst>
                                            <p:cond evt="begin" delay="0">
                                              <p:tn val="66"/>
                                            </p:cond>
                                          </p:stCondLst>
                                          <p:endCondLst>
                                            <p:cond evt="onStopAudio" delay="0">
                                              <p:tgtEl>
                                                <p:sldTgt/>
                                              </p:tgtEl>
                                            </p:cond>
                                          </p:endCondLst>
                                        </p:cTn>
                                        <p:tgtEl>
                                          <p:sndTgt r:embed="rId9" name="go_jueg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P spid="12" grpId="0"/>
      <p:bldP spid="10" grpId="0"/>
      <p:bldP spid="24" grpId="0"/>
      <p:bldP spid="16" grpId="0"/>
      <p:bldP spid="18" grpId="0"/>
      <p:bldP spid="11"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838199" y="1051439"/>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400"/>
              <a:buNone/>
            </a:pPr>
            <a:r>
              <a:rPr lang="en-GB" sz="11520" b="1" dirty="0" err="1">
                <a:solidFill>
                  <a:srgbClr val="1E4E79"/>
                </a:solidFill>
              </a:rPr>
              <a:t>hacer</a:t>
            </a:r>
            <a:br>
              <a:rPr lang="en-GB" sz="10350" b="1" dirty="0">
                <a:solidFill>
                  <a:srgbClr val="1E4E79"/>
                </a:solidFill>
              </a:rPr>
            </a:br>
            <a:endParaRPr sz="3959" dirty="0"/>
          </a:p>
        </p:txBody>
      </p:sp>
      <p:sp>
        <p:nvSpPr>
          <p:cNvPr id="57" name="Google Shape;57;p13"/>
          <p:cNvSpPr txBox="1"/>
          <p:nvPr/>
        </p:nvSpPr>
        <p:spPr>
          <a:xfrm>
            <a:off x="0" y="2189979"/>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a:t>
            </a:r>
            <a:r>
              <a:rPr lang="en-GB" sz="3200" kern="0" dirty="0">
                <a:solidFill>
                  <a:srgbClr val="1E4E79"/>
                </a:solidFill>
                <a:latin typeface="Century Gothic"/>
                <a:ea typeface="Century Gothic"/>
                <a:cs typeface="Century Gothic"/>
                <a:sym typeface="Century Gothic"/>
              </a:rPr>
              <a:t>do | make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8" name="Google Shape;58;p13"/>
          <p:cNvSpPr txBox="1"/>
          <p:nvPr/>
        </p:nvSpPr>
        <p:spPr>
          <a:xfrm>
            <a:off x="-67733" y="3336274"/>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lang="en-GB" sz="11500" b="1" kern="0" dirty="0" err="1">
                <a:solidFill>
                  <a:srgbClr val="1E4E79"/>
                </a:solidFill>
                <a:latin typeface="Century Gothic"/>
                <a:ea typeface="Century Gothic"/>
                <a:cs typeface="Century Gothic"/>
                <a:sym typeface="Century Gothic"/>
              </a:rPr>
              <a:t>hac</a:t>
            </a:r>
            <a:r>
              <a:rPr kumimoji="0" lang="en-GB"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9" name="Google Shape;59;p13"/>
          <p:cNvSpPr txBox="1"/>
          <p:nvPr/>
        </p:nvSpPr>
        <p:spPr>
          <a:xfrm>
            <a:off x="-67733" y="5062338"/>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lang="en-GB" sz="3200" kern="0" dirty="0">
                <a:solidFill>
                  <a:srgbClr val="1E4E79"/>
                </a:solidFill>
                <a:latin typeface="Century Gothic"/>
                <a:ea typeface="Century Gothic"/>
                <a:cs typeface="Century Gothic"/>
                <a:sym typeface="Century Gothic"/>
              </a:rPr>
              <a:t>doe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r>
              <a:rPr kumimoji="0" lang="en-GB" sz="3200" b="0" i="0" u="none" strike="noStrike" kern="0" cap="none" spc="0" normalizeH="0" noProof="0" dirty="0">
                <a:ln>
                  <a:noFill/>
                </a:ln>
                <a:solidFill>
                  <a:srgbClr val="1E4E79"/>
                </a:solidFill>
                <a:effectLst/>
                <a:uLnTx/>
                <a:uFillTx/>
                <a:latin typeface="Century Gothic"/>
                <a:ea typeface="Century Gothic"/>
                <a:cs typeface="Century Gothic"/>
                <a:sym typeface="Century Gothic"/>
              </a:rPr>
              <a:t> |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makes]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307187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descr="question mark action button">
            <a:hlinkClick r:id="" action="ppaction://noaction">
              <a:snd r:embed="rId3" name="hacer.wav"/>
            </a:hlinkClick>
          </p:cNvPr>
          <p:cNvSpPr/>
          <p:nvPr/>
        </p:nvSpPr>
        <p:spPr>
          <a:xfrm>
            <a:off x="906585" y="2302762"/>
            <a:ext cx="542518" cy="478800"/>
          </a:xfrm>
          <a:custGeom>
            <a:avLst/>
            <a:gdLst/>
            <a:ahLst/>
            <a:cxnLst/>
            <a:rect l="l" t="t" r="r" b="b"/>
            <a:pathLst>
              <a:path w="120000" h="120000" extrusionOk="0">
                <a:moveTo>
                  <a:pt x="0" y="0"/>
                </a:moveTo>
                <a:lnTo>
                  <a:pt x="120000" y="0"/>
                </a:lnTo>
                <a:lnTo>
                  <a:pt x="120000" y="120000"/>
                </a:lnTo>
                <a:lnTo>
                  <a:pt x="0" y="120000"/>
                </a:lnTo>
                <a:close/>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darken"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7" name="Google Shape;67;p14"/>
          <p:cNvSpPr txBox="1">
            <a:spLocks noGrp="1"/>
          </p:cNvSpPr>
          <p:nvPr>
            <p:ph type="title"/>
          </p:nvPr>
        </p:nvSpPr>
        <p:spPr>
          <a:xfrm>
            <a:off x="838200" y="1104137"/>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err="1">
                <a:solidFill>
                  <a:srgbClr val="1E4E79"/>
                </a:solidFill>
              </a:rPr>
              <a:t>hacer</a:t>
            </a:r>
            <a:br>
              <a:rPr lang="en-GB" sz="8640" b="1" dirty="0">
                <a:solidFill>
                  <a:srgbClr val="1E4E79"/>
                </a:solidFill>
              </a:rPr>
            </a:br>
            <a:endParaRPr sz="3959" dirty="0"/>
          </a:p>
        </p:txBody>
      </p:sp>
      <p:sp>
        <p:nvSpPr>
          <p:cNvPr id="68" name="Google Shape;68;p14"/>
          <p:cNvSpPr txBox="1"/>
          <p:nvPr/>
        </p:nvSpPr>
        <p:spPr>
          <a:xfrm>
            <a:off x="3155228" y="2156305"/>
            <a:ext cx="6534204"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a:t>
            </a:r>
            <a:r>
              <a:rPr lang="en-GB" sz="3200" kern="0" dirty="0">
                <a:solidFill>
                  <a:srgbClr val="1E4E79"/>
                </a:solidFill>
                <a:latin typeface="Century Gothic"/>
                <a:ea typeface="Century Gothic"/>
                <a:cs typeface="Century Gothic"/>
                <a:sym typeface="Century Gothic"/>
              </a:rPr>
              <a:t>do | make]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9" name="Google Shape;69;p14" descr="question mark action button">
            <a:hlinkClick r:id="" action="ppaction://noaction">
              <a:snd r:embed="rId4" name="hace.wav"/>
            </a:hlinkClick>
          </p:cNvPr>
          <p:cNvSpPr/>
          <p:nvPr/>
        </p:nvSpPr>
        <p:spPr>
          <a:xfrm>
            <a:off x="895116" y="508644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70" name="Google Shape;70;p14"/>
          <p:cNvSpPr txBox="1"/>
          <p:nvPr/>
        </p:nvSpPr>
        <p:spPr>
          <a:xfrm>
            <a:off x="69742" y="3366074"/>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lang="en-GB" sz="11500" b="1" kern="0" dirty="0" err="1">
                <a:solidFill>
                  <a:srgbClr val="1E4E79"/>
                </a:solidFill>
                <a:latin typeface="Century Gothic"/>
                <a:ea typeface="Century Gothic"/>
                <a:cs typeface="Century Gothic"/>
                <a:sym typeface="Century Gothic"/>
              </a:rPr>
              <a:t>hac</a:t>
            </a:r>
            <a:r>
              <a:rPr kumimoji="0" lang="en-GB"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1" name="Google Shape;71;p14"/>
          <p:cNvSpPr txBox="1"/>
          <p:nvPr/>
        </p:nvSpPr>
        <p:spPr>
          <a:xfrm>
            <a:off x="3166441" y="5033064"/>
            <a:ext cx="5998601"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does</a:t>
            </a:r>
            <a:r>
              <a:rPr kumimoji="0" lang="en-GB" sz="3200" b="0" i="0" u="none" strike="noStrike" kern="0" cap="none" spc="0" normalizeH="0" noProof="0" dirty="0">
                <a:ln>
                  <a:noFill/>
                </a:ln>
                <a:solidFill>
                  <a:srgbClr val="1E4E79"/>
                </a:solidFill>
                <a:effectLst/>
                <a:uLnTx/>
                <a:uFillTx/>
                <a:latin typeface="Century Gothic"/>
                <a:ea typeface="Century Gothic"/>
                <a:cs typeface="Century Gothic"/>
                <a:sym typeface="Century Gothic"/>
              </a:rPr>
              <a:t> |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makes]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6448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0"/>
                                        </p:tgtEl>
                                        <p:attrNameLst>
                                          <p:attrName>style.visibility</p:attrName>
                                        </p:attrNameLst>
                                      </p:cBhvr>
                                      <p:to>
                                        <p:strVal val="visible"/>
                                      </p:to>
                                    </p:set>
                                    <p:animEffect transition="in" filter="fade">
                                      <p:cBhvr>
                                        <p:cTn id="20" dur="500"/>
                                        <p:tgtEl>
                                          <p:spTgt spid="7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p:bldP spid="68" grpId="0" animBg="1"/>
      <p:bldP spid="69" grpId="0" animBg="1"/>
      <p:bldP spid="70" grpId="0"/>
      <p:bldP spid="7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838200" y="851821"/>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err="1">
                <a:solidFill>
                  <a:srgbClr val="1E4E79"/>
                </a:solidFill>
              </a:rPr>
              <a:t>hace</a:t>
            </a:r>
            <a:endParaRPr sz="11500" dirty="0"/>
          </a:p>
        </p:txBody>
      </p:sp>
      <p:sp>
        <p:nvSpPr>
          <p:cNvPr id="78" name="Google Shape;78;p15"/>
          <p:cNvSpPr txBox="1"/>
          <p:nvPr/>
        </p:nvSpPr>
        <p:spPr>
          <a:xfrm>
            <a:off x="0" y="2177384"/>
            <a:ext cx="1205564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does | makes]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9" name="Google Shape;79;p15"/>
          <p:cNvSpPr txBox="1"/>
          <p:nvPr/>
        </p:nvSpPr>
        <p:spPr>
          <a:xfrm>
            <a:off x="1938832" y="3997075"/>
            <a:ext cx="9178993"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lang="en-GB" sz="6000" b="1" kern="0" noProof="0" dirty="0">
                <a:solidFill>
                  <a:srgbClr val="1E4E79"/>
                </a:solidFill>
                <a:latin typeface="Century Gothic"/>
                <a:ea typeface="Century Gothic"/>
                <a:cs typeface="Century Gothic"/>
                <a:sym typeface="Century Gothic"/>
              </a:rPr>
              <a:t>Diego</a:t>
            </a:r>
            <a:r>
              <a:rPr kumimoji="0" lang="en-GB" sz="60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 </a:t>
            </a:r>
            <a:r>
              <a:rPr lang="en-GB" sz="6000" b="1" kern="0" dirty="0" err="1">
                <a:solidFill>
                  <a:srgbClr val="C55A11"/>
                </a:solidFill>
                <a:latin typeface="Century Gothic"/>
                <a:ea typeface="Century Gothic"/>
                <a:cs typeface="Century Gothic"/>
                <a:sym typeface="Century Gothic"/>
              </a:rPr>
              <a:t>hac</a:t>
            </a:r>
            <a:r>
              <a:rPr kumimoji="0" lang="en-GB" sz="60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e</a:t>
            </a:r>
            <a:r>
              <a:rPr kumimoji="0" lang="en-GB" sz="60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 </a:t>
            </a:r>
            <a:r>
              <a:rPr lang="en-GB" sz="6000" kern="0" dirty="0" err="1">
                <a:solidFill>
                  <a:srgbClr val="1E4E79"/>
                </a:solidFill>
                <a:latin typeface="Century Gothic"/>
                <a:ea typeface="Century Gothic"/>
                <a:cs typeface="Century Gothic"/>
                <a:sym typeface="Century Gothic"/>
              </a:rPr>
              <a:t>ejercicio</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0" name="Google Shape;80;p15"/>
          <p:cNvSpPr txBox="1"/>
          <p:nvPr/>
        </p:nvSpPr>
        <p:spPr>
          <a:xfrm>
            <a:off x="3031356" y="4951326"/>
            <a:ext cx="67256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b="1" kern="0" dirty="0">
                <a:solidFill>
                  <a:srgbClr val="1E4E79"/>
                </a:solidFill>
                <a:latin typeface="Century Gothic"/>
                <a:ea typeface="Century Gothic"/>
                <a:cs typeface="Century Gothic"/>
                <a:sym typeface="Century Gothic"/>
              </a:rPr>
              <a:t>Diego</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lang="en-GB" sz="3200" b="1" kern="0" dirty="0">
                <a:solidFill>
                  <a:srgbClr val="C55A11"/>
                </a:solidFill>
                <a:latin typeface="Century Gothic"/>
                <a:ea typeface="Century Gothic"/>
                <a:cs typeface="Century Gothic"/>
                <a:sym typeface="Century Gothic"/>
              </a:rPr>
              <a:t>doe</a:t>
            </a:r>
            <a:r>
              <a:rPr kumimoji="0" lang="en-GB" sz="32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lang="en-GB" sz="3200" kern="0" dirty="0">
                <a:solidFill>
                  <a:srgbClr val="1E4E79"/>
                </a:solidFill>
                <a:latin typeface="Century Gothic"/>
                <a:ea typeface="Century Gothic"/>
                <a:cs typeface="Century Gothic"/>
                <a:sym typeface="Century Gothic"/>
              </a:rPr>
              <a:t>exercise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26944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fade">
                                      <p:cBhvr>
                                        <p:cTn id="1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838200" y="1107586"/>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err="1">
                <a:solidFill>
                  <a:srgbClr val="1E4E79"/>
                </a:solidFill>
              </a:rPr>
              <a:t>hacer</a:t>
            </a:r>
            <a:br>
              <a:rPr lang="en-GB" sz="8640" b="1" dirty="0">
                <a:solidFill>
                  <a:srgbClr val="1E4E79"/>
                </a:solidFill>
              </a:rPr>
            </a:br>
            <a:endParaRPr sz="3959" dirty="0"/>
          </a:p>
        </p:txBody>
      </p:sp>
      <p:sp>
        <p:nvSpPr>
          <p:cNvPr id="87" name="Google Shape;87;p16"/>
          <p:cNvSpPr txBox="1"/>
          <p:nvPr/>
        </p:nvSpPr>
        <p:spPr>
          <a:xfrm>
            <a:off x="0" y="2176662"/>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a:t>
            </a:r>
            <a:r>
              <a:rPr lang="en-GB" sz="3200" kern="0" dirty="0">
                <a:solidFill>
                  <a:srgbClr val="1E4E79"/>
                </a:solidFill>
                <a:latin typeface="Century Gothic"/>
                <a:ea typeface="Century Gothic"/>
                <a:cs typeface="Century Gothic"/>
                <a:sym typeface="Century Gothic"/>
              </a:rPr>
              <a:t>do | make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8" name="Google Shape;88;p16"/>
          <p:cNvSpPr txBox="1"/>
          <p:nvPr/>
        </p:nvSpPr>
        <p:spPr>
          <a:xfrm>
            <a:off x="0" y="4037385"/>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lang="en-GB" sz="6000" kern="0" noProof="0" dirty="0" err="1">
                <a:solidFill>
                  <a:srgbClr val="1E4E79"/>
                </a:solidFill>
                <a:latin typeface="Century Gothic"/>
                <a:ea typeface="Century Gothic"/>
                <a:cs typeface="Century Gothic"/>
                <a:sym typeface="Century Gothic"/>
              </a:rPr>
              <a:t>Quiere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lang="en-GB" sz="6000" b="1" kern="0" dirty="0" err="1">
                <a:solidFill>
                  <a:srgbClr val="C55A11"/>
                </a:solidFill>
                <a:latin typeface="Century Gothic"/>
                <a:ea typeface="Century Gothic"/>
                <a:cs typeface="Century Gothic"/>
                <a:sym typeface="Century Gothic"/>
              </a:rPr>
              <a:t>hac</a:t>
            </a:r>
            <a:r>
              <a:rPr kumimoji="0" lang="en-GB" sz="6000" b="1" i="0" u="none" strike="noStrike" kern="0" cap="none" spc="0" normalizeH="0" baseline="0" noProof="0" dirty="0" err="1">
                <a:ln>
                  <a:noFill/>
                </a:ln>
                <a:solidFill>
                  <a:srgbClr val="C55A11"/>
                </a:solidFill>
                <a:effectLst/>
                <a:uLnTx/>
                <a:uFillTx/>
                <a:latin typeface="Century Gothic"/>
                <a:ea typeface="Century Gothic"/>
                <a:cs typeface="Century Gothic"/>
                <a:sym typeface="Century Gothic"/>
              </a:rPr>
              <a:t>er</a:t>
            </a:r>
            <a:r>
              <a:rPr kumimoji="0" lang="en-GB" sz="60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 </a:t>
            </a:r>
            <a:r>
              <a:rPr lang="en-GB" sz="6000" kern="0" dirty="0" err="1">
                <a:solidFill>
                  <a:srgbClr val="37598F"/>
                </a:solidFill>
                <a:latin typeface="Century Gothic"/>
                <a:ea typeface="Century Gothic"/>
                <a:cs typeface="Century Gothic"/>
                <a:sym typeface="Century Gothic"/>
              </a:rPr>
              <a:t>ejercicio</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9" name="Google Shape;89;p16"/>
          <p:cNvSpPr txBox="1"/>
          <p:nvPr/>
        </p:nvSpPr>
        <p:spPr>
          <a:xfrm>
            <a:off x="3066699" y="5053048"/>
            <a:ext cx="631017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lang="en-GB" sz="3200" kern="0" noProof="0" dirty="0">
                <a:solidFill>
                  <a:srgbClr val="1E4E79"/>
                </a:solidFill>
                <a:latin typeface="Century Gothic"/>
                <a:ea typeface="Century Gothic"/>
                <a:cs typeface="Century Gothic"/>
                <a:sym typeface="Century Gothic"/>
              </a:rPr>
              <a:t>wants</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to</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lang="en-GB" sz="3200" b="1" kern="0" dirty="0">
                <a:solidFill>
                  <a:srgbClr val="C55A11"/>
                </a:solidFill>
                <a:latin typeface="Century Gothic"/>
                <a:ea typeface="Century Gothic"/>
                <a:cs typeface="Century Gothic"/>
                <a:sym typeface="Century Gothic"/>
              </a:rPr>
              <a:t>do</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exercise.]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86932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fade">
                                      <p:cBhvr>
                                        <p:cTn id="12" dur="500"/>
                                        <p:tgtEl>
                                          <p:spTgt spid="8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6" name="Google Shape;96;p17"/>
          <p:cNvSpPr txBox="1">
            <a:spLocks noGrp="1"/>
          </p:cNvSpPr>
          <p:nvPr>
            <p:ph type="title"/>
          </p:nvPr>
        </p:nvSpPr>
        <p:spPr>
          <a:xfrm>
            <a:off x="838200" y="826968"/>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err="1">
                <a:solidFill>
                  <a:srgbClr val="1E4E79"/>
                </a:solidFill>
              </a:rPr>
              <a:t>hace</a:t>
            </a:r>
            <a:endParaRPr sz="11500" dirty="0"/>
          </a:p>
        </p:txBody>
      </p:sp>
      <p:sp>
        <p:nvSpPr>
          <p:cNvPr id="97" name="Google Shape;97;p17"/>
          <p:cNvSpPr txBox="1"/>
          <p:nvPr/>
        </p:nvSpPr>
        <p:spPr>
          <a:xfrm>
            <a:off x="3198360" y="2162184"/>
            <a:ext cx="579527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lang="en-GB" sz="3200" kern="0" dirty="0">
                <a:solidFill>
                  <a:srgbClr val="1E4E79"/>
                </a:solidFill>
                <a:latin typeface="Century Gothic"/>
                <a:ea typeface="Century Gothic"/>
                <a:cs typeface="Century Gothic"/>
                <a:sym typeface="Century Gothic"/>
              </a:rPr>
              <a:t>doe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 | makes]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9" name="Google Shape;99;p17"/>
          <p:cNvSpPr txBox="1"/>
          <p:nvPr/>
        </p:nvSpPr>
        <p:spPr>
          <a:xfrm>
            <a:off x="1342698" y="4003812"/>
            <a:ext cx="105156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lang="en-GB" sz="6000" kern="0" dirty="0">
                <a:solidFill>
                  <a:srgbClr val="1E4E79"/>
                </a:solidFill>
                <a:latin typeface="Century Gothic"/>
                <a:ea typeface="Century Gothic"/>
                <a:cs typeface="Century Gothic"/>
                <a:sym typeface="Century Gothic"/>
              </a:rPr>
              <a:t>Diego</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lang="en-GB" sz="6000" b="1" kern="0" dirty="0" err="1">
                <a:solidFill>
                  <a:srgbClr val="E25B00"/>
                </a:solidFill>
                <a:latin typeface="Century Gothic"/>
                <a:ea typeface="Century Gothic"/>
                <a:cs typeface="Century Gothic"/>
                <a:sym typeface="Century Gothic"/>
              </a:rPr>
              <a:t>hace</a:t>
            </a:r>
            <a:r>
              <a:rPr lang="en-GB" sz="6000" kern="0" dirty="0">
                <a:solidFill>
                  <a:srgbClr val="1E4E79"/>
                </a:solidFill>
                <a:latin typeface="Century Gothic"/>
                <a:ea typeface="Century Gothic"/>
                <a:cs typeface="Century Gothic"/>
                <a:sym typeface="Century Gothic"/>
              </a:rPr>
              <a:t>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ejercicio</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101" name="Google Shape;101;p17"/>
          <p:cNvSpPr txBox="1"/>
          <p:nvPr/>
        </p:nvSpPr>
        <p:spPr>
          <a:xfrm>
            <a:off x="3163803" y="5019475"/>
            <a:ext cx="6502645"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dirty="0">
                <a:solidFill>
                  <a:srgbClr val="1E4E79"/>
                </a:solidFill>
                <a:latin typeface="Century Gothic"/>
                <a:ea typeface="Century Gothic"/>
                <a:cs typeface="Century Gothic"/>
                <a:sym typeface="Century Gothic"/>
              </a:rPr>
              <a:t>Diego</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lang="en-GB" sz="3200" b="1" kern="0" dirty="0">
                <a:solidFill>
                  <a:srgbClr val="C55A11"/>
                </a:solidFill>
                <a:latin typeface="Century Gothic"/>
                <a:ea typeface="Century Gothic"/>
                <a:cs typeface="Century Gothic"/>
                <a:sym typeface="Century Gothic"/>
              </a:rPr>
              <a:t>doe</a:t>
            </a:r>
            <a:r>
              <a:rPr kumimoji="0" lang="en-GB" sz="32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lang="en-GB" sz="3200" kern="0" dirty="0">
                <a:solidFill>
                  <a:srgbClr val="1E4E79"/>
                </a:solidFill>
                <a:latin typeface="Century Gothic"/>
                <a:ea typeface="Century Gothic"/>
                <a:cs typeface="Century Gothic"/>
                <a:sym typeface="Century Gothic"/>
              </a:rPr>
              <a:t>exercise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9" name="Group 8"/>
          <p:cNvGrpSpPr/>
          <p:nvPr/>
        </p:nvGrpSpPr>
        <p:grpSpPr>
          <a:xfrm>
            <a:off x="5042832" y="4203082"/>
            <a:ext cx="1964679" cy="746975"/>
            <a:chOff x="5532326" y="4198518"/>
            <a:chExt cx="2196001" cy="746975"/>
          </a:xfrm>
        </p:grpSpPr>
        <p:sp>
          <p:nvSpPr>
            <p:cNvPr id="10" name="Rectangle 9"/>
            <p:cNvSpPr/>
            <p:nvPr/>
          </p:nvSpPr>
          <p:spPr>
            <a:xfrm>
              <a:off x="5532326" y="4198518"/>
              <a:ext cx="2196001" cy="746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5532327" y="4866350"/>
              <a:ext cx="2196000" cy="61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Google Shape;66;p14" descr="question mark action button">
            <a:hlinkClick r:id="" action="ppaction://noaction">
              <a:snd r:embed="rId3" name="hace.wav"/>
            </a:hlinkClick>
          </p:cNvPr>
          <p:cNvSpPr/>
          <p:nvPr/>
        </p:nvSpPr>
        <p:spPr>
          <a:xfrm>
            <a:off x="906585" y="2302762"/>
            <a:ext cx="542518" cy="478800"/>
          </a:xfrm>
          <a:custGeom>
            <a:avLst/>
            <a:gdLst/>
            <a:ahLst/>
            <a:cxnLst/>
            <a:rect l="l" t="t" r="r" b="b"/>
            <a:pathLst>
              <a:path w="120000" h="120000" extrusionOk="0">
                <a:moveTo>
                  <a:pt x="0" y="0"/>
                </a:moveTo>
                <a:lnTo>
                  <a:pt x="120000" y="0"/>
                </a:lnTo>
                <a:lnTo>
                  <a:pt x="120000" y="120000"/>
                </a:lnTo>
                <a:lnTo>
                  <a:pt x="0" y="120000"/>
                </a:lnTo>
                <a:close/>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darken"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3" name="Google Shape;69;p14" descr="question mark action button">
            <a:hlinkClick r:id="" action="ppaction://noaction">
              <a:snd r:embed="rId4" name="quiere hacer ejercicio.wav"/>
            </a:hlinkClick>
          </p:cNvPr>
          <p:cNvSpPr/>
          <p:nvPr/>
        </p:nvSpPr>
        <p:spPr>
          <a:xfrm>
            <a:off x="895116" y="508644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94093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300"/>
                                  </p:stCondLst>
                                  <p:childTnLst>
                                    <p:set>
                                      <p:cBhvr>
                                        <p:cTn id="22" dur="1" fill="hold">
                                          <p:stCondLst>
                                            <p:cond delay="0"/>
                                          </p:stCondLst>
                                        </p:cTn>
                                        <p:tgtEl>
                                          <p:spTgt spid="99"/>
                                        </p:tgtEl>
                                        <p:attrNameLst>
                                          <p:attrName>style.visibility</p:attrName>
                                        </p:attrNameLst>
                                      </p:cBhvr>
                                      <p:to>
                                        <p:strVal val="visible"/>
                                      </p:to>
                                    </p:set>
                                    <p:animEffect transition="in" filter="fade">
                                      <p:cBhvr>
                                        <p:cTn id="23" dur="500"/>
                                        <p:tgtEl>
                                          <p:spTgt spid="9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101" grpId="0" animBg="1"/>
      <p:bldP spid="12" grpId="0" animBg="1"/>
      <p:bldP spid="1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8" name="Google Shape;108;p18"/>
          <p:cNvSpPr txBox="1">
            <a:spLocks noGrp="1"/>
          </p:cNvSpPr>
          <p:nvPr>
            <p:ph type="title"/>
          </p:nvPr>
        </p:nvSpPr>
        <p:spPr>
          <a:xfrm>
            <a:off x="880310" y="828399"/>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err="1">
                <a:solidFill>
                  <a:srgbClr val="1E4E79"/>
                </a:solidFill>
              </a:rPr>
              <a:t>hacer</a:t>
            </a:r>
            <a:endParaRPr sz="11500" dirty="0"/>
          </a:p>
        </p:txBody>
      </p:sp>
      <p:sp>
        <p:nvSpPr>
          <p:cNvPr id="109" name="Google Shape;109;p18"/>
          <p:cNvSpPr txBox="1"/>
          <p:nvPr/>
        </p:nvSpPr>
        <p:spPr>
          <a:xfrm>
            <a:off x="3257723" y="2172342"/>
            <a:ext cx="651191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a:t>
            </a:r>
            <a:r>
              <a:rPr lang="en-GB" sz="3200" kern="0" dirty="0">
                <a:solidFill>
                  <a:srgbClr val="1E4E79"/>
                </a:solidFill>
                <a:latin typeface="Century Gothic"/>
                <a:ea typeface="Century Gothic"/>
                <a:cs typeface="Century Gothic"/>
                <a:sym typeface="Century Gothic"/>
              </a:rPr>
              <a:t>do | make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1" name="Google Shape;111;p18"/>
          <p:cNvSpPr txBox="1"/>
          <p:nvPr/>
        </p:nvSpPr>
        <p:spPr>
          <a:xfrm>
            <a:off x="529389" y="4037383"/>
            <a:ext cx="11662612"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5400"/>
              <a:buFont typeface="Arial"/>
              <a:buNone/>
              <a:tabLst/>
              <a:defRPr/>
            </a:pP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Quiere</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5400" b="1" i="0" strike="noStrike" kern="0" cap="none" spc="0" normalizeH="0" baseline="0" noProof="0" dirty="0" err="1">
                <a:ln>
                  <a:noFill/>
                </a:ln>
                <a:solidFill>
                  <a:srgbClr val="E25B00"/>
                </a:solidFill>
                <a:effectLst/>
                <a:uLnTx/>
                <a:uFillTx/>
                <a:latin typeface="Century Gothic"/>
                <a:ea typeface="Century Gothic"/>
                <a:cs typeface="Century Gothic"/>
                <a:sym typeface="Century Gothic"/>
              </a:rPr>
              <a:t>hacer</a:t>
            </a:r>
            <a:r>
              <a:rPr kumimoji="0" lang="en-GB" sz="5400" b="0" i="0" u="none" strike="noStrike" kern="0" cap="none" spc="0" normalizeH="0" noProof="0" dirty="0">
                <a:ln>
                  <a:noFill/>
                </a:ln>
                <a:solidFill>
                  <a:srgbClr val="1E4E79"/>
                </a:solidFill>
                <a:effectLst/>
                <a:uLnTx/>
                <a:uFillTx/>
                <a:latin typeface="Century Gothic"/>
                <a:ea typeface="Century Gothic"/>
                <a:cs typeface="Century Gothic"/>
                <a:sym typeface="Century Gothic"/>
              </a:rPr>
              <a:t>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ejercicio</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3" name="Google Shape;113;p18"/>
          <p:cNvSpPr txBox="1"/>
          <p:nvPr/>
        </p:nvSpPr>
        <p:spPr>
          <a:xfrm>
            <a:off x="3295747" y="5033760"/>
            <a:ext cx="6129895"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wants </a:t>
            </a:r>
            <a:r>
              <a:rPr kumimoji="0" lang="en-GB" sz="32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to</a:t>
            </a:r>
            <a:r>
              <a:rPr kumimoji="0" lang="en-GB" sz="3200" b="1" i="0" u="none" strike="noStrike" kern="0" cap="none" spc="0" normalizeH="0" noProof="0" dirty="0">
                <a:ln>
                  <a:noFill/>
                </a:ln>
                <a:solidFill>
                  <a:srgbClr val="C55A11"/>
                </a:solidFill>
                <a:effectLst/>
                <a:uLnTx/>
                <a:uFillTx/>
                <a:latin typeface="Century Gothic"/>
                <a:ea typeface="Century Gothic"/>
                <a:cs typeface="Century Gothic"/>
                <a:sym typeface="Century Gothic"/>
              </a:rPr>
              <a:t> do</a:t>
            </a:r>
            <a:r>
              <a:rPr kumimoji="0" lang="en-GB" sz="32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 </a:t>
            </a:r>
            <a:r>
              <a:rPr lang="en-GB" sz="3200" kern="0" dirty="0">
                <a:solidFill>
                  <a:srgbClr val="1E4E79"/>
                </a:solidFill>
                <a:latin typeface="Century Gothic"/>
                <a:ea typeface="Century Gothic"/>
                <a:cs typeface="Century Gothic"/>
                <a:sym typeface="Century Gothic"/>
              </a:rPr>
              <a:t>exercise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9" name="Group 8"/>
          <p:cNvGrpSpPr/>
          <p:nvPr/>
        </p:nvGrpSpPr>
        <p:grpSpPr>
          <a:xfrm>
            <a:off x="4971729" y="4150190"/>
            <a:ext cx="2017119" cy="746975"/>
            <a:chOff x="5532326" y="4202852"/>
            <a:chExt cx="2196001" cy="746975"/>
          </a:xfrm>
        </p:grpSpPr>
        <p:sp>
          <p:nvSpPr>
            <p:cNvPr id="10" name="Rectangle 9"/>
            <p:cNvSpPr/>
            <p:nvPr/>
          </p:nvSpPr>
          <p:spPr>
            <a:xfrm>
              <a:off x="5532326" y="4202852"/>
              <a:ext cx="2196001" cy="746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5532327" y="4866350"/>
              <a:ext cx="2196000" cy="61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Google Shape;66;p14" descr="question mark action button">
            <a:hlinkClick r:id="" action="ppaction://noaction">
              <a:snd r:embed="rId3" name="hacer.wav"/>
            </a:hlinkClick>
          </p:cNvPr>
          <p:cNvSpPr/>
          <p:nvPr/>
        </p:nvSpPr>
        <p:spPr>
          <a:xfrm>
            <a:off x="906585" y="2302762"/>
            <a:ext cx="542518" cy="478800"/>
          </a:xfrm>
          <a:custGeom>
            <a:avLst/>
            <a:gdLst/>
            <a:ahLst/>
            <a:cxnLst/>
            <a:rect l="l" t="t" r="r" b="b"/>
            <a:pathLst>
              <a:path w="120000" h="120000" extrusionOk="0">
                <a:moveTo>
                  <a:pt x="0" y="0"/>
                </a:moveTo>
                <a:lnTo>
                  <a:pt x="120000" y="0"/>
                </a:lnTo>
                <a:lnTo>
                  <a:pt x="120000" y="120000"/>
                </a:lnTo>
                <a:lnTo>
                  <a:pt x="0" y="120000"/>
                </a:lnTo>
                <a:close/>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darken"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3" name="Google Shape;69;p14" descr="question mark action button">
            <a:hlinkClick r:id="" action="ppaction://noaction">
              <a:snd r:embed="rId4" name="quiere hacer ejercicio.wav"/>
            </a:hlinkClick>
          </p:cNvPr>
          <p:cNvSpPr/>
          <p:nvPr/>
        </p:nvSpPr>
        <p:spPr>
          <a:xfrm>
            <a:off x="895116" y="508644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14055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300"/>
                                  </p:stCondLst>
                                  <p:childTnLst>
                                    <p:set>
                                      <p:cBhvr>
                                        <p:cTn id="22" dur="1" fill="hold">
                                          <p:stCondLst>
                                            <p:cond delay="0"/>
                                          </p:stCondLst>
                                        </p:cTn>
                                        <p:tgtEl>
                                          <p:spTgt spid="111"/>
                                        </p:tgtEl>
                                        <p:attrNameLst>
                                          <p:attrName>style.visibility</p:attrName>
                                        </p:attrNameLst>
                                      </p:cBhvr>
                                      <p:to>
                                        <p:strVal val="visible"/>
                                      </p:to>
                                    </p:set>
                                    <p:animEffect transition="in" filter="fade">
                                      <p:cBhvr>
                                        <p:cTn id="23" dur="500"/>
                                        <p:tgtEl>
                                          <p:spTgt spid="1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13" grpId="0" animBg="1"/>
      <p:bldP spid="12" grpId="0" animBg="1"/>
      <p:bldP spid="1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1382604" y="534943"/>
            <a:ext cx="45719" cy="84518"/>
          </a:xfrm>
        </p:spPr>
        <p:txBody>
          <a:bodyPr>
            <a:noAutofit/>
          </a:bodyPr>
          <a:lstStyle/>
          <a:p>
            <a:r>
              <a:rPr lang="en-GB" sz="100" b="1" dirty="0">
                <a:solidFill>
                  <a:prstClr val="white"/>
                </a:solidFill>
              </a:rPr>
              <a:t>leer</a:t>
            </a:r>
            <a:endParaRPr lang="en-US" sz="100" dirty="0"/>
          </a:p>
        </p:txBody>
      </p:sp>
      <p:graphicFrame>
        <p:nvGraphicFramePr>
          <p:cNvPr id="4" name="Table 3"/>
          <p:cNvGraphicFramePr>
            <a:graphicFrameLocks noGrp="1"/>
          </p:cNvGraphicFramePr>
          <p:nvPr>
            <p:extLst>
              <p:ext uri="{D42A27DB-BD31-4B8C-83A1-F6EECF244321}">
                <p14:modId xmlns:p14="http://schemas.microsoft.com/office/powerpoint/2010/main" val="4095389714"/>
              </p:ext>
            </p:extLst>
          </p:nvPr>
        </p:nvGraphicFramePr>
        <p:xfrm>
          <a:off x="116114" y="1032970"/>
          <a:ext cx="11899578" cy="5354185"/>
        </p:xfrm>
        <a:graphic>
          <a:graphicData uri="http://schemas.openxmlformats.org/drawingml/2006/table">
            <a:tbl>
              <a:tblPr firstRow="1" bandRow="1">
                <a:tableStyleId>{5DA37D80-6434-44D0-A028-1B22A696006F}</a:tableStyleId>
              </a:tblPr>
              <a:tblGrid>
                <a:gridCol w="508000">
                  <a:extLst>
                    <a:ext uri="{9D8B030D-6E8A-4147-A177-3AD203B41FA5}">
                      <a16:colId xmlns:a16="http://schemas.microsoft.com/office/drawing/2014/main" val="3826511760"/>
                    </a:ext>
                  </a:extLst>
                </a:gridCol>
                <a:gridCol w="7913941">
                  <a:extLst>
                    <a:ext uri="{9D8B030D-6E8A-4147-A177-3AD203B41FA5}">
                      <a16:colId xmlns:a16="http://schemas.microsoft.com/office/drawing/2014/main" val="3167524170"/>
                    </a:ext>
                  </a:extLst>
                </a:gridCol>
                <a:gridCol w="1839134">
                  <a:extLst>
                    <a:ext uri="{9D8B030D-6E8A-4147-A177-3AD203B41FA5}">
                      <a16:colId xmlns:a16="http://schemas.microsoft.com/office/drawing/2014/main" val="402556725"/>
                    </a:ext>
                  </a:extLst>
                </a:gridCol>
                <a:gridCol w="1638503">
                  <a:extLst>
                    <a:ext uri="{9D8B030D-6E8A-4147-A177-3AD203B41FA5}">
                      <a16:colId xmlns:a16="http://schemas.microsoft.com/office/drawing/2014/main" val="2773447610"/>
                    </a:ext>
                  </a:extLst>
                </a:gridCol>
              </a:tblGrid>
              <a:tr h="461180">
                <a:tc>
                  <a:txBody>
                    <a:bodyPr/>
                    <a:lstStyle/>
                    <a:p>
                      <a:pPr algn="ctr"/>
                      <a:endParaRPr lang="en-GB" sz="2000" b="1" i="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tcPr>
                </a:tc>
                <a:tc>
                  <a:txBody>
                    <a:bodyPr/>
                    <a:lstStyle/>
                    <a:p>
                      <a:pPr algn="ctr"/>
                      <a:endParaRPr lang="en-GB" sz="2000" b="1" i="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T w="28575" cap="flat" cmpd="sng" algn="ctr">
                      <a:noFill/>
                      <a:prstDash val="solid"/>
                      <a:round/>
                      <a:headEnd type="none" w="med" len="med"/>
                      <a:tailEnd type="none" w="med" len="med"/>
                    </a:lnT>
                  </a:tcPr>
                </a:tc>
                <a:tc>
                  <a:txBody>
                    <a:bodyPr/>
                    <a:lstStyle/>
                    <a:p>
                      <a:r>
                        <a:rPr lang="en-GB" sz="2000" dirty="0">
                          <a:solidFill>
                            <a:schemeClr val="accent1">
                              <a:lumMod val="50000"/>
                            </a:schemeClr>
                          </a:solidFill>
                        </a:rPr>
                        <a:t>The action in general</a:t>
                      </a:r>
                    </a:p>
                  </a:txBody>
                  <a:tcPr/>
                </a:tc>
                <a:tc>
                  <a:txBody>
                    <a:bodyPr/>
                    <a:lstStyle/>
                    <a:p>
                      <a:r>
                        <a:rPr lang="en-GB" sz="2000" dirty="0">
                          <a:solidFill>
                            <a:schemeClr val="accent1">
                              <a:lumMod val="50000"/>
                            </a:schemeClr>
                          </a:solidFill>
                        </a:rPr>
                        <a:t>Referring</a:t>
                      </a:r>
                      <a:r>
                        <a:rPr lang="en-GB" sz="2000" baseline="0" dirty="0">
                          <a:solidFill>
                            <a:schemeClr val="accent1">
                              <a:lumMod val="50000"/>
                            </a:schemeClr>
                          </a:solidFill>
                        </a:rPr>
                        <a:t> to the athlete</a:t>
                      </a:r>
                      <a:endParaRPr lang="en-GB" sz="2000" dirty="0">
                        <a:solidFill>
                          <a:schemeClr val="accent1">
                            <a:lumMod val="50000"/>
                          </a:schemeClr>
                        </a:solidFill>
                      </a:endParaRPr>
                    </a:p>
                  </a:txBody>
                  <a:tcPr/>
                </a:tc>
                <a:extLst>
                  <a:ext uri="{0D108BD9-81ED-4DB2-BD59-A6C34878D82A}">
                    <a16:rowId xmlns:a16="http://schemas.microsoft.com/office/drawing/2014/main" val="1673340455"/>
                  </a:ext>
                </a:extLst>
              </a:tr>
              <a:tr h="461180">
                <a:tc>
                  <a:txBody>
                    <a:bodyPr/>
                    <a:lstStyle/>
                    <a:p>
                      <a:pPr algn="ctr"/>
                      <a:r>
                        <a:rPr lang="en-GB" sz="2000" b="1" dirty="0">
                          <a:solidFill>
                            <a:schemeClr val="accent1">
                              <a:lumMod val="50000"/>
                            </a:schemeClr>
                          </a:solidFill>
                          <a:latin typeface="Century Gothic" panose="020B0502020202020204" pitchFamily="34" charset="0"/>
                        </a:rPr>
                        <a:t>1</a:t>
                      </a:r>
                    </a:p>
                  </a:txBody>
                  <a:tcPr anchor="ctr"/>
                </a:tc>
                <a:tc>
                  <a:txBody>
                    <a:bodyPr/>
                    <a:lstStyle/>
                    <a:p>
                      <a:r>
                        <a:rPr lang="en-GB" sz="2400" dirty="0" err="1">
                          <a:solidFill>
                            <a:schemeClr val="accent1">
                              <a:lumMod val="50000"/>
                            </a:schemeClr>
                          </a:solidFill>
                        </a:rPr>
                        <a:t>Beber</a:t>
                      </a:r>
                      <a:r>
                        <a:rPr lang="en-GB" sz="2400" dirty="0">
                          <a:solidFill>
                            <a:schemeClr val="accent1">
                              <a:lumMod val="50000"/>
                            </a:schemeClr>
                          </a:solidFill>
                        </a:rPr>
                        <a:t> agua </a:t>
                      </a:r>
                      <a:r>
                        <a:rPr lang="en-GB" sz="2400" dirty="0" err="1">
                          <a:solidFill>
                            <a:schemeClr val="accent1">
                              <a:lumMod val="50000"/>
                            </a:schemeClr>
                          </a:solidFill>
                        </a:rPr>
                        <a:t>es</a:t>
                      </a:r>
                      <a:r>
                        <a:rPr lang="en-GB" sz="2400" dirty="0">
                          <a:solidFill>
                            <a:schemeClr val="accent1">
                              <a:lumMod val="50000"/>
                            </a:schemeClr>
                          </a:solidFill>
                        </a:rPr>
                        <a:t> importante.</a:t>
                      </a:r>
                    </a:p>
                  </a:txBody>
                  <a:tcPr/>
                </a:tc>
                <a:tc>
                  <a:txBody>
                    <a:bodyPr/>
                    <a:lstStyle/>
                    <a:p>
                      <a:pPr algn="ctr"/>
                      <a:endParaRPr lang="en-GB" sz="2000" b="1" dirty="0">
                        <a:solidFill>
                          <a:srgbClr val="7030A0"/>
                        </a:solidFill>
                        <a:latin typeface="Century Gothic" panose="020B0502020202020204" pitchFamily="34" charset="0"/>
                      </a:endParaRPr>
                    </a:p>
                  </a:txBody>
                  <a:tcPr anchor="ctr"/>
                </a:tc>
                <a:tc>
                  <a:txBody>
                    <a:bodyPr/>
                    <a:lstStyle/>
                    <a:p>
                      <a:pPr algn="ctr"/>
                      <a:endParaRPr lang="en-GB" sz="2000" b="1" dirty="0">
                        <a:solidFill>
                          <a:srgbClr val="7030A0"/>
                        </a:solidFill>
                        <a:latin typeface="Century Gothic" panose="020B0502020202020204" pitchFamily="34" charset="0"/>
                      </a:endParaRPr>
                    </a:p>
                  </a:txBody>
                  <a:tcPr anchor="ctr"/>
                </a:tc>
                <a:extLst>
                  <a:ext uri="{0D108BD9-81ED-4DB2-BD59-A6C34878D82A}">
                    <a16:rowId xmlns:a16="http://schemas.microsoft.com/office/drawing/2014/main" val="345640607"/>
                  </a:ext>
                </a:extLst>
              </a:tr>
              <a:tr h="4611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latin typeface="Century Gothic" panose="020B0502020202020204" pitchFamily="34" charset="0"/>
                        </a:rPr>
                        <a:t>2</a:t>
                      </a:r>
                    </a:p>
                  </a:txBody>
                  <a:tcPr anchor="ctr"/>
                </a:tc>
                <a:tc>
                  <a:txBody>
                    <a:bodyPr/>
                    <a:lstStyle/>
                    <a:p>
                      <a:r>
                        <a:rPr lang="en-GB" sz="2400" dirty="0" err="1">
                          <a:solidFill>
                            <a:schemeClr val="accent1">
                              <a:lumMod val="50000"/>
                            </a:schemeClr>
                          </a:solidFill>
                        </a:rPr>
                        <a:t>Vivir</a:t>
                      </a:r>
                      <a:r>
                        <a:rPr lang="en-GB" sz="2400" baseline="0" dirty="0">
                          <a:solidFill>
                            <a:schemeClr val="accent1">
                              <a:lumMod val="50000"/>
                            </a:schemeClr>
                          </a:solidFill>
                        </a:rPr>
                        <a:t> </a:t>
                      </a:r>
                      <a:r>
                        <a:rPr lang="en-GB" sz="2400" baseline="0" dirty="0" err="1">
                          <a:solidFill>
                            <a:schemeClr val="accent1">
                              <a:lumMod val="50000"/>
                            </a:schemeClr>
                          </a:solidFill>
                        </a:rPr>
                        <a:t>fuera</a:t>
                      </a:r>
                      <a:r>
                        <a:rPr lang="en-GB" sz="2400" baseline="0" dirty="0">
                          <a:solidFill>
                            <a:schemeClr val="accent1">
                              <a:lumMod val="50000"/>
                            </a:schemeClr>
                          </a:solidFill>
                        </a:rPr>
                        <a:t> de la ciudad </a:t>
                      </a:r>
                      <a:r>
                        <a:rPr lang="en-GB" sz="2400" baseline="0" dirty="0" err="1">
                          <a:solidFill>
                            <a:schemeClr val="accent1">
                              <a:lumMod val="50000"/>
                            </a:schemeClr>
                          </a:solidFill>
                        </a:rPr>
                        <a:t>es</a:t>
                      </a:r>
                      <a:r>
                        <a:rPr lang="en-GB" sz="2400" baseline="0" dirty="0">
                          <a:solidFill>
                            <a:schemeClr val="accent1">
                              <a:lumMod val="50000"/>
                            </a:schemeClr>
                          </a:solidFill>
                        </a:rPr>
                        <a:t> </a:t>
                      </a:r>
                      <a:r>
                        <a:rPr lang="en-GB" sz="2400" baseline="0" dirty="0" err="1">
                          <a:solidFill>
                            <a:schemeClr val="accent1">
                              <a:lumMod val="50000"/>
                            </a:schemeClr>
                          </a:solidFill>
                        </a:rPr>
                        <a:t>interesante</a:t>
                      </a:r>
                      <a:r>
                        <a:rPr lang="en-GB" sz="2400" baseline="0" dirty="0">
                          <a:solidFill>
                            <a:schemeClr val="accent1">
                              <a:lumMod val="50000"/>
                            </a:schemeClr>
                          </a:solidFill>
                        </a:rPr>
                        <a:t>.</a:t>
                      </a:r>
                      <a:endParaRPr lang="en-GB" sz="2400" dirty="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4179238503"/>
                  </a:ext>
                </a:extLst>
              </a:tr>
              <a:tr h="5025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latin typeface="Century Gothic" panose="020B0502020202020204" pitchFamily="34" charset="0"/>
                        </a:rPr>
                        <a:t>3</a:t>
                      </a:r>
                    </a:p>
                  </a:txBody>
                  <a:tcPr anchor="ctr"/>
                </a:tc>
                <a:tc>
                  <a:txBody>
                    <a:bodyPr/>
                    <a:lstStyle/>
                    <a:p>
                      <a:r>
                        <a:rPr lang="en-GB" sz="2400" dirty="0">
                          <a:solidFill>
                            <a:schemeClr val="accent1">
                              <a:lumMod val="50000"/>
                            </a:schemeClr>
                          </a:solidFill>
                        </a:rPr>
                        <a:t>Lee </a:t>
                      </a:r>
                      <a:r>
                        <a:rPr lang="en-GB" sz="2400" dirty="0" err="1">
                          <a:solidFill>
                            <a:schemeClr val="accent1">
                              <a:lumMod val="50000"/>
                            </a:schemeClr>
                          </a:solidFill>
                        </a:rPr>
                        <a:t>periódicos</a:t>
                      </a:r>
                      <a:r>
                        <a:rPr lang="en-GB" sz="2400" dirty="0">
                          <a:solidFill>
                            <a:schemeClr val="accent1">
                              <a:lumMod val="50000"/>
                            </a:schemeClr>
                          </a:solidFill>
                        </a:rPr>
                        <a:t> </a:t>
                      </a:r>
                      <a:r>
                        <a:rPr lang="en-GB" sz="2400" dirty="0" err="1">
                          <a:solidFill>
                            <a:schemeClr val="accent1">
                              <a:lumMod val="50000"/>
                            </a:schemeClr>
                          </a:solidFill>
                        </a:rPr>
                        <a:t>en</a:t>
                      </a:r>
                      <a:r>
                        <a:rPr lang="en-GB" sz="2400" dirty="0">
                          <a:solidFill>
                            <a:schemeClr val="accent1">
                              <a:lumMod val="50000"/>
                            </a:schemeClr>
                          </a:solidFill>
                        </a:rPr>
                        <a:t> </a:t>
                      </a:r>
                      <a:r>
                        <a:rPr lang="en-GB" sz="2400" dirty="0" err="1">
                          <a:solidFill>
                            <a:schemeClr val="accent1">
                              <a:lumMod val="50000"/>
                            </a:schemeClr>
                          </a:solidFill>
                        </a:rPr>
                        <a:t>línea</a:t>
                      </a:r>
                      <a:r>
                        <a:rPr lang="en-GB" sz="2400" dirty="0">
                          <a:solidFill>
                            <a:schemeClr val="accent1">
                              <a:lumMod val="50000"/>
                            </a:schemeClr>
                          </a:solidFill>
                        </a:rPr>
                        <a:t>* y </a:t>
                      </a:r>
                      <a:r>
                        <a:rPr lang="en-GB" sz="2400" dirty="0" err="1">
                          <a:solidFill>
                            <a:schemeClr val="accent1">
                              <a:lumMod val="50000"/>
                            </a:schemeClr>
                          </a:solidFill>
                        </a:rPr>
                        <a:t>es</a:t>
                      </a:r>
                      <a:r>
                        <a:rPr lang="en-GB" sz="2400" dirty="0">
                          <a:solidFill>
                            <a:schemeClr val="accent1">
                              <a:lumMod val="50000"/>
                            </a:schemeClr>
                          </a:solidFill>
                        </a:rPr>
                        <a:t> </a:t>
                      </a:r>
                      <a:r>
                        <a:rPr lang="en-GB" sz="2400" dirty="0" err="1">
                          <a:solidFill>
                            <a:schemeClr val="accent1">
                              <a:lumMod val="50000"/>
                            </a:schemeClr>
                          </a:solidFill>
                        </a:rPr>
                        <a:t>práctico</a:t>
                      </a:r>
                      <a:r>
                        <a:rPr lang="en-GB" sz="2400" dirty="0">
                          <a:solidFill>
                            <a:schemeClr val="accent1">
                              <a:lumMod val="50000"/>
                            </a:schemeClr>
                          </a:solidFill>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70167395"/>
                  </a:ext>
                </a:extLst>
              </a:tr>
              <a:tr h="461180">
                <a:tc>
                  <a:txBody>
                    <a:bodyPr/>
                    <a:lstStyle/>
                    <a:p>
                      <a:pPr algn="ctr"/>
                      <a:r>
                        <a:rPr lang="en-GB" sz="2000" b="1" dirty="0">
                          <a:solidFill>
                            <a:schemeClr val="accent1">
                              <a:lumMod val="50000"/>
                            </a:schemeClr>
                          </a:solidFill>
                          <a:latin typeface="Century Gothic" panose="020B0502020202020204" pitchFamily="34" charset="0"/>
                        </a:rPr>
                        <a:t>4</a:t>
                      </a:r>
                    </a:p>
                  </a:txBody>
                  <a:tcPr anchor="ctr"/>
                </a:tc>
                <a:tc>
                  <a:txBody>
                    <a:bodyPr/>
                    <a:lstStyle/>
                    <a:p>
                      <a:r>
                        <a:rPr lang="en-GB" sz="2400" dirty="0">
                          <a:solidFill>
                            <a:schemeClr val="accent1">
                              <a:lumMod val="50000"/>
                            </a:schemeClr>
                          </a:solidFill>
                        </a:rPr>
                        <a:t>Vive</a:t>
                      </a:r>
                      <a:r>
                        <a:rPr lang="en-GB" sz="2400" baseline="0" dirty="0">
                          <a:solidFill>
                            <a:schemeClr val="accent1">
                              <a:lumMod val="50000"/>
                            </a:schemeClr>
                          </a:solidFill>
                        </a:rPr>
                        <a:t> entre dos </a:t>
                      </a:r>
                      <a:r>
                        <a:rPr lang="en-GB" sz="2400" baseline="0" dirty="0" err="1">
                          <a:solidFill>
                            <a:schemeClr val="accent1">
                              <a:lumMod val="50000"/>
                            </a:schemeClr>
                          </a:solidFill>
                        </a:rPr>
                        <a:t>montañas</a:t>
                      </a:r>
                      <a:r>
                        <a:rPr lang="en-GB" sz="2400" baseline="0" dirty="0">
                          <a:solidFill>
                            <a:schemeClr val="accent1">
                              <a:lumMod val="50000"/>
                            </a:schemeClr>
                          </a:solidFill>
                        </a:rPr>
                        <a:t> y </a:t>
                      </a:r>
                      <a:r>
                        <a:rPr lang="en-GB" sz="2400" baseline="0" dirty="0" err="1">
                          <a:solidFill>
                            <a:schemeClr val="accent1">
                              <a:lumMod val="50000"/>
                            </a:schemeClr>
                          </a:solidFill>
                        </a:rPr>
                        <a:t>es</a:t>
                      </a:r>
                      <a:r>
                        <a:rPr lang="en-GB" sz="2400" baseline="0" dirty="0">
                          <a:solidFill>
                            <a:schemeClr val="accent1">
                              <a:lumMod val="50000"/>
                            </a:schemeClr>
                          </a:solidFill>
                        </a:rPr>
                        <a:t> perfecto.</a:t>
                      </a:r>
                      <a:endParaRPr lang="en-GB" sz="2400" dirty="0">
                        <a:solidFill>
                          <a:schemeClr val="accent1">
                            <a:lumMod val="50000"/>
                          </a:schemeClr>
                        </a:solidFill>
                      </a:endParaRPr>
                    </a:p>
                  </a:txBody>
                  <a:tcPr/>
                </a:tc>
                <a:tc>
                  <a:txBody>
                    <a:bodyPr/>
                    <a:lstStyle/>
                    <a:p>
                      <a:pPr algn="ctr"/>
                      <a:endParaRPr lang="en-GB" sz="2000" b="1" dirty="0">
                        <a:solidFill>
                          <a:srgbClr val="7030A0"/>
                        </a:solidFill>
                        <a:latin typeface="Century Gothic" panose="020B0502020202020204" pitchFamily="34" charset="0"/>
                      </a:endParaRPr>
                    </a:p>
                  </a:txBody>
                  <a:tcPr anchor="ctr"/>
                </a:tc>
                <a:tc>
                  <a:txBody>
                    <a:bodyPr/>
                    <a:lstStyle/>
                    <a:p>
                      <a:pPr algn="ctr"/>
                      <a:endParaRPr lang="en-GB" sz="2000" b="1" dirty="0">
                        <a:solidFill>
                          <a:srgbClr val="7030A0"/>
                        </a:solidFill>
                        <a:latin typeface="Century Gothic" panose="020B0502020202020204" pitchFamily="34" charset="0"/>
                      </a:endParaRPr>
                    </a:p>
                  </a:txBody>
                  <a:tcPr anchor="ctr"/>
                </a:tc>
                <a:extLst>
                  <a:ext uri="{0D108BD9-81ED-4DB2-BD59-A6C34878D82A}">
                    <a16:rowId xmlns:a16="http://schemas.microsoft.com/office/drawing/2014/main" val="2107718701"/>
                  </a:ext>
                </a:extLst>
              </a:tr>
              <a:tr h="461180">
                <a:tc>
                  <a:txBody>
                    <a:bodyPr/>
                    <a:lstStyle/>
                    <a:p>
                      <a:pPr algn="ctr"/>
                      <a:r>
                        <a:rPr lang="en-GB" sz="2000" b="1" dirty="0">
                          <a:solidFill>
                            <a:schemeClr val="accent1">
                              <a:lumMod val="50000"/>
                            </a:schemeClr>
                          </a:solidFill>
                          <a:latin typeface="Century Gothic" panose="020B0502020202020204" pitchFamily="34" charset="0"/>
                        </a:rPr>
                        <a:t>5</a:t>
                      </a:r>
                    </a:p>
                  </a:txBody>
                  <a:tcPr anchor="ctr"/>
                </a:tc>
                <a:tc>
                  <a:txBody>
                    <a:bodyPr/>
                    <a:lstStyle/>
                    <a:p>
                      <a:r>
                        <a:rPr lang="en-GB" sz="2400" dirty="0" err="1">
                          <a:solidFill>
                            <a:schemeClr val="accent1">
                              <a:lumMod val="50000"/>
                            </a:schemeClr>
                          </a:solidFill>
                        </a:rPr>
                        <a:t>Hace</a:t>
                      </a:r>
                      <a:r>
                        <a:rPr lang="en-GB" sz="2400" dirty="0">
                          <a:solidFill>
                            <a:schemeClr val="accent1">
                              <a:lumMod val="50000"/>
                            </a:schemeClr>
                          </a:solidFill>
                        </a:rPr>
                        <a:t> </a:t>
                      </a:r>
                      <a:r>
                        <a:rPr lang="en-GB" sz="2400" dirty="0" err="1">
                          <a:solidFill>
                            <a:schemeClr val="accent1">
                              <a:lumMod val="50000"/>
                            </a:schemeClr>
                          </a:solidFill>
                        </a:rPr>
                        <a:t>ejercicio</a:t>
                      </a:r>
                      <a:r>
                        <a:rPr lang="en-GB" sz="2400" dirty="0">
                          <a:solidFill>
                            <a:schemeClr val="accent1">
                              <a:lumMod val="50000"/>
                            </a:schemeClr>
                          </a:solidFill>
                        </a:rPr>
                        <a:t> cada </a:t>
                      </a:r>
                      <a:r>
                        <a:rPr lang="en-GB" sz="2400" dirty="0" err="1">
                          <a:solidFill>
                            <a:schemeClr val="accent1">
                              <a:lumMod val="50000"/>
                            </a:schemeClr>
                          </a:solidFill>
                        </a:rPr>
                        <a:t>día</a:t>
                      </a:r>
                      <a:r>
                        <a:rPr lang="en-GB" sz="2400" dirty="0">
                          <a:solidFill>
                            <a:schemeClr val="accent1">
                              <a:lumMod val="50000"/>
                            </a:schemeClr>
                          </a:solidFill>
                        </a:rPr>
                        <a:t> con </a:t>
                      </a:r>
                      <a:r>
                        <a:rPr lang="en-GB" sz="2400" dirty="0" err="1">
                          <a:solidFill>
                            <a:schemeClr val="accent1">
                              <a:lumMod val="50000"/>
                            </a:schemeClr>
                          </a:solidFill>
                        </a:rPr>
                        <a:t>otros</a:t>
                      </a:r>
                      <a:r>
                        <a:rPr lang="en-GB" sz="2400" dirty="0">
                          <a:solidFill>
                            <a:schemeClr val="accent1">
                              <a:lumMod val="50000"/>
                            </a:schemeClr>
                          </a:solidFill>
                        </a:rPr>
                        <a:t> hombres</a:t>
                      </a:r>
                      <a:r>
                        <a:rPr lang="en-GB" sz="2400" baseline="0" dirty="0">
                          <a:solidFill>
                            <a:schemeClr val="accent1">
                              <a:lumMod val="50000"/>
                            </a:schemeClr>
                          </a:solidFill>
                        </a:rPr>
                        <a:t>.</a:t>
                      </a:r>
                      <a:endParaRPr lang="en-GB" sz="2400" dirty="0">
                        <a:solidFill>
                          <a:schemeClr val="accent1">
                            <a:lumMod val="50000"/>
                          </a:schemeClr>
                        </a:solidFill>
                      </a:endParaRPr>
                    </a:p>
                  </a:txBody>
                  <a:tcPr/>
                </a:tc>
                <a:tc>
                  <a:txBody>
                    <a:bodyPr/>
                    <a:lstStyle/>
                    <a:p>
                      <a:pPr algn="ctr"/>
                      <a:endParaRPr lang="en-GB" sz="2000" b="1" dirty="0">
                        <a:solidFill>
                          <a:srgbClr val="002060"/>
                        </a:solidFill>
                        <a:latin typeface="Century Gothic" panose="020B0502020202020204" pitchFamily="34" charset="0"/>
                      </a:endParaRPr>
                    </a:p>
                  </a:txBody>
                  <a:tcPr anchor="ctr"/>
                </a:tc>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56631420"/>
                  </a:ext>
                </a:extLst>
              </a:tr>
              <a:tr h="461180">
                <a:tc>
                  <a:txBody>
                    <a:bodyPr/>
                    <a:lstStyle/>
                    <a:p>
                      <a:pPr algn="ctr"/>
                      <a:r>
                        <a:rPr lang="en-GB" sz="2000" b="1" dirty="0">
                          <a:solidFill>
                            <a:schemeClr val="accent1">
                              <a:lumMod val="50000"/>
                            </a:schemeClr>
                          </a:solidFill>
                          <a:latin typeface="Century Gothic" panose="020B0502020202020204" pitchFamily="34" charset="0"/>
                        </a:rPr>
                        <a:t>6</a:t>
                      </a:r>
                    </a:p>
                  </a:txBody>
                  <a:tcPr anchor="ctr"/>
                </a:tc>
                <a:tc>
                  <a:txBody>
                    <a:bodyPr/>
                    <a:lstStyle/>
                    <a:p>
                      <a:r>
                        <a:rPr lang="en-GB" sz="2400" dirty="0">
                          <a:solidFill>
                            <a:schemeClr val="accent1">
                              <a:lumMod val="50000"/>
                            </a:schemeClr>
                          </a:solidFill>
                        </a:rPr>
                        <a:t>Nunca </a:t>
                      </a:r>
                      <a:r>
                        <a:rPr lang="en-GB" sz="2400" dirty="0" err="1">
                          <a:solidFill>
                            <a:schemeClr val="accent1">
                              <a:lumMod val="50000"/>
                            </a:schemeClr>
                          </a:solidFill>
                        </a:rPr>
                        <a:t>bebe</a:t>
                      </a:r>
                      <a:r>
                        <a:rPr lang="en-GB" sz="2400" dirty="0">
                          <a:solidFill>
                            <a:schemeClr val="accent1">
                              <a:lumMod val="50000"/>
                            </a:schemeClr>
                          </a:solidFill>
                        </a:rPr>
                        <a:t> Coca</a:t>
                      </a:r>
                      <a:r>
                        <a:rPr lang="en-GB" sz="2400" baseline="0" dirty="0">
                          <a:solidFill>
                            <a:schemeClr val="accent1">
                              <a:lumMod val="50000"/>
                            </a:schemeClr>
                          </a:solidFill>
                        </a:rPr>
                        <a:t> C</a:t>
                      </a:r>
                      <a:r>
                        <a:rPr lang="en-GB" sz="2400" dirty="0">
                          <a:solidFill>
                            <a:schemeClr val="accent1">
                              <a:lumMod val="50000"/>
                            </a:schemeClr>
                          </a:solidFill>
                        </a:rPr>
                        <a:t>ola </a:t>
                      </a:r>
                      <a:r>
                        <a:rPr lang="en-GB" sz="2400" dirty="0" err="1">
                          <a:solidFill>
                            <a:schemeClr val="accent1">
                              <a:lumMod val="50000"/>
                            </a:schemeClr>
                          </a:solidFill>
                        </a:rPr>
                        <a:t>por</a:t>
                      </a:r>
                      <a:r>
                        <a:rPr lang="en-GB" sz="2400" dirty="0">
                          <a:solidFill>
                            <a:schemeClr val="accent1">
                              <a:lumMod val="50000"/>
                            </a:schemeClr>
                          </a:solidFill>
                        </a:rPr>
                        <a:t> la </a:t>
                      </a:r>
                      <a:r>
                        <a:rPr lang="en-GB" sz="2400" dirty="0" err="1">
                          <a:solidFill>
                            <a:schemeClr val="accent1">
                              <a:lumMod val="50000"/>
                            </a:schemeClr>
                          </a:solidFill>
                        </a:rPr>
                        <a:t>noche</a:t>
                      </a:r>
                      <a:r>
                        <a:rPr lang="en-GB" sz="2400" dirty="0">
                          <a:solidFill>
                            <a:schemeClr val="accent1">
                              <a:lumMod val="50000"/>
                            </a:schemeClr>
                          </a:solidFill>
                        </a:rPr>
                        <a:t>. </a:t>
                      </a:r>
                    </a:p>
                  </a:txBody>
                  <a:tcPr/>
                </a:tc>
                <a:tc>
                  <a:txBody>
                    <a:bodyPr/>
                    <a:lstStyle/>
                    <a:p>
                      <a:pPr algn="ctr"/>
                      <a:endParaRPr lang="en-GB" sz="2000" b="1" dirty="0">
                        <a:solidFill>
                          <a:srgbClr val="002060"/>
                        </a:solidFill>
                        <a:latin typeface="Century Gothic" panose="020B0502020202020204" pitchFamily="34" charset="0"/>
                      </a:endParaRPr>
                    </a:p>
                  </a:txBody>
                  <a:tcPr anchor="ctr"/>
                </a:tc>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329288705"/>
                  </a:ext>
                </a:extLst>
              </a:tr>
              <a:tr h="461180">
                <a:tc>
                  <a:txBody>
                    <a:bodyPr/>
                    <a:lstStyle/>
                    <a:p>
                      <a:pPr algn="ctr"/>
                      <a:r>
                        <a:rPr lang="en-GB" sz="2000" b="1" dirty="0">
                          <a:solidFill>
                            <a:schemeClr val="accent1">
                              <a:lumMod val="50000"/>
                            </a:schemeClr>
                          </a:solidFill>
                          <a:latin typeface="Century Gothic" panose="020B0502020202020204" pitchFamily="34" charset="0"/>
                        </a:rPr>
                        <a:t>7</a:t>
                      </a:r>
                    </a:p>
                  </a:txBody>
                  <a:tcPr anchor="ctr"/>
                </a:tc>
                <a:tc>
                  <a:txBody>
                    <a:bodyPr/>
                    <a:lstStyle/>
                    <a:p>
                      <a:r>
                        <a:rPr lang="en-GB" sz="2400" dirty="0">
                          <a:solidFill>
                            <a:schemeClr val="accent1">
                              <a:lumMod val="50000"/>
                            </a:schemeClr>
                          </a:solidFill>
                        </a:rPr>
                        <a:t>Comer </a:t>
                      </a:r>
                      <a:r>
                        <a:rPr lang="en-GB" sz="2400" dirty="0" err="1">
                          <a:solidFill>
                            <a:schemeClr val="accent1">
                              <a:lumMod val="50000"/>
                            </a:schemeClr>
                          </a:solidFill>
                        </a:rPr>
                        <a:t>fruta</a:t>
                      </a:r>
                      <a:r>
                        <a:rPr lang="en-GB" sz="2400" dirty="0">
                          <a:solidFill>
                            <a:schemeClr val="accent1">
                              <a:lumMod val="50000"/>
                            </a:schemeClr>
                          </a:solidFill>
                        </a:rPr>
                        <a:t> </a:t>
                      </a:r>
                      <a:r>
                        <a:rPr lang="en-GB" sz="2400" dirty="0" err="1">
                          <a:solidFill>
                            <a:schemeClr val="accent1">
                              <a:lumMod val="50000"/>
                            </a:schemeClr>
                          </a:solidFill>
                        </a:rPr>
                        <a:t>es</a:t>
                      </a:r>
                      <a:r>
                        <a:rPr lang="en-GB" sz="2400" dirty="0">
                          <a:solidFill>
                            <a:schemeClr val="accent1">
                              <a:lumMod val="50000"/>
                            </a:schemeClr>
                          </a:solidFill>
                        </a:rPr>
                        <a:t> </a:t>
                      </a:r>
                      <a:r>
                        <a:rPr lang="en-GB" sz="2400" dirty="0" err="1">
                          <a:solidFill>
                            <a:schemeClr val="accent1">
                              <a:lumMod val="50000"/>
                            </a:schemeClr>
                          </a:solidFill>
                        </a:rPr>
                        <a:t>bueno</a:t>
                      </a:r>
                      <a:r>
                        <a:rPr lang="en-GB" sz="2400" baseline="0" dirty="0">
                          <a:solidFill>
                            <a:schemeClr val="accent1">
                              <a:lumMod val="50000"/>
                            </a:schemeClr>
                          </a:solidFill>
                        </a:rPr>
                        <a:t>.</a:t>
                      </a:r>
                      <a:endParaRPr lang="en-GB" sz="2400" dirty="0">
                        <a:solidFill>
                          <a:schemeClr val="accent1">
                            <a:lumMod val="50000"/>
                          </a:schemeClr>
                        </a:solidFill>
                      </a:endParaRPr>
                    </a:p>
                  </a:txBody>
                  <a:tcPr/>
                </a:tc>
                <a:tc>
                  <a:txBody>
                    <a:bodyPr/>
                    <a:lstStyle/>
                    <a:p>
                      <a:pPr algn="ctr"/>
                      <a:endParaRPr lang="en-GB" sz="2000" b="1" dirty="0">
                        <a:solidFill>
                          <a:srgbClr val="002060"/>
                        </a:solidFill>
                        <a:latin typeface="Century Gothic" panose="020B0502020202020204" pitchFamily="34" charset="0"/>
                      </a:endParaRPr>
                    </a:p>
                  </a:txBody>
                  <a:tcPr anchor="ctr"/>
                </a:tc>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376692890"/>
                  </a:ext>
                </a:extLst>
              </a:tr>
              <a:tr h="461180">
                <a:tc>
                  <a:txBody>
                    <a:bodyPr/>
                    <a:lstStyle/>
                    <a:p>
                      <a:pPr algn="ctr"/>
                      <a:r>
                        <a:rPr lang="en-GB" sz="2000" b="1" dirty="0">
                          <a:solidFill>
                            <a:schemeClr val="accent1">
                              <a:lumMod val="50000"/>
                            </a:schemeClr>
                          </a:solidFill>
                          <a:latin typeface="Century Gothic" panose="020B0502020202020204" pitchFamily="34" charset="0"/>
                        </a:rPr>
                        <a:t>8</a:t>
                      </a:r>
                    </a:p>
                  </a:txBody>
                  <a:tcPr anchor="ctr"/>
                </a:tc>
                <a:tc>
                  <a:txBody>
                    <a:bodyPr/>
                    <a:lstStyle/>
                    <a:p>
                      <a:r>
                        <a:rPr lang="en-GB" sz="2400" dirty="0">
                          <a:solidFill>
                            <a:schemeClr val="accent1">
                              <a:lumMod val="50000"/>
                            </a:schemeClr>
                          </a:solidFill>
                        </a:rPr>
                        <a:t>Leer </a:t>
                      </a:r>
                      <a:r>
                        <a:rPr lang="en-GB" sz="2400" dirty="0" err="1">
                          <a:solidFill>
                            <a:schemeClr val="accent1">
                              <a:lumMod val="50000"/>
                            </a:schemeClr>
                          </a:solidFill>
                        </a:rPr>
                        <a:t>revistas</a:t>
                      </a:r>
                      <a:r>
                        <a:rPr lang="en-GB" sz="2400" baseline="0" dirty="0">
                          <a:solidFill>
                            <a:schemeClr val="accent1">
                              <a:lumMod val="50000"/>
                            </a:schemeClr>
                          </a:solidFill>
                        </a:rPr>
                        <a:t> </a:t>
                      </a:r>
                      <a:r>
                        <a:rPr lang="en-GB" sz="2400" baseline="0" dirty="0" err="1">
                          <a:solidFill>
                            <a:schemeClr val="accent1">
                              <a:lumMod val="50000"/>
                            </a:schemeClr>
                          </a:solidFill>
                        </a:rPr>
                        <a:t>puede</a:t>
                      </a:r>
                      <a:r>
                        <a:rPr lang="en-GB" sz="2400" baseline="0" dirty="0">
                          <a:solidFill>
                            <a:schemeClr val="accent1">
                              <a:lumMod val="50000"/>
                            </a:schemeClr>
                          </a:solidFill>
                        </a:rPr>
                        <a:t> </a:t>
                      </a:r>
                      <a:r>
                        <a:rPr lang="en-GB" sz="2400" baseline="0" dirty="0" err="1">
                          <a:solidFill>
                            <a:schemeClr val="accent1">
                              <a:lumMod val="50000"/>
                            </a:schemeClr>
                          </a:solidFill>
                        </a:rPr>
                        <a:t>ser</a:t>
                      </a:r>
                      <a:r>
                        <a:rPr lang="en-GB" sz="2400" baseline="0" dirty="0">
                          <a:solidFill>
                            <a:schemeClr val="accent1">
                              <a:lumMod val="50000"/>
                            </a:schemeClr>
                          </a:solidFill>
                        </a:rPr>
                        <a:t> </a:t>
                      </a:r>
                      <a:r>
                        <a:rPr lang="en-GB" sz="2400" baseline="0" dirty="0" err="1">
                          <a:solidFill>
                            <a:schemeClr val="accent1">
                              <a:lumMod val="50000"/>
                            </a:schemeClr>
                          </a:solidFill>
                        </a:rPr>
                        <a:t>informativo</a:t>
                      </a:r>
                      <a:r>
                        <a:rPr lang="en-GB" sz="2400" baseline="0" dirty="0">
                          <a:solidFill>
                            <a:schemeClr val="accent1">
                              <a:lumMod val="50000"/>
                            </a:schemeClr>
                          </a:solidFill>
                        </a:rPr>
                        <a:t>.</a:t>
                      </a:r>
                      <a:endParaRPr lang="en-GB" sz="2400" dirty="0">
                        <a:solidFill>
                          <a:schemeClr val="accent1">
                            <a:lumMod val="50000"/>
                          </a:schemeClr>
                        </a:solidFill>
                      </a:endParaRPr>
                    </a:p>
                  </a:txBody>
                  <a:tcPr/>
                </a:tc>
                <a:tc>
                  <a:txBody>
                    <a:bodyPr/>
                    <a:lstStyle/>
                    <a:p>
                      <a:pPr algn="ctr"/>
                      <a:endParaRPr lang="en-GB" sz="2000" b="1" dirty="0">
                        <a:solidFill>
                          <a:srgbClr val="002060"/>
                        </a:solidFill>
                        <a:latin typeface="Century Gothic" panose="020B0502020202020204" pitchFamily="34" charset="0"/>
                      </a:endParaRPr>
                    </a:p>
                  </a:txBody>
                  <a:tcPr anchor="ctr"/>
                </a:tc>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213156501"/>
                  </a:ext>
                </a:extLst>
              </a:tr>
              <a:tr h="461180">
                <a:tc>
                  <a:txBody>
                    <a:bodyPr/>
                    <a:lstStyle/>
                    <a:p>
                      <a:pPr algn="ctr"/>
                      <a:r>
                        <a:rPr lang="en-GB" sz="2000" b="1" dirty="0">
                          <a:solidFill>
                            <a:schemeClr val="accent1">
                              <a:lumMod val="50000"/>
                            </a:schemeClr>
                          </a:solidFill>
                          <a:latin typeface="Century Gothic" panose="020B0502020202020204" pitchFamily="34" charset="0"/>
                        </a:rPr>
                        <a:t>9</a:t>
                      </a:r>
                    </a:p>
                  </a:txBody>
                  <a:tcPr anchor="ctr"/>
                </a:tc>
                <a:tc>
                  <a:txBody>
                    <a:bodyPr/>
                    <a:lstStyle/>
                    <a:p>
                      <a:pPr algn="l"/>
                      <a:r>
                        <a:rPr lang="en-GB" sz="2400" b="0" dirty="0" err="1">
                          <a:solidFill>
                            <a:schemeClr val="accent1">
                              <a:lumMod val="50000"/>
                            </a:schemeClr>
                          </a:solidFill>
                          <a:latin typeface="Century Gothic" panose="020B0502020202020204" pitchFamily="34" charset="0"/>
                        </a:rPr>
                        <a:t>Hacer</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deporte</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es</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difícil</a:t>
                      </a:r>
                      <a:r>
                        <a:rPr lang="en-GB" sz="2400" b="0" dirty="0">
                          <a:solidFill>
                            <a:schemeClr val="accent1">
                              <a:lumMod val="50000"/>
                            </a:schemeClr>
                          </a:solidFill>
                          <a:latin typeface="Century Gothic" panose="020B0502020202020204" pitchFamily="34" charset="0"/>
                        </a:rPr>
                        <a:t>.</a:t>
                      </a:r>
                    </a:p>
                  </a:txBody>
                  <a:tcPr anchor="ctr"/>
                </a:tc>
                <a:tc>
                  <a:txBody>
                    <a:bodyPr/>
                    <a:lstStyle/>
                    <a:p>
                      <a:pPr algn="ctr"/>
                      <a:endParaRPr lang="en-GB" sz="2000" b="1" dirty="0">
                        <a:solidFill>
                          <a:srgbClr val="002060"/>
                        </a:solidFill>
                        <a:latin typeface="Century Gothic" panose="020B0502020202020204" pitchFamily="34" charset="0"/>
                      </a:endParaRPr>
                    </a:p>
                  </a:txBody>
                  <a:tcPr anchor="ctr"/>
                </a:tc>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65558298"/>
                  </a:ext>
                </a:extLst>
              </a:tr>
              <a:tr h="461180">
                <a:tc>
                  <a:txBody>
                    <a:bodyPr/>
                    <a:lstStyle/>
                    <a:p>
                      <a:pPr algn="ctr"/>
                      <a:r>
                        <a:rPr lang="en-GB" sz="2000" b="1" dirty="0">
                          <a:solidFill>
                            <a:schemeClr val="accent1">
                              <a:lumMod val="50000"/>
                            </a:schemeClr>
                          </a:solidFill>
                          <a:latin typeface="Century Gothic" panose="020B0502020202020204" pitchFamily="34" charset="0"/>
                        </a:rPr>
                        <a:t>10</a:t>
                      </a:r>
                    </a:p>
                  </a:txBody>
                  <a:tcPr anchor="ctr"/>
                </a:tc>
                <a:tc>
                  <a:txBody>
                    <a:bodyPr/>
                    <a:lstStyle/>
                    <a:p>
                      <a:r>
                        <a:rPr lang="en-GB" sz="2400" dirty="0">
                          <a:solidFill>
                            <a:schemeClr val="accent1">
                              <a:lumMod val="50000"/>
                            </a:schemeClr>
                          </a:solidFill>
                        </a:rPr>
                        <a:t>A </a:t>
                      </a:r>
                      <a:r>
                        <a:rPr lang="en-GB" sz="2400" dirty="0" err="1">
                          <a:solidFill>
                            <a:schemeClr val="accent1">
                              <a:lumMod val="50000"/>
                            </a:schemeClr>
                          </a:solidFill>
                        </a:rPr>
                        <a:t>veces</a:t>
                      </a:r>
                      <a:r>
                        <a:rPr lang="en-GB" sz="2400" dirty="0">
                          <a:solidFill>
                            <a:schemeClr val="accent1">
                              <a:lumMod val="50000"/>
                            </a:schemeClr>
                          </a:solidFill>
                        </a:rPr>
                        <a:t> come carne. ¡</a:t>
                      </a:r>
                      <a:r>
                        <a:rPr lang="en-GB" sz="2400" dirty="0" err="1">
                          <a:solidFill>
                            <a:schemeClr val="accent1">
                              <a:lumMod val="50000"/>
                            </a:schemeClr>
                          </a:solidFill>
                        </a:rPr>
                        <a:t>Es</a:t>
                      </a:r>
                      <a:r>
                        <a:rPr lang="en-GB" sz="2400" dirty="0">
                          <a:solidFill>
                            <a:schemeClr val="accent1">
                              <a:lumMod val="50000"/>
                            </a:schemeClr>
                          </a:solidFill>
                        </a:rPr>
                        <a:t> una comida </a:t>
                      </a:r>
                      <a:r>
                        <a:rPr lang="en-GB" sz="2400" dirty="0" err="1">
                          <a:solidFill>
                            <a:schemeClr val="accent1">
                              <a:lumMod val="50000"/>
                            </a:schemeClr>
                          </a:solidFill>
                        </a:rPr>
                        <a:t>rica</a:t>
                      </a:r>
                      <a:r>
                        <a:rPr lang="en-GB" sz="2400" dirty="0">
                          <a:solidFill>
                            <a:schemeClr val="accent1">
                              <a:lumMod val="50000"/>
                            </a:schemeClr>
                          </a:solidFill>
                        </a:rPr>
                        <a:t>!</a:t>
                      </a:r>
                    </a:p>
                  </a:txBody>
                  <a:tcPr anchor="ctr"/>
                </a:tc>
                <a:tc>
                  <a:txBody>
                    <a:bodyPr/>
                    <a:lstStyle/>
                    <a:p>
                      <a:pPr algn="ctr"/>
                      <a:endParaRPr lang="en-GB" sz="2000" b="1" dirty="0">
                        <a:solidFill>
                          <a:srgbClr val="002060"/>
                        </a:solidFill>
                        <a:latin typeface="Century Gothic" panose="020B0502020202020204" pitchFamily="34" charset="0"/>
                      </a:endParaRPr>
                    </a:p>
                  </a:txBody>
                  <a:tcPr anchor="ctr"/>
                </a:tc>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221247970"/>
                  </a:ext>
                </a:extLst>
              </a:tr>
            </a:tbl>
          </a:graphicData>
        </a:graphic>
      </p:graphicFrame>
      <p:pic>
        <p:nvPicPr>
          <p:cNvPr id="5"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29747" y="1715670"/>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0626" y="2194876"/>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85873" y="2666007"/>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85873" y="3164034"/>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98337" y="3662061"/>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60336" y="4102108"/>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29747" y="4571566"/>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5700" y="5001561"/>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29747" y="5490819"/>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60336" y="5930866"/>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TextBox 14"/>
          <p:cNvSpPr txBox="1"/>
          <p:nvPr/>
        </p:nvSpPr>
        <p:spPr>
          <a:xfrm>
            <a:off x="7826976" y="6410966"/>
            <a:ext cx="1264016" cy="400110"/>
          </a:xfrm>
          <a:prstGeom prst="rect">
            <a:avLst/>
          </a:prstGeom>
          <a:noFill/>
          <a:ln w="12700">
            <a:solidFill>
              <a:schemeClr val="bg1"/>
            </a:solidFill>
          </a:ln>
        </p:spPr>
        <p:txBody>
          <a:bodyPr wrap="square" rtlCol="0">
            <a:spAutoFit/>
          </a:bodyPr>
          <a:lstStyle/>
          <a:p>
            <a:r>
              <a:rPr lang="en-GB" sz="2000" b="1" dirty="0">
                <a:solidFill>
                  <a:schemeClr val="bg1"/>
                </a:solidFill>
              </a:rPr>
              <a:t>* online</a:t>
            </a:r>
          </a:p>
        </p:txBody>
      </p:sp>
      <p:sp>
        <p:nvSpPr>
          <p:cNvPr id="18" name="Rectangle 17"/>
          <p:cNvSpPr/>
          <p:nvPr/>
        </p:nvSpPr>
        <p:spPr>
          <a:xfrm>
            <a:off x="267500" y="91761"/>
            <a:ext cx="10946600" cy="461665"/>
          </a:xfrm>
          <a:prstGeom prst="rect">
            <a:avLst/>
          </a:prstGeom>
        </p:spPr>
        <p:txBody>
          <a:bodyPr wrap="square">
            <a:spAutoFit/>
          </a:bodyPr>
          <a:lstStyle/>
          <a:p>
            <a:r>
              <a:rPr lang="en-GB" sz="2400" b="1" dirty="0" err="1">
                <a:solidFill>
                  <a:schemeClr val="accent1">
                    <a:lumMod val="50000"/>
                  </a:schemeClr>
                </a:solidFill>
              </a:rPr>
              <a:t>En</a:t>
            </a:r>
            <a:r>
              <a:rPr lang="en-GB" sz="2400" b="1" dirty="0">
                <a:solidFill>
                  <a:schemeClr val="accent1">
                    <a:lumMod val="50000"/>
                  </a:schemeClr>
                </a:solidFill>
              </a:rPr>
              <a:t> una </a:t>
            </a:r>
            <a:r>
              <a:rPr lang="en-GB" sz="2400" b="1" dirty="0" err="1">
                <a:solidFill>
                  <a:schemeClr val="accent1">
                    <a:lumMod val="50000"/>
                  </a:schemeClr>
                </a:solidFill>
              </a:rPr>
              <a:t>revista</a:t>
            </a:r>
            <a:r>
              <a:rPr lang="en-GB" sz="2400" b="1" dirty="0">
                <a:solidFill>
                  <a:schemeClr val="accent1">
                    <a:lumMod val="50000"/>
                  </a:schemeClr>
                </a:solidFill>
              </a:rPr>
              <a:t> </a:t>
            </a:r>
            <a:r>
              <a:rPr lang="en-GB" sz="2400" b="1" dirty="0" err="1">
                <a:solidFill>
                  <a:schemeClr val="accent1">
                    <a:lumMod val="50000"/>
                  </a:schemeClr>
                </a:solidFill>
              </a:rPr>
              <a:t>hablan</a:t>
            </a:r>
            <a:r>
              <a:rPr lang="en-GB" sz="2400" b="1" dirty="0">
                <a:solidFill>
                  <a:schemeClr val="accent1">
                    <a:lumMod val="50000"/>
                  </a:schemeClr>
                </a:solidFill>
              </a:rPr>
              <a:t> </a:t>
            </a:r>
            <a:r>
              <a:rPr lang="en-GB" sz="2400" b="1" dirty="0" err="1">
                <a:solidFill>
                  <a:schemeClr val="accent1">
                    <a:lumMod val="50000"/>
                  </a:schemeClr>
                </a:solidFill>
              </a:rPr>
              <a:t>sobre</a:t>
            </a:r>
            <a:r>
              <a:rPr lang="en-GB" sz="2400" b="1" dirty="0">
                <a:solidFill>
                  <a:schemeClr val="accent1">
                    <a:lumMod val="50000"/>
                  </a:schemeClr>
                </a:solidFill>
              </a:rPr>
              <a:t> los </a:t>
            </a:r>
            <a:r>
              <a:rPr lang="en-GB" sz="2400" b="1" dirty="0" err="1">
                <a:solidFill>
                  <a:schemeClr val="accent1">
                    <a:lumMod val="50000"/>
                  </a:schemeClr>
                </a:solidFill>
              </a:rPr>
              <a:t>hábitos</a:t>
            </a:r>
            <a:r>
              <a:rPr lang="en-GB" sz="2400" b="1" dirty="0">
                <a:solidFill>
                  <a:schemeClr val="accent1">
                    <a:lumMod val="50000"/>
                  </a:schemeClr>
                </a:solidFill>
              </a:rPr>
              <a:t> de </a:t>
            </a:r>
            <a:r>
              <a:rPr lang="en-GB" sz="2400" b="1" dirty="0" err="1">
                <a:solidFill>
                  <a:schemeClr val="accent1">
                    <a:lumMod val="50000"/>
                  </a:schemeClr>
                </a:solidFill>
              </a:rPr>
              <a:t>unas</a:t>
            </a:r>
            <a:r>
              <a:rPr lang="en-GB" sz="2400" b="1" dirty="0">
                <a:solidFill>
                  <a:schemeClr val="accent1">
                    <a:lumMod val="50000"/>
                  </a:schemeClr>
                </a:solidFill>
              </a:rPr>
              <a:t> personas </a:t>
            </a:r>
            <a:r>
              <a:rPr lang="en-GB" sz="2400" b="1" err="1">
                <a:solidFill>
                  <a:schemeClr val="accent1">
                    <a:lumMod val="50000"/>
                  </a:schemeClr>
                </a:solidFill>
              </a:rPr>
              <a:t>famosas</a:t>
            </a:r>
            <a:r>
              <a:rPr lang="en-GB" sz="2400" b="1">
                <a:solidFill>
                  <a:schemeClr val="accent1">
                    <a:lumMod val="50000"/>
                  </a:schemeClr>
                </a:solidFill>
              </a:rPr>
              <a:t>.</a:t>
            </a:r>
            <a:endParaRPr lang="en-GB" sz="2400" b="1" dirty="0">
              <a:solidFill>
                <a:schemeClr val="accent1">
                  <a:lumMod val="50000"/>
                </a:schemeClr>
              </a:solidFill>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2" name="Rectangle 1"/>
          <p:cNvSpPr/>
          <p:nvPr/>
        </p:nvSpPr>
        <p:spPr>
          <a:xfrm>
            <a:off x="267499" y="555743"/>
            <a:ext cx="6371839" cy="707886"/>
          </a:xfrm>
          <a:prstGeom prst="rect">
            <a:avLst/>
          </a:prstGeom>
        </p:spPr>
        <p:txBody>
          <a:bodyPr wrap="square">
            <a:spAutoFit/>
          </a:bodyPr>
          <a:lstStyle/>
          <a:p>
            <a:pPr lvl="0"/>
            <a:r>
              <a:rPr lang="en-GB" sz="2000">
                <a:solidFill>
                  <a:srgbClr val="1F3864"/>
                </a:solidFill>
                <a:ea typeface="Century Gothic"/>
                <a:cs typeface="Century Gothic"/>
                <a:sym typeface="Century Gothic"/>
              </a:rPr>
              <a:t>Some of the verbs are referring to the Colombian athlete Caterine Ibargüen. Which ones are they?</a:t>
            </a:r>
            <a:endParaRPr lang="en-GB" sz="2000"/>
          </a:p>
        </p:txBody>
      </p:sp>
      <p:pic>
        <p:nvPicPr>
          <p:cNvPr id="21" name="Google Shape;1098;p56" descr="Caterine_Ibargüen_-_Atletismo_(3)_(cropped).JPG"/>
          <p:cNvPicPr preferRelativeResize="0"/>
          <p:nvPr/>
        </p:nvPicPr>
        <p:blipFill rotWithShape="1">
          <a:blip r:embed="rId4">
            <a:alphaModFix/>
          </a:blip>
          <a:srcRect/>
          <a:stretch/>
        </p:blipFill>
        <p:spPr>
          <a:xfrm>
            <a:off x="6723013" y="564757"/>
            <a:ext cx="1681655" cy="1524000"/>
          </a:xfrm>
          <a:prstGeom prst="rect">
            <a:avLst/>
          </a:prstGeom>
          <a:noFill/>
          <a:ln>
            <a:noFill/>
          </a:ln>
        </p:spPr>
      </p:pic>
      <p:sp>
        <p:nvSpPr>
          <p:cNvPr id="22" name="Google Shape;1099;p56"/>
          <p:cNvSpPr/>
          <p:nvPr/>
        </p:nvSpPr>
        <p:spPr>
          <a:xfrm>
            <a:off x="7563840" y="2351392"/>
            <a:ext cx="4394200" cy="2933700"/>
          </a:xfrm>
          <a:prstGeom prst="wedgeEllipseCallout">
            <a:avLst>
              <a:gd name="adj1" fmla="val -53492"/>
              <a:gd name="adj2" fmla="val -53796"/>
            </a:avLst>
          </a:prstGeom>
          <a:gradFill>
            <a:gsLst>
              <a:gs pos="0">
                <a:srgbClr val="70A5DA"/>
              </a:gs>
              <a:gs pos="50000">
                <a:srgbClr val="539BDB"/>
              </a:gs>
              <a:gs pos="100000">
                <a:srgbClr val="4288C8"/>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chemeClr val="lt1"/>
                </a:solidFill>
                <a:latin typeface="Century Gothic"/>
                <a:ea typeface="Century Gothic"/>
                <a:cs typeface="Century Gothic"/>
                <a:sym typeface="Century Gothic"/>
              </a:rPr>
              <a:t>Caterine Ibargüen is a Colombian Olympic gold-winning triple jumper, and was World Athlete of the Year in 2019.</a:t>
            </a:r>
            <a:endParaRPr sz="2000">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16351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015308" y="449179"/>
            <a:ext cx="123303" cy="187668"/>
          </a:xfrm>
        </p:spPr>
        <p:txBody>
          <a:bodyPr>
            <a:noAutofit/>
          </a:bodyPr>
          <a:lstStyle/>
          <a:p>
            <a:r>
              <a:rPr lang="en-GB" sz="100" b="1" dirty="0" err="1">
                <a:solidFill>
                  <a:prstClr val="white"/>
                </a:solidFill>
              </a:rPr>
              <a:t>escuchar</a:t>
            </a:r>
            <a:r>
              <a:rPr lang="en-GB" sz="100" b="1" dirty="0">
                <a:solidFill>
                  <a:prstClr val="white"/>
                </a:solidFill>
              </a:rPr>
              <a:t> / leer</a:t>
            </a:r>
            <a:endParaRPr lang="en-US" sz="100" dirty="0"/>
          </a:p>
        </p:txBody>
      </p:sp>
      <p:graphicFrame>
        <p:nvGraphicFramePr>
          <p:cNvPr id="16" name="Table 15"/>
          <p:cNvGraphicFramePr>
            <a:graphicFrameLocks noGrp="1"/>
          </p:cNvGraphicFramePr>
          <p:nvPr>
            <p:extLst>
              <p:ext uri="{D42A27DB-BD31-4B8C-83A1-F6EECF244321}">
                <p14:modId xmlns:p14="http://schemas.microsoft.com/office/powerpoint/2010/main" val="2243593287"/>
              </p:ext>
            </p:extLst>
          </p:nvPr>
        </p:nvGraphicFramePr>
        <p:xfrm>
          <a:off x="514139" y="1301965"/>
          <a:ext cx="5211399" cy="5104550"/>
        </p:xfrm>
        <a:graphic>
          <a:graphicData uri="http://schemas.openxmlformats.org/drawingml/2006/table">
            <a:tbl>
              <a:tblPr firstRow="1" bandRow="1">
                <a:tableStyleId>{8A107856-5554-42FB-B03E-39F5DBC370BA}</a:tableStyleId>
              </a:tblPr>
              <a:tblGrid>
                <a:gridCol w="4812604">
                  <a:extLst>
                    <a:ext uri="{9D8B030D-6E8A-4147-A177-3AD203B41FA5}">
                      <a16:colId xmlns:a16="http://schemas.microsoft.com/office/drawing/2014/main" val="1578365701"/>
                    </a:ext>
                  </a:extLst>
                </a:gridCol>
                <a:gridCol w="398795">
                  <a:extLst>
                    <a:ext uri="{9D8B030D-6E8A-4147-A177-3AD203B41FA5}">
                      <a16:colId xmlns:a16="http://schemas.microsoft.com/office/drawing/2014/main" val="1086571773"/>
                    </a:ext>
                  </a:extLst>
                </a:gridCol>
              </a:tblGrid>
              <a:tr h="510455">
                <a:tc>
                  <a:txBody>
                    <a:bodyPr/>
                    <a:lstStyle/>
                    <a:p>
                      <a:r>
                        <a:rPr lang="en-GB" sz="2200" b="0" dirty="0">
                          <a:solidFill>
                            <a:schemeClr val="accent1">
                              <a:lumMod val="50000"/>
                            </a:schemeClr>
                          </a:solidFill>
                          <a:latin typeface="Century Gothic" panose="020B0502020202020204" pitchFamily="34" charset="0"/>
                        </a:rPr>
                        <a:t>…un </a:t>
                      </a:r>
                      <a:r>
                        <a:rPr lang="en-GB" sz="2200" b="0" dirty="0" err="1">
                          <a:solidFill>
                            <a:schemeClr val="accent1">
                              <a:lumMod val="50000"/>
                            </a:schemeClr>
                          </a:solidFill>
                          <a:latin typeface="Century Gothic" panose="020B0502020202020204" pitchFamily="34" charset="0"/>
                        </a:rPr>
                        <a:t>plato</a:t>
                      </a:r>
                      <a:r>
                        <a:rPr lang="en-GB" sz="2200" b="0" dirty="0">
                          <a:solidFill>
                            <a:schemeClr val="accent1">
                              <a:lumMod val="50000"/>
                            </a:schemeClr>
                          </a:solidFill>
                          <a:latin typeface="Century Gothic" panose="020B0502020202020204" pitchFamily="34" charset="0"/>
                        </a:rPr>
                        <a:t> </a:t>
                      </a:r>
                      <a:r>
                        <a:rPr lang="en-GB" sz="2200" b="0" dirty="0" err="1">
                          <a:solidFill>
                            <a:schemeClr val="accent1">
                              <a:lumMod val="50000"/>
                            </a:schemeClr>
                          </a:solidFill>
                          <a:latin typeface="Century Gothic" panose="020B0502020202020204" pitchFamily="34" charset="0"/>
                        </a:rPr>
                        <a:t>rico</a:t>
                      </a:r>
                      <a:r>
                        <a:rPr lang="en-GB" sz="2200" b="0" dirty="0">
                          <a:solidFill>
                            <a:schemeClr val="accent1">
                              <a:lumMod val="50000"/>
                            </a:schemeClr>
                          </a:solidFill>
                          <a:latin typeface="Century Gothic" panose="020B0502020202020204" pitchFamily="34" charset="0"/>
                        </a:rPr>
                        <a:t> </a:t>
                      </a:r>
                      <a:r>
                        <a:rPr lang="en-GB" sz="2200" b="0" dirty="0" err="1">
                          <a:solidFill>
                            <a:schemeClr val="accent1">
                              <a:lumMod val="50000"/>
                            </a:schemeClr>
                          </a:solidFill>
                          <a:latin typeface="Century Gothic" panose="020B0502020202020204" pitchFamily="34" charset="0"/>
                        </a:rPr>
                        <a:t>es</a:t>
                      </a:r>
                      <a:r>
                        <a:rPr lang="en-GB" sz="2200" b="0" dirty="0">
                          <a:solidFill>
                            <a:schemeClr val="accent1">
                              <a:lumMod val="50000"/>
                            </a:schemeClr>
                          </a:solidFill>
                          <a:latin typeface="Century Gothic" panose="020B0502020202020204" pitchFamily="34" charset="0"/>
                        </a:rPr>
                        <a:t> </a:t>
                      </a:r>
                      <a:r>
                        <a:rPr lang="en-GB" sz="2200" b="0" dirty="0" err="1">
                          <a:solidFill>
                            <a:schemeClr val="accent1">
                              <a:lumMod val="50000"/>
                            </a:schemeClr>
                          </a:solidFill>
                          <a:latin typeface="Century Gothic" panose="020B0502020202020204" pitchFamily="34" charset="0"/>
                        </a:rPr>
                        <a:t>caro</a:t>
                      </a:r>
                      <a:r>
                        <a:rPr lang="en-GB" sz="2200" b="0" dirty="0">
                          <a:solidFill>
                            <a:schemeClr val="accent1">
                              <a:lumMod val="50000"/>
                            </a:schemeClr>
                          </a:solidFill>
                          <a:latin typeface="Century Gothic" panose="020B0502020202020204" pitchFamily="34" charset="0"/>
                        </a:rPr>
                        <a:t>.</a:t>
                      </a:r>
                    </a:p>
                  </a:txBody>
                  <a:tcPr>
                    <a:noFill/>
                  </a:tcPr>
                </a:tc>
                <a:tc>
                  <a:txBody>
                    <a:bodyPr/>
                    <a:lstStyle/>
                    <a:p>
                      <a:endParaRPr lang="en-GB" sz="2200" b="0" dirty="0">
                        <a:latin typeface="Century Gothic" panose="020B0502020202020204" pitchFamily="34" charset="0"/>
                      </a:endParaRPr>
                    </a:p>
                  </a:txBody>
                  <a:tcPr>
                    <a:noFill/>
                  </a:tcPr>
                </a:tc>
                <a:extLst>
                  <a:ext uri="{0D108BD9-81ED-4DB2-BD59-A6C34878D82A}">
                    <a16:rowId xmlns:a16="http://schemas.microsoft.com/office/drawing/2014/main" val="1551124816"/>
                  </a:ext>
                </a:extLst>
              </a:tr>
              <a:tr h="510455">
                <a:tc>
                  <a:txBody>
                    <a:bodyPr/>
                    <a:lstStyle/>
                    <a:p>
                      <a:r>
                        <a:rPr lang="en-GB" sz="2200" b="0" dirty="0">
                          <a:solidFill>
                            <a:schemeClr val="accent1">
                              <a:lumMod val="50000"/>
                            </a:schemeClr>
                          </a:solidFill>
                          <a:latin typeface="Century Gothic" panose="020B0502020202020204" pitchFamily="34" charset="0"/>
                        </a:rPr>
                        <a:t>…un </a:t>
                      </a:r>
                      <a:r>
                        <a:rPr lang="en-GB" sz="2200" b="0" dirty="0" err="1">
                          <a:solidFill>
                            <a:schemeClr val="accent1">
                              <a:lumMod val="50000"/>
                            </a:schemeClr>
                          </a:solidFill>
                          <a:latin typeface="Century Gothic" panose="020B0502020202020204" pitchFamily="34" charset="0"/>
                        </a:rPr>
                        <a:t>plato</a:t>
                      </a:r>
                      <a:r>
                        <a:rPr lang="en-GB" sz="2200" b="0" dirty="0">
                          <a:solidFill>
                            <a:schemeClr val="accent1">
                              <a:lumMod val="50000"/>
                            </a:schemeClr>
                          </a:solidFill>
                          <a:latin typeface="Century Gothic" panose="020B0502020202020204" pitchFamily="34" charset="0"/>
                        </a:rPr>
                        <a:t> </a:t>
                      </a:r>
                      <a:r>
                        <a:rPr lang="en-GB" sz="2200" b="0" dirty="0" err="1">
                          <a:solidFill>
                            <a:schemeClr val="accent1">
                              <a:lumMod val="50000"/>
                            </a:schemeClr>
                          </a:solidFill>
                          <a:latin typeface="Century Gothic" panose="020B0502020202020204" pitchFamily="34" charset="0"/>
                        </a:rPr>
                        <a:t>rico</a:t>
                      </a:r>
                      <a:r>
                        <a:rPr lang="en-GB" sz="2200" b="0" baseline="0" dirty="0">
                          <a:solidFill>
                            <a:schemeClr val="accent1">
                              <a:lumMod val="50000"/>
                            </a:schemeClr>
                          </a:solidFill>
                          <a:latin typeface="Century Gothic" panose="020B0502020202020204" pitchFamily="34" charset="0"/>
                        </a:rPr>
                        <a:t> y </a:t>
                      </a:r>
                      <a:r>
                        <a:rPr lang="en-GB" sz="2200" b="0" baseline="0" dirty="0" err="1">
                          <a:solidFill>
                            <a:schemeClr val="accent1">
                              <a:lumMod val="50000"/>
                            </a:schemeClr>
                          </a:solidFill>
                          <a:latin typeface="Century Gothic" panose="020B0502020202020204" pitchFamily="34" charset="0"/>
                        </a:rPr>
                        <a:t>es</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caro</a:t>
                      </a:r>
                      <a:r>
                        <a:rPr lang="en-GB" sz="2200" b="0" dirty="0">
                          <a:solidFill>
                            <a:schemeClr val="accent1">
                              <a:lumMod val="50000"/>
                            </a:schemeClr>
                          </a:solidFill>
                          <a:latin typeface="Century Gothic" panose="020B0502020202020204" pitchFamily="34" charset="0"/>
                        </a:rPr>
                        <a:t>.</a:t>
                      </a:r>
                    </a:p>
                  </a:txBody>
                  <a:tcPr>
                    <a:noFill/>
                  </a:tcPr>
                </a:tc>
                <a:tc>
                  <a:txBody>
                    <a:bodyPr/>
                    <a:lstStyle/>
                    <a:p>
                      <a:endParaRPr lang="en-GB" sz="2200" b="0" dirty="0">
                        <a:latin typeface="Century Gothic" panose="020B0502020202020204" pitchFamily="34" charset="0"/>
                      </a:endParaRPr>
                    </a:p>
                  </a:txBody>
                  <a:tcPr>
                    <a:noFill/>
                  </a:tcPr>
                </a:tc>
                <a:extLst>
                  <a:ext uri="{0D108BD9-81ED-4DB2-BD59-A6C34878D82A}">
                    <a16:rowId xmlns:a16="http://schemas.microsoft.com/office/drawing/2014/main" val="3025229998"/>
                  </a:ext>
                </a:extLst>
              </a:tr>
              <a:tr h="510455">
                <a:tc>
                  <a:txBody>
                    <a:bodyPr/>
                    <a:lstStyle/>
                    <a:p>
                      <a:r>
                        <a:rPr lang="en-GB" sz="2200" b="0" dirty="0">
                          <a:solidFill>
                            <a:schemeClr val="accent1">
                              <a:lumMod val="50000"/>
                            </a:schemeClr>
                          </a:solidFill>
                          <a:latin typeface="Century Gothic" panose="020B0502020202020204" pitchFamily="34" charset="0"/>
                        </a:rPr>
                        <a:t>…</a:t>
                      </a:r>
                      <a:r>
                        <a:rPr lang="en-GB" sz="2200" b="0" dirty="0" err="1">
                          <a:solidFill>
                            <a:schemeClr val="accent1">
                              <a:lumMod val="50000"/>
                            </a:schemeClr>
                          </a:solidFill>
                          <a:latin typeface="Century Gothic" panose="020B0502020202020204" pitchFamily="34" charset="0"/>
                        </a:rPr>
                        <a:t>en</a:t>
                      </a:r>
                      <a:r>
                        <a:rPr lang="en-GB" sz="2200" b="0" baseline="0" dirty="0">
                          <a:solidFill>
                            <a:schemeClr val="accent1">
                              <a:lumMod val="50000"/>
                            </a:schemeClr>
                          </a:solidFill>
                          <a:latin typeface="Century Gothic" panose="020B0502020202020204" pitchFamily="34" charset="0"/>
                        </a:rPr>
                        <a:t> el </a:t>
                      </a:r>
                      <a:r>
                        <a:rPr lang="en-GB" sz="2200" b="0" baseline="0" dirty="0" err="1">
                          <a:solidFill>
                            <a:schemeClr val="accent1">
                              <a:lumMod val="50000"/>
                            </a:schemeClr>
                          </a:solidFill>
                          <a:latin typeface="Century Gothic" panose="020B0502020202020204" pitchFamily="34" charset="0"/>
                        </a:rPr>
                        <a:t>centro</a:t>
                      </a:r>
                      <a:r>
                        <a:rPr lang="en-GB" sz="2200" b="0" baseline="0" dirty="0">
                          <a:solidFill>
                            <a:schemeClr val="accent1">
                              <a:lumMod val="50000"/>
                            </a:schemeClr>
                          </a:solidFill>
                          <a:latin typeface="Century Gothic" panose="020B0502020202020204" pitchFamily="34" charset="0"/>
                        </a:rPr>
                        <a:t> y </a:t>
                      </a:r>
                      <a:r>
                        <a:rPr lang="en-GB" sz="2200" b="0" baseline="0" dirty="0" err="1">
                          <a:solidFill>
                            <a:schemeClr val="accent1">
                              <a:lumMod val="50000"/>
                            </a:schemeClr>
                          </a:solidFill>
                          <a:latin typeface="Century Gothic" panose="020B0502020202020204" pitchFamily="34" charset="0"/>
                        </a:rPr>
                        <a:t>es</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muy</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práctico</a:t>
                      </a:r>
                      <a:r>
                        <a:rPr lang="en-GB" sz="2200" b="0" baseline="0" dirty="0">
                          <a:solidFill>
                            <a:schemeClr val="accent1">
                              <a:lumMod val="50000"/>
                            </a:schemeClr>
                          </a:solidFill>
                          <a:latin typeface="Century Gothic" panose="020B0502020202020204" pitchFamily="34" charset="0"/>
                        </a:rPr>
                        <a:t>.</a:t>
                      </a:r>
                      <a:endParaRPr lang="en-GB" sz="2200" b="0" dirty="0">
                        <a:solidFill>
                          <a:schemeClr val="accent1">
                            <a:lumMod val="50000"/>
                          </a:schemeClr>
                        </a:solidFill>
                        <a:latin typeface="Century Gothic" panose="020B0502020202020204" pitchFamily="34" charset="0"/>
                      </a:endParaRPr>
                    </a:p>
                  </a:txBody>
                  <a:tcPr>
                    <a:solidFill>
                      <a:schemeClr val="accent2">
                        <a:lumMod val="20000"/>
                        <a:lumOff val="80000"/>
                      </a:schemeClr>
                    </a:solidFill>
                  </a:tcPr>
                </a:tc>
                <a:tc>
                  <a:txBody>
                    <a:bodyPr/>
                    <a:lstStyle/>
                    <a:p>
                      <a:endParaRPr lang="en-GB" sz="2200" b="0" dirty="0">
                        <a:latin typeface="Century Gothic" panose="020B0502020202020204" pitchFamily="34" charset="0"/>
                      </a:endParaRPr>
                    </a:p>
                  </a:txBody>
                  <a:tcPr>
                    <a:solidFill>
                      <a:schemeClr val="accent2">
                        <a:lumMod val="20000"/>
                        <a:lumOff val="80000"/>
                      </a:schemeClr>
                    </a:solidFill>
                  </a:tcPr>
                </a:tc>
                <a:extLst>
                  <a:ext uri="{0D108BD9-81ED-4DB2-BD59-A6C34878D82A}">
                    <a16:rowId xmlns:a16="http://schemas.microsoft.com/office/drawing/2014/main" val="4241789957"/>
                  </a:ext>
                </a:extLst>
              </a:tr>
              <a:tr h="510455">
                <a:tc>
                  <a:txBody>
                    <a:bodyPr/>
                    <a:lstStyle/>
                    <a:p>
                      <a:r>
                        <a:rPr lang="en-GB" sz="2200" b="0" dirty="0">
                          <a:solidFill>
                            <a:schemeClr val="accent1">
                              <a:lumMod val="50000"/>
                            </a:schemeClr>
                          </a:solidFill>
                          <a:latin typeface="Century Gothic" panose="020B0502020202020204" pitchFamily="34" charset="0"/>
                        </a:rPr>
                        <a:t>…</a:t>
                      </a:r>
                      <a:r>
                        <a:rPr lang="en-GB" sz="2200" b="0" dirty="0" err="1">
                          <a:solidFill>
                            <a:schemeClr val="accent1">
                              <a:lumMod val="50000"/>
                            </a:schemeClr>
                          </a:solidFill>
                          <a:latin typeface="Century Gothic" panose="020B0502020202020204" pitchFamily="34" charset="0"/>
                        </a:rPr>
                        <a:t>en</a:t>
                      </a:r>
                      <a:r>
                        <a:rPr lang="en-GB" sz="2200" b="0" baseline="0" dirty="0">
                          <a:solidFill>
                            <a:schemeClr val="accent1">
                              <a:lumMod val="50000"/>
                            </a:schemeClr>
                          </a:solidFill>
                          <a:latin typeface="Century Gothic" panose="020B0502020202020204" pitchFamily="34" charset="0"/>
                        </a:rPr>
                        <a:t> el </a:t>
                      </a:r>
                      <a:r>
                        <a:rPr lang="en-GB" sz="2200" b="0" baseline="0" dirty="0" err="1">
                          <a:solidFill>
                            <a:schemeClr val="accent1">
                              <a:lumMod val="50000"/>
                            </a:schemeClr>
                          </a:solidFill>
                          <a:latin typeface="Century Gothic" panose="020B0502020202020204" pitchFamily="34" charset="0"/>
                        </a:rPr>
                        <a:t>centro</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es</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muy</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práctico</a:t>
                      </a:r>
                      <a:r>
                        <a:rPr lang="en-GB" sz="2200" b="0" dirty="0">
                          <a:solidFill>
                            <a:schemeClr val="accent1">
                              <a:lumMod val="50000"/>
                            </a:schemeClr>
                          </a:solidFill>
                          <a:latin typeface="Century Gothic" panose="020B0502020202020204" pitchFamily="34" charset="0"/>
                        </a:rPr>
                        <a:t>.</a:t>
                      </a:r>
                    </a:p>
                  </a:txBody>
                  <a:tcPr>
                    <a:solidFill>
                      <a:schemeClr val="accent2">
                        <a:lumMod val="20000"/>
                        <a:lumOff val="80000"/>
                      </a:schemeClr>
                    </a:solidFill>
                  </a:tcPr>
                </a:tc>
                <a:tc>
                  <a:txBody>
                    <a:bodyPr/>
                    <a:lstStyle/>
                    <a:p>
                      <a:endParaRPr lang="en-GB" sz="2200" b="0" dirty="0">
                        <a:latin typeface="Century Gothic" panose="020B0502020202020204" pitchFamily="34" charset="0"/>
                      </a:endParaRPr>
                    </a:p>
                  </a:txBody>
                  <a:tcPr>
                    <a:solidFill>
                      <a:schemeClr val="accent2">
                        <a:lumMod val="20000"/>
                        <a:lumOff val="80000"/>
                      </a:schemeClr>
                    </a:solidFill>
                  </a:tcPr>
                </a:tc>
                <a:extLst>
                  <a:ext uri="{0D108BD9-81ED-4DB2-BD59-A6C34878D82A}">
                    <a16:rowId xmlns:a16="http://schemas.microsoft.com/office/drawing/2014/main" val="2287667495"/>
                  </a:ext>
                </a:extLst>
              </a:tr>
              <a:tr h="510455">
                <a:tc>
                  <a:txBody>
                    <a:bodyPr/>
                    <a:lstStyle/>
                    <a:p>
                      <a:r>
                        <a:rPr lang="en-GB" sz="2200" b="0" dirty="0">
                          <a:solidFill>
                            <a:schemeClr val="accent1">
                              <a:lumMod val="50000"/>
                            </a:schemeClr>
                          </a:solidFill>
                          <a:latin typeface="Century Gothic" panose="020B0502020202020204" pitchFamily="34" charset="0"/>
                        </a:rPr>
                        <a:t>…</a:t>
                      </a:r>
                      <a:r>
                        <a:rPr lang="en-GB" sz="2200" b="0" baseline="0" dirty="0" err="1">
                          <a:solidFill>
                            <a:schemeClr val="accent1">
                              <a:lumMod val="50000"/>
                            </a:schemeClr>
                          </a:solidFill>
                          <a:latin typeface="Century Gothic" panose="020B0502020202020204" pitchFamily="34" charset="0"/>
                        </a:rPr>
                        <a:t>libros</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cada</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día</a:t>
                      </a:r>
                      <a:r>
                        <a:rPr lang="en-GB" sz="2200" b="0" baseline="0" dirty="0">
                          <a:solidFill>
                            <a:schemeClr val="accent1">
                              <a:lumMod val="50000"/>
                            </a:schemeClr>
                          </a:solidFill>
                          <a:latin typeface="Century Gothic" panose="020B0502020202020204" pitchFamily="34" charset="0"/>
                        </a:rPr>
                        <a:t> y </a:t>
                      </a:r>
                      <a:r>
                        <a:rPr lang="en-GB" sz="2200" b="0" baseline="0" dirty="0" err="1">
                          <a:solidFill>
                            <a:schemeClr val="accent1">
                              <a:lumMod val="50000"/>
                            </a:schemeClr>
                          </a:solidFill>
                          <a:latin typeface="Century Gothic" panose="020B0502020202020204" pitchFamily="34" charset="0"/>
                        </a:rPr>
                        <a:t>es</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interesante</a:t>
                      </a:r>
                      <a:r>
                        <a:rPr lang="en-GB" sz="2200" b="0" dirty="0">
                          <a:solidFill>
                            <a:schemeClr val="accent1">
                              <a:lumMod val="50000"/>
                            </a:schemeClr>
                          </a:solidFill>
                          <a:latin typeface="Century Gothic" panose="020B0502020202020204" pitchFamily="34" charset="0"/>
                        </a:rPr>
                        <a:t>.</a:t>
                      </a:r>
                    </a:p>
                  </a:txBody>
                  <a:tcPr>
                    <a:noFill/>
                  </a:tcPr>
                </a:tc>
                <a:tc>
                  <a:txBody>
                    <a:bodyPr/>
                    <a:lstStyle/>
                    <a:p>
                      <a:endParaRPr lang="en-GB" sz="2200" b="0">
                        <a:latin typeface="Century Gothic" panose="020B0502020202020204" pitchFamily="34" charset="0"/>
                      </a:endParaRPr>
                    </a:p>
                  </a:txBody>
                  <a:tcPr>
                    <a:noFill/>
                  </a:tcPr>
                </a:tc>
                <a:extLst>
                  <a:ext uri="{0D108BD9-81ED-4DB2-BD59-A6C34878D82A}">
                    <a16:rowId xmlns:a16="http://schemas.microsoft.com/office/drawing/2014/main" val="104784557"/>
                  </a:ext>
                </a:extLst>
              </a:tr>
              <a:tr h="510455">
                <a:tc>
                  <a:txBody>
                    <a:bodyPr/>
                    <a:lstStyle/>
                    <a:p>
                      <a:r>
                        <a:rPr lang="en-GB" sz="2200" b="0" dirty="0">
                          <a:solidFill>
                            <a:schemeClr val="accent1">
                              <a:lumMod val="50000"/>
                            </a:schemeClr>
                          </a:solidFill>
                          <a:latin typeface="Century Gothic" panose="020B0502020202020204" pitchFamily="34" charset="0"/>
                        </a:rPr>
                        <a:t>…</a:t>
                      </a:r>
                      <a:r>
                        <a:rPr lang="en-GB" sz="2200" b="0" baseline="0" dirty="0" err="1">
                          <a:solidFill>
                            <a:schemeClr val="accent1">
                              <a:lumMod val="50000"/>
                            </a:schemeClr>
                          </a:solidFill>
                          <a:latin typeface="Century Gothic" panose="020B0502020202020204" pitchFamily="34" charset="0"/>
                        </a:rPr>
                        <a:t>libros</a:t>
                      </a:r>
                      <a:r>
                        <a:rPr lang="en-GB" sz="2200" b="0" baseline="0" dirty="0">
                          <a:solidFill>
                            <a:schemeClr val="accent1">
                              <a:lumMod val="50000"/>
                            </a:schemeClr>
                          </a:solidFill>
                          <a:latin typeface="Century Gothic" panose="020B0502020202020204" pitchFamily="34" charset="0"/>
                        </a:rPr>
                        <a:t> cada </a:t>
                      </a:r>
                      <a:r>
                        <a:rPr lang="en-GB" sz="2200" b="0" baseline="0" dirty="0" err="1">
                          <a:solidFill>
                            <a:schemeClr val="accent1">
                              <a:lumMod val="50000"/>
                            </a:schemeClr>
                          </a:solidFill>
                          <a:latin typeface="Century Gothic" panose="020B0502020202020204" pitchFamily="34" charset="0"/>
                        </a:rPr>
                        <a:t>día</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es</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interesante</a:t>
                      </a:r>
                      <a:r>
                        <a:rPr lang="en-GB" sz="2200" b="0" baseline="0" dirty="0">
                          <a:solidFill>
                            <a:schemeClr val="accent1">
                              <a:lumMod val="50000"/>
                            </a:schemeClr>
                          </a:solidFill>
                          <a:latin typeface="Century Gothic" panose="020B0502020202020204" pitchFamily="34" charset="0"/>
                        </a:rPr>
                        <a:t>.</a:t>
                      </a:r>
                      <a:endParaRPr lang="en-GB" sz="2200" b="0" dirty="0">
                        <a:solidFill>
                          <a:schemeClr val="accent1">
                            <a:lumMod val="50000"/>
                          </a:schemeClr>
                        </a:solidFill>
                        <a:latin typeface="Century Gothic" panose="020B0502020202020204" pitchFamily="34" charset="0"/>
                      </a:endParaRPr>
                    </a:p>
                  </a:txBody>
                  <a:tcPr>
                    <a:noFill/>
                  </a:tcPr>
                </a:tc>
                <a:tc>
                  <a:txBody>
                    <a:bodyPr/>
                    <a:lstStyle/>
                    <a:p>
                      <a:endParaRPr lang="en-GB" sz="2200" b="0" dirty="0">
                        <a:latin typeface="Century Gothic" panose="020B0502020202020204" pitchFamily="34" charset="0"/>
                      </a:endParaRPr>
                    </a:p>
                  </a:txBody>
                  <a:tcPr>
                    <a:noFill/>
                  </a:tcPr>
                </a:tc>
                <a:extLst>
                  <a:ext uri="{0D108BD9-81ED-4DB2-BD59-A6C34878D82A}">
                    <a16:rowId xmlns:a16="http://schemas.microsoft.com/office/drawing/2014/main" val="30413556"/>
                  </a:ext>
                </a:extLst>
              </a:tr>
              <a:tr h="510455">
                <a:tc>
                  <a:txBody>
                    <a:bodyPr/>
                    <a:lstStyle/>
                    <a:p>
                      <a:r>
                        <a:rPr lang="en-GB" sz="2200" b="0" dirty="0">
                          <a:solidFill>
                            <a:schemeClr val="accent1">
                              <a:lumMod val="50000"/>
                            </a:schemeClr>
                          </a:solidFill>
                          <a:latin typeface="Century Gothic" panose="020B0502020202020204" pitchFamily="34" charset="0"/>
                        </a:rPr>
                        <a:t>…la</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cama</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es</a:t>
                      </a:r>
                      <a:r>
                        <a:rPr lang="en-GB" sz="2200" b="0" baseline="0" dirty="0">
                          <a:solidFill>
                            <a:schemeClr val="accent1">
                              <a:lumMod val="50000"/>
                            </a:schemeClr>
                          </a:solidFill>
                          <a:latin typeface="Century Gothic" panose="020B0502020202020204" pitchFamily="34" charset="0"/>
                        </a:rPr>
                        <a:t> tonto</a:t>
                      </a:r>
                      <a:r>
                        <a:rPr lang="en-GB" sz="2200" b="0" dirty="0">
                          <a:solidFill>
                            <a:schemeClr val="accent1">
                              <a:lumMod val="50000"/>
                            </a:schemeClr>
                          </a:solidFill>
                          <a:latin typeface="Century Gothic" panose="020B0502020202020204" pitchFamily="34" charset="0"/>
                        </a:rPr>
                        <a:t>.</a:t>
                      </a:r>
                    </a:p>
                  </a:txBody>
                  <a:tcPr>
                    <a:solidFill>
                      <a:schemeClr val="accent2">
                        <a:lumMod val="20000"/>
                        <a:lumOff val="80000"/>
                      </a:schemeClr>
                    </a:solidFill>
                  </a:tcPr>
                </a:tc>
                <a:tc>
                  <a:txBody>
                    <a:bodyPr/>
                    <a:lstStyle/>
                    <a:p>
                      <a:endParaRPr lang="en-GB" sz="2200" b="0" dirty="0">
                        <a:latin typeface="Century Gothic" panose="020B0502020202020204" pitchFamily="34" charset="0"/>
                      </a:endParaRPr>
                    </a:p>
                  </a:txBody>
                  <a:tcPr>
                    <a:solidFill>
                      <a:schemeClr val="accent2">
                        <a:lumMod val="20000"/>
                        <a:lumOff val="80000"/>
                      </a:schemeClr>
                    </a:solidFill>
                  </a:tcPr>
                </a:tc>
                <a:extLst>
                  <a:ext uri="{0D108BD9-81ED-4DB2-BD59-A6C34878D82A}">
                    <a16:rowId xmlns:a16="http://schemas.microsoft.com/office/drawing/2014/main" val="4279691480"/>
                  </a:ext>
                </a:extLst>
              </a:tr>
              <a:tr h="510455">
                <a:tc>
                  <a:txBody>
                    <a:bodyPr/>
                    <a:lstStyle/>
                    <a:p>
                      <a:r>
                        <a:rPr lang="en-GB" sz="2200" b="0" dirty="0">
                          <a:solidFill>
                            <a:schemeClr val="accent1">
                              <a:lumMod val="50000"/>
                            </a:schemeClr>
                          </a:solidFill>
                          <a:latin typeface="Century Gothic" panose="020B0502020202020204" pitchFamily="34" charset="0"/>
                        </a:rPr>
                        <a:t>…la</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cama</a:t>
                      </a:r>
                      <a:r>
                        <a:rPr lang="en-GB" sz="2200" b="0" baseline="0" dirty="0">
                          <a:solidFill>
                            <a:schemeClr val="accent1">
                              <a:lumMod val="50000"/>
                            </a:schemeClr>
                          </a:solidFill>
                          <a:latin typeface="Century Gothic" panose="020B0502020202020204" pitchFamily="34" charset="0"/>
                        </a:rPr>
                        <a:t> y </a:t>
                      </a:r>
                      <a:r>
                        <a:rPr lang="en-GB" sz="2200" b="0" baseline="0" dirty="0" err="1">
                          <a:solidFill>
                            <a:schemeClr val="accent1">
                              <a:lumMod val="50000"/>
                            </a:schemeClr>
                          </a:solidFill>
                          <a:latin typeface="Century Gothic" panose="020B0502020202020204" pitchFamily="34" charset="0"/>
                        </a:rPr>
                        <a:t>es</a:t>
                      </a:r>
                      <a:r>
                        <a:rPr lang="en-GB" sz="2200" b="0" baseline="0" dirty="0">
                          <a:solidFill>
                            <a:schemeClr val="accent1">
                              <a:lumMod val="50000"/>
                            </a:schemeClr>
                          </a:solidFill>
                          <a:latin typeface="Century Gothic" panose="020B0502020202020204" pitchFamily="34" charset="0"/>
                        </a:rPr>
                        <a:t> tonto</a:t>
                      </a:r>
                      <a:r>
                        <a:rPr lang="en-GB" sz="2200" b="0" dirty="0">
                          <a:solidFill>
                            <a:schemeClr val="accent1">
                              <a:lumMod val="50000"/>
                            </a:schemeClr>
                          </a:solidFill>
                          <a:latin typeface="Century Gothic" panose="020B0502020202020204" pitchFamily="34" charset="0"/>
                        </a:rPr>
                        <a:t>.</a:t>
                      </a:r>
                    </a:p>
                  </a:txBody>
                  <a:tcPr>
                    <a:solidFill>
                      <a:schemeClr val="accent2">
                        <a:lumMod val="20000"/>
                        <a:lumOff val="80000"/>
                      </a:schemeClr>
                    </a:solidFill>
                  </a:tcPr>
                </a:tc>
                <a:tc>
                  <a:txBody>
                    <a:bodyPr/>
                    <a:lstStyle/>
                    <a:p>
                      <a:endParaRPr lang="en-GB" sz="2200" b="0" dirty="0">
                        <a:latin typeface="Century Gothic" panose="020B0502020202020204" pitchFamily="34" charset="0"/>
                      </a:endParaRPr>
                    </a:p>
                  </a:txBody>
                  <a:tcPr>
                    <a:solidFill>
                      <a:schemeClr val="accent2">
                        <a:lumMod val="20000"/>
                        <a:lumOff val="80000"/>
                      </a:schemeClr>
                    </a:solidFill>
                  </a:tcPr>
                </a:tc>
                <a:extLst>
                  <a:ext uri="{0D108BD9-81ED-4DB2-BD59-A6C34878D82A}">
                    <a16:rowId xmlns:a16="http://schemas.microsoft.com/office/drawing/2014/main" val="890035826"/>
                  </a:ext>
                </a:extLst>
              </a:tr>
              <a:tr h="510455">
                <a:tc>
                  <a:txBody>
                    <a:bodyPr/>
                    <a:lstStyle/>
                    <a:p>
                      <a:r>
                        <a:rPr lang="en-GB" sz="2200" b="0" dirty="0">
                          <a:solidFill>
                            <a:schemeClr val="accent1">
                              <a:lumMod val="50000"/>
                            </a:schemeClr>
                          </a:solidFill>
                          <a:latin typeface="Century Gothic" panose="020B0502020202020204" pitchFamily="34" charset="0"/>
                        </a:rPr>
                        <a:t>…</a:t>
                      </a:r>
                      <a:r>
                        <a:rPr lang="en-GB" sz="2200" b="0" dirty="0" err="1">
                          <a:solidFill>
                            <a:schemeClr val="accent1">
                              <a:lumMod val="50000"/>
                            </a:schemeClr>
                          </a:solidFill>
                          <a:latin typeface="Century Gothic" panose="020B0502020202020204" pitchFamily="34" charset="0"/>
                        </a:rPr>
                        <a:t>agua</a:t>
                      </a:r>
                      <a:r>
                        <a:rPr lang="en-GB" sz="2200" b="0" dirty="0">
                          <a:solidFill>
                            <a:schemeClr val="accent1">
                              <a:lumMod val="50000"/>
                            </a:schemeClr>
                          </a:solidFill>
                          <a:latin typeface="Century Gothic" panose="020B0502020202020204" pitchFamily="34" charset="0"/>
                        </a:rPr>
                        <a:t> y </a:t>
                      </a:r>
                      <a:r>
                        <a:rPr lang="en-GB" sz="2200" b="0" dirty="0" err="1">
                          <a:solidFill>
                            <a:schemeClr val="accent1">
                              <a:lumMod val="50000"/>
                            </a:schemeClr>
                          </a:solidFill>
                          <a:latin typeface="Century Gothic" panose="020B0502020202020204" pitchFamily="34" charset="0"/>
                        </a:rPr>
                        <a:t>es</a:t>
                      </a:r>
                      <a:r>
                        <a:rPr lang="en-GB" sz="2200" b="0" dirty="0">
                          <a:solidFill>
                            <a:schemeClr val="accent1">
                              <a:lumMod val="50000"/>
                            </a:schemeClr>
                          </a:solidFill>
                          <a:latin typeface="Century Gothic" panose="020B0502020202020204" pitchFamily="34" charset="0"/>
                        </a:rPr>
                        <a:t> </a:t>
                      </a:r>
                      <a:r>
                        <a:rPr lang="en-GB" sz="2200" b="0" dirty="0" err="1">
                          <a:solidFill>
                            <a:schemeClr val="accent1">
                              <a:lumMod val="50000"/>
                            </a:schemeClr>
                          </a:solidFill>
                          <a:latin typeface="Century Gothic" panose="020B0502020202020204" pitchFamily="34" charset="0"/>
                        </a:rPr>
                        <a:t>bueno</a:t>
                      </a:r>
                      <a:r>
                        <a:rPr lang="en-GB" sz="2200" b="0" dirty="0">
                          <a:solidFill>
                            <a:schemeClr val="accent1">
                              <a:lumMod val="50000"/>
                            </a:schemeClr>
                          </a:solidFill>
                          <a:latin typeface="Century Gothic" panose="020B0502020202020204" pitchFamily="34" charset="0"/>
                        </a:rPr>
                        <a:t>.</a:t>
                      </a:r>
                    </a:p>
                  </a:txBody>
                  <a:tcPr>
                    <a:noFill/>
                  </a:tcPr>
                </a:tc>
                <a:tc>
                  <a:txBody>
                    <a:bodyPr/>
                    <a:lstStyle/>
                    <a:p>
                      <a:endParaRPr lang="en-GB" sz="2200" b="0" dirty="0">
                        <a:latin typeface="Century Gothic" panose="020B0502020202020204" pitchFamily="34" charset="0"/>
                      </a:endParaRPr>
                    </a:p>
                  </a:txBody>
                  <a:tcPr>
                    <a:noFill/>
                  </a:tcPr>
                </a:tc>
                <a:extLst>
                  <a:ext uri="{0D108BD9-81ED-4DB2-BD59-A6C34878D82A}">
                    <a16:rowId xmlns:a16="http://schemas.microsoft.com/office/drawing/2014/main" val="1904473162"/>
                  </a:ext>
                </a:extLst>
              </a:tr>
              <a:tr h="510455">
                <a:tc>
                  <a:txBody>
                    <a:bodyPr/>
                    <a:lstStyle/>
                    <a:p>
                      <a:r>
                        <a:rPr lang="en-GB" sz="2200" b="0" dirty="0">
                          <a:solidFill>
                            <a:schemeClr val="accent1">
                              <a:lumMod val="50000"/>
                            </a:schemeClr>
                          </a:solidFill>
                          <a:latin typeface="Century Gothic" panose="020B0502020202020204" pitchFamily="34" charset="0"/>
                        </a:rPr>
                        <a:t>…agua</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es</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bueno</a:t>
                      </a:r>
                      <a:r>
                        <a:rPr lang="en-GB" sz="2200" b="0" dirty="0">
                          <a:solidFill>
                            <a:schemeClr val="accent1">
                              <a:lumMod val="50000"/>
                            </a:schemeClr>
                          </a:solidFill>
                          <a:latin typeface="Century Gothic" panose="020B0502020202020204" pitchFamily="34" charset="0"/>
                        </a:rPr>
                        <a:t>.</a:t>
                      </a:r>
                    </a:p>
                  </a:txBody>
                  <a:tcPr>
                    <a:noFill/>
                  </a:tcPr>
                </a:tc>
                <a:tc>
                  <a:txBody>
                    <a:bodyPr/>
                    <a:lstStyle/>
                    <a:p>
                      <a:endParaRPr lang="en-GB" sz="2200" b="0" dirty="0">
                        <a:latin typeface="Century Gothic" panose="020B0502020202020204" pitchFamily="34" charset="0"/>
                      </a:endParaRPr>
                    </a:p>
                  </a:txBody>
                  <a:tcPr>
                    <a:noFill/>
                  </a:tcPr>
                </a:tc>
                <a:extLst>
                  <a:ext uri="{0D108BD9-81ED-4DB2-BD59-A6C34878D82A}">
                    <a16:rowId xmlns:a16="http://schemas.microsoft.com/office/drawing/2014/main" val="1077963127"/>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088817907"/>
              </p:ext>
            </p:extLst>
          </p:nvPr>
        </p:nvGraphicFramePr>
        <p:xfrm>
          <a:off x="6198879" y="1287748"/>
          <a:ext cx="5816813" cy="5104550"/>
        </p:xfrm>
        <a:graphic>
          <a:graphicData uri="http://schemas.openxmlformats.org/drawingml/2006/table">
            <a:tbl>
              <a:tblPr firstRow="1" bandRow="1">
                <a:tableStyleId>{8A107856-5554-42FB-B03E-39F5DBC370BA}</a:tableStyleId>
              </a:tblPr>
              <a:tblGrid>
                <a:gridCol w="5383521">
                  <a:extLst>
                    <a:ext uri="{9D8B030D-6E8A-4147-A177-3AD203B41FA5}">
                      <a16:colId xmlns:a16="http://schemas.microsoft.com/office/drawing/2014/main" val="1578365701"/>
                    </a:ext>
                  </a:extLst>
                </a:gridCol>
                <a:gridCol w="433292">
                  <a:extLst>
                    <a:ext uri="{9D8B030D-6E8A-4147-A177-3AD203B41FA5}">
                      <a16:colId xmlns:a16="http://schemas.microsoft.com/office/drawing/2014/main" val="1086571773"/>
                    </a:ext>
                  </a:extLst>
                </a:gridCol>
              </a:tblGrid>
              <a:tr h="510455">
                <a:tc>
                  <a:txBody>
                    <a:bodyPr/>
                    <a:lstStyle/>
                    <a:p>
                      <a:r>
                        <a:rPr lang="en-GB" sz="2200" b="0" dirty="0">
                          <a:solidFill>
                            <a:schemeClr val="accent1">
                              <a:lumMod val="50000"/>
                            </a:schemeClr>
                          </a:solidFill>
                          <a:latin typeface="Century Gothic" panose="020B0502020202020204" pitchFamily="34" charset="0"/>
                        </a:rPr>
                        <a:t>…</a:t>
                      </a:r>
                      <a:r>
                        <a:rPr lang="en-GB" sz="2200" b="0" dirty="0" err="1">
                          <a:solidFill>
                            <a:schemeClr val="accent1">
                              <a:lumMod val="50000"/>
                            </a:schemeClr>
                          </a:solidFill>
                          <a:latin typeface="Century Gothic" panose="020B0502020202020204" pitchFamily="34" charset="0"/>
                        </a:rPr>
                        <a:t>en</a:t>
                      </a:r>
                      <a:r>
                        <a:rPr lang="en-GB" sz="2200" b="0" baseline="0" dirty="0">
                          <a:solidFill>
                            <a:schemeClr val="accent1">
                              <a:lumMod val="50000"/>
                            </a:schemeClr>
                          </a:solidFill>
                          <a:latin typeface="Century Gothic" panose="020B0502020202020204" pitchFamily="34" charset="0"/>
                        </a:rPr>
                        <a:t> el </a:t>
                      </a:r>
                      <a:r>
                        <a:rPr lang="en-GB" sz="2200" b="0" baseline="0" dirty="0" err="1">
                          <a:solidFill>
                            <a:schemeClr val="accent1">
                              <a:lumMod val="50000"/>
                            </a:schemeClr>
                          </a:solidFill>
                          <a:latin typeface="Century Gothic" panose="020B0502020202020204" pitchFamily="34" charset="0"/>
                        </a:rPr>
                        <a:t>este</a:t>
                      </a:r>
                      <a:r>
                        <a:rPr lang="en-GB" sz="2200" b="0" baseline="0" dirty="0">
                          <a:solidFill>
                            <a:schemeClr val="accent1">
                              <a:lumMod val="50000"/>
                            </a:schemeClr>
                          </a:solidFill>
                          <a:latin typeface="Century Gothic" panose="020B0502020202020204" pitchFamily="34" charset="0"/>
                        </a:rPr>
                        <a:t> de </a:t>
                      </a:r>
                      <a:r>
                        <a:rPr lang="en-GB" sz="2200" b="0" baseline="0" dirty="0" err="1">
                          <a:solidFill>
                            <a:schemeClr val="accent1">
                              <a:lumMod val="50000"/>
                            </a:schemeClr>
                          </a:solidFill>
                          <a:latin typeface="Century Gothic" panose="020B0502020202020204" pitchFamily="34" charset="0"/>
                        </a:rPr>
                        <a:t>España</a:t>
                      </a:r>
                      <a:r>
                        <a:rPr lang="en-GB" sz="2200" b="0" dirty="0">
                          <a:solidFill>
                            <a:schemeClr val="accent1">
                              <a:lumMod val="50000"/>
                            </a:schemeClr>
                          </a:solidFill>
                          <a:latin typeface="Century Gothic" panose="020B0502020202020204" pitchFamily="34" charset="0"/>
                        </a:rPr>
                        <a:t> es fantástico.</a:t>
                      </a:r>
                    </a:p>
                  </a:txBody>
                  <a:tcPr>
                    <a:noFill/>
                  </a:tcPr>
                </a:tc>
                <a:tc>
                  <a:txBody>
                    <a:bodyPr/>
                    <a:lstStyle/>
                    <a:p>
                      <a:endParaRPr lang="en-GB" sz="2200" b="0" dirty="0">
                        <a:latin typeface="Century Gothic" panose="020B0502020202020204" pitchFamily="34" charset="0"/>
                      </a:endParaRPr>
                    </a:p>
                  </a:txBody>
                  <a:tcPr>
                    <a:noFill/>
                  </a:tcPr>
                </a:tc>
                <a:extLst>
                  <a:ext uri="{0D108BD9-81ED-4DB2-BD59-A6C34878D82A}">
                    <a16:rowId xmlns:a16="http://schemas.microsoft.com/office/drawing/2014/main" val="1551124816"/>
                  </a:ext>
                </a:extLst>
              </a:tr>
              <a:tr h="510455">
                <a:tc>
                  <a:txBody>
                    <a:bodyPr/>
                    <a:lstStyle/>
                    <a:p>
                      <a:r>
                        <a:rPr lang="en-GB" sz="2200" b="0" dirty="0">
                          <a:solidFill>
                            <a:schemeClr val="accent1">
                              <a:lumMod val="50000"/>
                            </a:schemeClr>
                          </a:solidFill>
                          <a:latin typeface="Century Gothic" panose="020B0502020202020204" pitchFamily="34" charset="0"/>
                        </a:rPr>
                        <a:t>…</a:t>
                      </a:r>
                      <a:r>
                        <a:rPr lang="en-GB" sz="2200" b="0" dirty="0" err="1">
                          <a:solidFill>
                            <a:schemeClr val="accent1">
                              <a:lumMod val="50000"/>
                            </a:schemeClr>
                          </a:solidFill>
                          <a:latin typeface="Century Gothic" panose="020B0502020202020204" pitchFamily="34" charset="0"/>
                        </a:rPr>
                        <a:t>en</a:t>
                      </a:r>
                      <a:r>
                        <a:rPr lang="en-GB" sz="2200" b="0" dirty="0">
                          <a:solidFill>
                            <a:schemeClr val="accent1">
                              <a:lumMod val="50000"/>
                            </a:schemeClr>
                          </a:solidFill>
                          <a:latin typeface="Century Gothic" panose="020B0502020202020204" pitchFamily="34" charset="0"/>
                        </a:rPr>
                        <a:t> el </a:t>
                      </a:r>
                      <a:r>
                        <a:rPr lang="en-GB" sz="2200" b="0" dirty="0" err="1">
                          <a:solidFill>
                            <a:schemeClr val="accent1">
                              <a:lumMod val="50000"/>
                            </a:schemeClr>
                          </a:solidFill>
                          <a:latin typeface="Century Gothic" panose="020B0502020202020204" pitchFamily="34" charset="0"/>
                        </a:rPr>
                        <a:t>este</a:t>
                      </a:r>
                      <a:r>
                        <a:rPr lang="en-GB" sz="2200" b="0" baseline="0" dirty="0">
                          <a:solidFill>
                            <a:schemeClr val="accent1">
                              <a:lumMod val="50000"/>
                            </a:schemeClr>
                          </a:solidFill>
                          <a:latin typeface="Century Gothic" panose="020B0502020202020204" pitchFamily="34" charset="0"/>
                        </a:rPr>
                        <a:t> de </a:t>
                      </a:r>
                      <a:r>
                        <a:rPr lang="en-GB" sz="2200" b="0" baseline="0" dirty="0" err="1">
                          <a:solidFill>
                            <a:schemeClr val="accent1">
                              <a:lumMod val="50000"/>
                            </a:schemeClr>
                          </a:solidFill>
                          <a:latin typeface="Century Gothic" panose="020B0502020202020204" pitchFamily="34" charset="0"/>
                        </a:rPr>
                        <a:t>España</a:t>
                      </a:r>
                      <a:r>
                        <a:rPr lang="en-GB" sz="2200" b="0" baseline="0" dirty="0">
                          <a:solidFill>
                            <a:schemeClr val="accent1">
                              <a:lumMod val="50000"/>
                            </a:schemeClr>
                          </a:solidFill>
                          <a:latin typeface="Century Gothic" panose="020B0502020202020204" pitchFamily="34" charset="0"/>
                        </a:rPr>
                        <a:t> y </a:t>
                      </a:r>
                      <a:r>
                        <a:rPr lang="en-GB" sz="2200" b="0" baseline="0" dirty="0" err="1">
                          <a:solidFill>
                            <a:schemeClr val="accent1">
                              <a:lumMod val="50000"/>
                            </a:schemeClr>
                          </a:solidFill>
                          <a:latin typeface="Century Gothic" panose="020B0502020202020204" pitchFamily="34" charset="0"/>
                        </a:rPr>
                        <a:t>es</a:t>
                      </a:r>
                      <a:r>
                        <a:rPr lang="en-GB" sz="2200" b="0" baseline="0" dirty="0">
                          <a:solidFill>
                            <a:schemeClr val="accent1">
                              <a:lumMod val="50000"/>
                            </a:schemeClr>
                          </a:solidFill>
                          <a:latin typeface="Century Gothic" panose="020B0502020202020204" pitchFamily="34" charset="0"/>
                        </a:rPr>
                        <a:t> perfecto</a:t>
                      </a:r>
                      <a:r>
                        <a:rPr lang="en-GB" sz="2200" b="0" dirty="0">
                          <a:solidFill>
                            <a:schemeClr val="accent1">
                              <a:lumMod val="50000"/>
                            </a:schemeClr>
                          </a:solidFill>
                          <a:latin typeface="Century Gothic" panose="020B0502020202020204" pitchFamily="34" charset="0"/>
                        </a:rPr>
                        <a:t>.</a:t>
                      </a:r>
                    </a:p>
                  </a:txBody>
                  <a:tcPr>
                    <a:noFill/>
                  </a:tcPr>
                </a:tc>
                <a:tc>
                  <a:txBody>
                    <a:bodyPr/>
                    <a:lstStyle/>
                    <a:p>
                      <a:endParaRPr lang="en-GB" sz="2200" b="0" dirty="0">
                        <a:latin typeface="Century Gothic" panose="020B0502020202020204" pitchFamily="34" charset="0"/>
                      </a:endParaRPr>
                    </a:p>
                  </a:txBody>
                  <a:tcPr>
                    <a:noFill/>
                  </a:tcPr>
                </a:tc>
                <a:extLst>
                  <a:ext uri="{0D108BD9-81ED-4DB2-BD59-A6C34878D82A}">
                    <a16:rowId xmlns:a16="http://schemas.microsoft.com/office/drawing/2014/main" val="3025229998"/>
                  </a:ext>
                </a:extLst>
              </a:tr>
              <a:tr h="510455">
                <a:tc>
                  <a:txBody>
                    <a:bodyPr/>
                    <a:lstStyle/>
                    <a:p>
                      <a:r>
                        <a:rPr lang="en-GB" sz="2200" b="0" dirty="0">
                          <a:solidFill>
                            <a:schemeClr val="accent1">
                              <a:lumMod val="50000"/>
                            </a:schemeClr>
                          </a:solidFill>
                          <a:latin typeface="Century Gothic" panose="020B0502020202020204" pitchFamily="34" charset="0"/>
                        </a:rPr>
                        <a:t>…carne roja</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es</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malo</a:t>
                      </a:r>
                      <a:r>
                        <a:rPr lang="en-GB" sz="2200" b="0" baseline="0" dirty="0">
                          <a:solidFill>
                            <a:schemeClr val="accent1">
                              <a:lumMod val="50000"/>
                            </a:schemeClr>
                          </a:solidFill>
                          <a:latin typeface="Century Gothic" panose="020B0502020202020204" pitchFamily="34" charset="0"/>
                        </a:rPr>
                        <a:t>.</a:t>
                      </a:r>
                      <a:endParaRPr lang="en-GB" sz="2200" b="0" dirty="0">
                        <a:solidFill>
                          <a:schemeClr val="accent1">
                            <a:lumMod val="50000"/>
                          </a:schemeClr>
                        </a:solidFill>
                        <a:latin typeface="Century Gothic" panose="020B0502020202020204" pitchFamily="34" charset="0"/>
                      </a:endParaRPr>
                    </a:p>
                  </a:txBody>
                  <a:tcPr>
                    <a:solidFill>
                      <a:schemeClr val="accent2">
                        <a:lumMod val="20000"/>
                        <a:lumOff val="80000"/>
                      </a:schemeClr>
                    </a:solidFill>
                  </a:tcPr>
                </a:tc>
                <a:tc>
                  <a:txBody>
                    <a:bodyPr/>
                    <a:lstStyle/>
                    <a:p>
                      <a:endParaRPr lang="en-GB" sz="2200" b="0" dirty="0">
                        <a:latin typeface="Century Gothic" panose="020B0502020202020204" pitchFamily="34" charset="0"/>
                      </a:endParaRPr>
                    </a:p>
                  </a:txBody>
                  <a:tcPr>
                    <a:solidFill>
                      <a:schemeClr val="accent2">
                        <a:lumMod val="20000"/>
                        <a:lumOff val="80000"/>
                      </a:schemeClr>
                    </a:solidFill>
                  </a:tcPr>
                </a:tc>
                <a:extLst>
                  <a:ext uri="{0D108BD9-81ED-4DB2-BD59-A6C34878D82A}">
                    <a16:rowId xmlns:a16="http://schemas.microsoft.com/office/drawing/2014/main" val="4241789957"/>
                  </a:ext>
                </a:extLst>
              </a:tr>
              <a:tr h="510455">
                <a:tc>
                  <a:txBody>
                    <a:bodyPr/>
                    <a:lstStyle/>
                    <a:p>
                      <a:r>
                        <a:rPr lang="en-GB" sz="2200" b="0" dirty="0">
                          <a:solidFill>
                            <a:schemeClr val="accent1">
                              <a:lumMod val="50000"/>
                            </a:schemeClr>
                          </a:solidFill>
                          <a:latin typeface="Century Gothic" panose="020B0502020202020204" pitchFamily="34" charset="0"/>
                        </a:rPr>
                        <a:t>…carne roja y </a:t>
                      </a:r>
                      <a:r>
                        <a:rPr lang="en-GB" sz="2200" b="0" dirty="0" err="1">
                          <a:solidFill>
                            <a:schemeClr val="accent1">
                              <a:lumMod val="50000"/>
                            </a:schemeClr>
                          </a:solidFill>
                          <a:latin typeface="Century Gothic" panose="020B0502020202020204" pitchFamily="34" charset="0"/>
                        </a:rPr>
                        <a:t>es</a:t>
                      </a:r>
                      <a:r>
                        <a:rPr lang="en-GB" sz="2200" b="0" dirty="0">
                          <a:solidFill>
                            <a:schemeClr val="accent1">
                              <a:lumMod val="50000"/>
                            </a:schemeClr>
                          </a:solidFill>
                          <a:latin typeface="Century Gothic" panose="020B0502020202020204" pitchFamily="34" charset="0"/>
                        </a:rPr>
                        <a:t> </a:t>
                      </a:r>
                      <a:r>
                        <a:rPr lang="en-GB" sz="2200" b="0" dirty="0" err="1">
                          <a:solidFill>
                            <a:schemeClr val="accent1">
                              <a:lumMod val="50000"/>
                            </a:schemeClr>
                          </a:solidFill>
                          <a:latin typeface="Century Gothic" panose="020B0502020202020204" pitchFamily="34" charset="0"/>
                        </a:rPr>
                        <a:t>malo</a:t>
                      </a:r>
                      <a:r>
                        <a:rPr lang="en-GB" sz="2200" b="0" dirty="0">
                          <a:solidFill>
                            <a:schemeClr val="accent1">
                              <a:lumMod val="50000"/>
                            </a:schemeClr>
                          </a:solidFill>
                          <a:latin typeface="Century Gothic" panose="020B0502020202020204" pitchFamily="34" charset="0"/>
                        </a:rPr>
                        <a:t>.</a:t>
                      </a:r>
                    </a:p>
                  </a:txBody>
                  <a:tcPr>
                    <a:solidFill>
                      <a:schemeClr val="accent2">
                        <a:lumMod val="20000"/>
                        <a:lumOff val="80000"/>
                      </a:schemeClr>
                    </a:solidFill>
                  </a:tcPr>
                </a:tc>
                <a:tc>
                  <a:txBody>
                    <a:bodyPr/>
                    <a:lstStyle/>
                    <a:p>
                      <a:endParaRPr lang="en-GB" sz="2200" b="0" dirty="0">
                        <a:latin typeface="Century Gothic" panose="020B0502020202020204" pitchFamily="34" charset="0"/>
                      </a:endParaRPr>
                    </a:p>
                  </a:txBody>
                  <a:tcPr>
                    <a:solidFill>
                      <a:schemeClr val="accent2">
                        <a:lumMod val="20000"/>
                        <a:lumOff val="80000"/>
                      </a:schemeClr>
                    </a:solidFill>
                  </a:tcPr>
                </a:tc>
                <a:extLst>
                  <a:ext uri="{0D108BD9-81ED-4DB2-BD59-A6C34878D82A}">
                    <a16:rowId xmlns:a16="http://schemas.microsoft.com/office/drawing/2014/main" val="2287667495"/>
                  </a:ext>
                </a:extLst>
              </a:tr>
              <a:tr h="510455">
                <a:tc>
                  <a:txBody>
                    <a:bodyPr/>
                    <a:lstStyle/>
                    <a:p>
                      <a:r>
                        <a:rPr lang="en-GB" sz="2200" b="0" dirty="0">
                          <a:solidFill>
                            <a:schemeClr val="accent1">
                              <a:lumMod val="50000"/>
                            </a:schemeClr>
                          </a:solidFill>
                          <a:latin typeface="Century Gothic" panose="020B0502020202020204" pitchFamily="34" charset="0"/>
                        </a:rPr>
                        <a:t>…</a:t>
                      </a:r>
                      <a:r>
                        <a:rPr lang="en-GB" sz="2200" b="0" dirty="0" err="1">
                          <a:solidFill>
                            <a:schemeClr val="accent1">
                              <a:lumMod val="50000"/>
                            </a:schemeClr>
                          </a:solidFill>
                          <a:latin typeface="Century Gothic" panose="020B0502020202020204" pitchFamily="34" charset="0"/>
                        </a:rPr>
                        <a:t>revistas</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en</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línea</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es</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barato</a:t>
                      </a:r>
                      <a:r>
                        <a:rPr lang="en-GB" sz="2200" b="0" dirty="0">
                          <a:solidFill>
                            <a:schemeClr val="accent1">
                              <a:lumMod val="50000"/>
                            </a:schemeClr>
                          </a:solidFill>
                          <a:latin typeface="Century Gothic" panose="020B0502020202020204" pitchFamily="34" charset="0"/>
                        </a:rPr>
                        <a:t>.</a:t>
                      </a:r>
                    </a:p>
                  </a:txBody>
                  <a:tcPr>
                    <a:noFill/>
                  </a:tcPr>
                </a:tc>
                <a:tc>
                  <a:txBody>
                    <a:bodyPr/>
                    <a:lstStyle/>
                    <a:p>
                      <a:endParaRPr lang="en-GB" sz="2200" b="0">
                        <a:latin typeface="Century Gothic" panose="020B0502020202020204" pitchFamily="34" charset="0"/>
                      </a:endParaRPr>
                    </a:p>
                  </a:txBody>
                  <a:tcPr>
                    <a:noFill/>
                  </a:tcPr>
                </a:tc>
                <a:extLst>
                  <a:ext uri="{0D108BD9-81ED-4DB2-BD59-A6C34878D82A}">
                    <a16:rowId xmlns:a16="http://schemas.microsoft.com/office/drawing/2014/main" val="104784557"/>
                  </a:ext>
                </a:extLst>
              </a:tr>
              <a:tr h="510455">
                <a:tc>
                  <a:txBody>
                    <a:bodyPr/>
                    <a:lstStyle/>
                    <a:p>
                      <a:r>
                        <a:rPr lang="en-GB" sz="2200" b="0" dirty="0">
                          <a:solidFill>
                            <a:schemeClr val="accent1">
                              <a:lumMod val="50000"/>
                            </a:schemeClr>
                          </a:solidFill>
                          <a:latin typeface="Century Gothic" panose="020B0502020202020204" pitchFamily="34" charset="0"/>
                        </a:rPr>
                        <a:t>…</a:t>
                      </a:r>
                      <a:r>
                        <a:rPr lang="en-GB" sz="2200" b="0" dirty="0" err="1">
                          <a:solidFill>
                            <a:schemeClr val="accent1">
                              <a:lumMod val="50000"/>
                            </a:schemeClr>
                          </a:solidFill>
                          <a:latin typeface="Century Gothic" panose="020B0502020202020204" pitchFamily="34" charset="0"/>
                        </a:rPr>
                        <a:t>revistas</a:t>
                      </a:r>
                      <a:r>
                        <a:rPr lang="en-GB" sz="2200" b="0" dirty="0">
                          <a:solidFill>
                            <a:schemeClr val="accent1">
                              <a:lumMod val="50000"/>
                            </a:schemeClr>
                          </a:solidFill>
                          <a:latin typeface="Century Gothic" panose="020B0502020202020204" pitchFamily="34" charset="0"/>
                        </a:rPr>
                        <a:t> </a:t>
                      </a:r>
                      <a:r>
                        <a:rPr lang="en-GB" sz="2200" b="0" dirty="0" err="1">
                          <a:solidFill>
                            <a:schemeClr val="accent1">
                              <a:lumMod val="50000"/>
                            </a:schemeClr>
                          </a:solidFill>
                          <a:latin typeface="Century Gothic" panose="020B0502020202020204" pitchFamily="34" charset="0"/>
                        </a:rPr>
                        <a:t>en</a:t>
                      </a:r>
                      <a:r>
                        <a:rPr lang="en-GB" sz="2200" b="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línea</a:t>
                      </a:r>
                      <a:r>
                        <a:rPr lang="en-GB" sz="2200" b="0" baseline="0" dirty="0">
                          <a:solidFill>
                            <a:schemeClr val="accent1">
                              <a:lumMod val="50000"/>
                            </a:schemeClr>
                          </a:solidFill>
                          <a:latin typeface="Century Gothic" panose="020B0502020202020204" pitchFamily="34" charset="0"/>
                        </a:rPr>
                        <a:t> y </a:t>
                      </a:r>
                      <a:r>
                        <a:rPr lang="en-GB" sz="2200" b="0" baseline="0" dirty="0" err="1">
                          <a:solidFill>
                            <a:schemeClr val="accent1">
                              <a:lumMod val="50000"/>
                            </a:schemeClr>
                          </a:solidFill>
                          <a:latin typeface="Century Gothic" panose="020B0502020202020204" pitchFamily="34" charset="0"/>
                        </a:rPr>
                        <a:t>es</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barato</a:t>
                      </a:r>
                      <a:r>
                        <a:rPr lang="en-GB" sz="2200" b="0" baseline="0" dirty="0">
                          <a:solidFill>
                            <a:schemeClr val="accent1">
                              <a:lumMod val="50000"/>
                            </a:schemeClr>
                          </a:solidFill>
                          <a:latin typeface="Century Gothic" panose="020B0502020202020204" pitchFamily="34" charset="0"/>
                        </a:rPr>
                        <a:t>.</a:t>
                      </a:r>
                      <a:endParaRPr lang="en-GB" sz="2200" b="0" dirty="0">
                        <a:solidFill>
                          <a:schemeClr val="accent1">
                            <a:lumMod val="50000"/>
                          </a:schemeClr>
                        </a:solidFill>
                        <a:latin typeface="Century Gothic" panose="020B0502020202020204" pitchFamily="34" charset="0"/>
                      </a:endParaRPr>
                    </a:p>
                  </a:txBody>
                  <a:tcPr>
                    <a:noFill/>
                  </a:tcPr>
                </a:tc>
                <a:tc>
                  <a:txBody>
                    <a:bodyPr/>
                    <a:lstStyle/>
                    <a:p>
                      <a:endParaRPr lang="en-GB" sz="2200" b="0" dirty="0">
                        <a:latin typeface="Century Gothic" panose="020B0502020202020204" pitchFamily="34" charset="0"/>
                      </a:endParaRPr>
                    </a:p>
                  </a:txBody>
                  <a:tcPr>
                    <a:noFill/>
                  </a:tcPr>
                </a:tc>
                <a:extLst>
                  <a:ext uri="{0D108BD9-81ED-4DB2-BD59-A6C34878D82A}">
                    <a16:rowId xmlns:a16="http://schemas.microsoft.com/office/drawing/2014/main" val="30413556"/>
                  </a:ext>
                </a:extLst>
              </a:tr>
              <a:tr h="510455">
                <a:tc>
                  <a:txBody>
                    <a:bodyPr/>
                    <a:lstStyle/>
                    <a:p>
                      <a:r>
                        <a:rPr lang="en-GB" sz="2200" b="0" dirty="0">
                          <a:solidFill>
                            <a:schemeClr val="accent1">
                              <a:lumMod val="50000"/>
                            </a:schemeClr>
                          </a:solidFill>
                          <a:latin typeface="Century Gothic" panose="020B0502020202020204" pitchFamily="34" charset="0"/>
                        </a:rPr>
                        <a:t>…</a:t>
                      </a:r>
                      <a:r>
                        <a:rPr lang="en-GB" sz="2200" b="0" baseline="0" dirty="0" err="1">
                          <a:solidFill>
                            <a:schemeClr val="accent1">
                              <a:lumMod val="50000"/>
                            </a:schemeClr>
                          </a:solidFill>
                          <a:latin typeface="Century Gothic" panose="020B0502020202020204" pitchFamily="34" charset="0"/>
                        </a:rPr>
                        <a:t>limonada</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pero</a:t>
                      </a:r>
                      <a:r>
                        <a:rPr lang="en-GB" sz="2200" b="0" baseline="0" dirty="0">
                          <a:solidFill>
                            <a:schemeClr val="accent1">
                              <a:lumMod val="50000"/>
                            </a:schemeClr>
                          </a:solidFill>
                          <a:latin typeface="Century Gothic" panose="020B0502020202020204" pitchFamily="34" charset="0"/>
                        </a:rPr>
                        <a:t> no </a:t>
                      </a:r>
                      <a:r>
                        <a:rPr lang="en-GB" sz="2200" b="0" baseline="0" dirty="0" err="1">
                          <a:solidFill>
                            <a:schemeClr val="accent1">
                              <a:lumMod val="50000"/>
                            </a:schemeClr>
                          </a:solidFill>
                          <a:latin typeface="Century Gothic" panose="020B0502020202020204" pitchFamily="34" charset="0"/>
                        </a:rPr>
                        <a:t>es</a:t>
                      </a:r>
                      <a:r>
                        <a:rPr lang="en-GB" sz="2200" b="0" baseline="0" dirty="0">
                          <a:solidFill>
                            <a:schemeClr val="accent1">
                              <a:lumMod val="50000"/>
                            </a:schemeClr>
                          </a:solidFill>
                          <a:latin typeface="Century Gothic" panose="020B0502020202020204" pitchFamily="34" charset="0"/>
                        </a:rPr>
                        <a:t> importante</a:t>
                      </a:r>
                      <a:r>
                        <a:rPr lang="en-GB" sz="2200" b="0" dirty="0">
                          <a:solidFill>
                            <a:schemeClr val="accent1">
                              <a:lumMod val="50000"/>
                            </a:schemeClr>
                          </a:solidFill>
                          <a:latin typeface="Century Gothic" panose="020B0502020202020204" pitchFamily="34" charset="0"/>
                        </a:rPr>
                        <a:t>.</a:t>
                      </a:r>
                    </a:p>
                  </a:txBody>
                  <a:tcPr>
                    <a:solidFill>
                      <a:schemeClr val="accent2">
                        <a:lumMod val="20000"/>
                        <a:lumOff val="80000"/>
                      </a:schemeClr>
                    </a:solidFill>
                  </a:tcPr>
                </a:tc>
                <a:tc>
                  <a:txBody>
                    <a:bodyPr/>
                    <a:lstStyle/>
                    <a:p>
                      <a:endParaRPr lang="en-GB" sz="2200" b="0" dirty="0">
                        <a:latin typeface="Century Gothic" panose="020B0502020202020204" pitchFamily="34" charset="0"/>
                      </a:endParaRPr>
                    </a:p>
                  </a:txBody>
                  <a:tcPr>
                    <a:solidFill>
                      <a:schemeClr val="accent2">
                        <a:lumMod val="20000"/>
                        <a:lumOff val="80000"/>
                      </a:schemeClr>
                    </a:solidFill>
                  </a:tcPr>
                </a:tc>
                <a:extLst>
                  <a:ext uri="{0D108BD9-81ED-4DB2-BD59-A6C34878D82A}">
                    <a16:rowId xmlns:a16="http://schemas.microsoft.com/office/drawing/2014/main" val="4279691480"/>
                  </a:ext>
                </a:extLst>
              </a:tr>
              <a:tr h="510455">
                <a:tc>
                  <a:txBody>
                    <a:bodyPr/>
                    <a:lstStyle/>
                    <a:p>
                      <a:r>
                        <a:rPr lang="en-GB" sz="2200" b="0" dirty="0">
                          <a:solidFill>
                            <a:schemeClr val="accent1">
                              <a:lumMod val="50000"/>
                            </a:schemeClr>
                          </a:solidFill>
                          <a:latin typeface="Century Gothic" panose="020B0502020202020204" pitchFamily="34" charset="0"/>
                        </a:rPr>
                        <a:t>…</a:t>
                      </a:r>
                      <a:r>
                        <a:rPr lang="en-GB" sz="2200" b="0" dirty="0" err="1">
                          <a:solidFill>
                            <a:schemeClr val="accent1">
                              <a:lumMod val="50000"/>
                            </a:schemeClr>
                          </a:solidFill>
                          <a:latin typeface="Century Gothic" panose="020B0502020202020204" pitchFamily="34" charset="0"/>
                        </a:rPr>
                        <a:t>limonada</a:t>
                      </a:r>
                      <a:r>
                        <a:rPr lang="en-GB" sz="2200" b="0" dirty="0">
                          <a:solidFill>
                            <a:schemeClr val="accent1">
                              <a:lumMod val="50000"/>
                            </a:schemeClr>
                          </a:solidFill>
                          <a:latin typeface="Century Gothic" panose="020B0502020202020204" pitchFamily="34" charset="0"/>
                        </a:rPr>
                        <a:t> no </a:t>
                      </a:r>
                      <a:r>
                        <a:rPr lang="en-GB" sz="2200" b="0" dirty="0" err="1">
                          <a:solidFill>
                            <a:schemeClr val="accent1">
                              <a:lumMod val="50000"/>
                            </a:schemeClr>
                          </a:solidFill>
                          <a:latin typeface="Century Gothic" panose="020B0502020202020204" pitchFamily="34" charset="0"/>
                        </a:rPr>
                        <a:t>es</a:t>
                      </a:r>
                      <a:r>
                        <a:rPr lang="en-GB" sz="2200" b="0" dirty="0">
                          <a:solidFill>
                            <a:schemeClr val="accent1">
                              <a:lumMod val="50000"/>
                            </a:schemeClr>
                          </a:solidFill>
                          <a:latin typeface="Century Gothic" panose="020B0502020202020204" pitchFamily="34" charset="0"/>
                        </a:rPr>
                        <a:t> importante.</a:t>
                      </a:r>
                    </a:p>
                  </a:txBody>
                  <a:tcPr>
                    <a:solidFill>
                      <a:schemeClr val="accent2">
                        <a:lumMod val="20000"/>
                        <a:lumOff val="80000"/>
                      </a:schemeClr>
                    </a:solidFill>
                  </a:tcPr>
                </a:tc>
                <a:tc>
                  <a:txBody>
                    <a:bodyPr/>
                    <a:lstStyle/>
                    <a:p>
                      <a:endParaRPr lang="en-GB" sz="2200" b="0" dirty="0">
                        <a:latin typeface="Century Gothic" panose="020B0502020202020204" pitchFamily="34" charset="0"/>
                      </a:endParaRPr>
                    </a:p>
                  </a:txBody>
                  <a:tcPr>
                    <a:solidFill>
                      <a:schemeClr val="accent2">
                        <a:lumMod val="20000"/>
                        <a:lumOff val="80000"/>
                      </a:schemeClr>
                    </a:solidFill>
                  </a:tcPr>
                </a:tc>
                <a:extLst>
                  <a:ext uri="{0D108BD9-81ED-4DB2-BD59-A6C34878D82A}">
                    <a16:rowId xmlns:a16="http://schemas.microsoft.com/office/drawing/2014/main" val="890035826"/>
                  </a:ext>
                </a:extLst>
              </a:tr>
              <a:tr h="510455">
                <a:tc>
                  <a:txBody>
                    <a:bodyPr/>
                    <a:lstStyle/>
                    <a:p>
                      <a:r>
                        <a:rPr lang="en-GB" sz="2200" b="0" dirty="0">
                          <a:solidFill>
                            <a:schemeClr val="accent1">
                              <a:lumMod val="50000"/>
                            </a:schemeClr>
                          </a:solidFill>
                          <a:latin typeface="Century Gothic" panose="020B0502020202020204" pitchFamily="34" charset="0"/>
                        </a:rPr>
                        <a:t>…los </a:t>
                      </a:r>
                      <a:r>
                        <a:rPr lang="en-GB" sz="2200" b="0" dirty="0" err="1">
                          <a:solidFill>
                            <a:schemeClr val="accent1">
                              <a:lumMod val="50000"/>
                            </a:schemeClr>
                          </a:solidFill>
                          <a:latin typeface="Century Gothic" panose="020B0502020202020204" pitchFamily="34" charset="0"/>
                        </a:rPr>
                        <a:t>deberes</a:t>
                      </a:r>
                      <a:r>
                        <a:rPr lang="en-GB" sz="2200" b="0" dirty="0">
                          <a:solidFill>
                            <a:schemeClr val="accent1">
                              <a:lumMod val="50000"/>
                            </a:schemeClr>
                          </a:solidFill>
                          <a:latin typeface="Century Gothic" panose="020B0502020202020204" pitchFamily="34" charset="0"/>
                        </a:rPr>
                        <a:t> </a:t>
                      </a:r>
                      <a:r>
                        <a:rPr lang="en-GB" sz="2200" b="0" dirty="0" err="1">
                          <a:solidFill>
                            <a:schemeClr val="accent1">
                              <a:lumMod val="50000"/>
                            </a:schemeClr>
                          </a:solidFill>
                          <a:latin typeface="Century Gothic" panose="020B0502020202020204" pitchFamily="34" charset="0"/>
                        </a:rPr>
                        <a:t>por</a:t>
                      </a:r>
                      <a:r>
                        <a:rPr lang="en-GB" sz="2200" b="0" dirty="0">
                          <a:solidFill>
                            <a:schemeClr val="accent1">
                              <a:lumMod val="50000"/>
                            </a:schemeClr>
                          </a:solidFill>
                          <a:latin typeface="Century Gothic" panose="020B0502020202020204" pitchFamily="34" charset="0"/>
                        </a:rPr>
                        <a:t> la </a:t>
                      </a:r>
                      <a:r>
                        <a:rPr lang="en-GB" sz="2200" b="0" dirty="0" err="1">
                          <a:solidFill>
                            <a:schemeClr val="accent1">
                              <a:lumMod val="50000"/>
                            </a:schemeClr>
                          </a:solidFill>
                          <a:latin typeface="Century Gothic" panose="020B0502020202020204" pitchFamily="34" charset="0"/>
                        </a:rPr>
                        <a:t>tarde</a:t>
                      </a:r>
                      <a:r>
                        <a:rPr lang="en-GB" sz="2200" b="0" dirty="0">
                          <a:solidFill>
                            <a:schemeClr val="accent1">
                              <a:lumMod val="50000"/>
                            </a:schemeClr>
                          </a:solidFill>
                          <a:latin typeface="Century Gothic" panose="020B0502020202020204" pitchFamily="34" charset="0"/>
                        </a:rPr>
                        <a:t> y </a:t>
                      </a:r>
                      <a:r>
                        <a:rPr lang="en-GB" sz="2200" b="0" dirty="0" err="1">
                          <a:solidFill>
                            <a:schemeClr val="accent1">
                              <a:lumMod val="50000"/>
                            </a:schemeClr>
                          </a:solidFill>
                          <a:latin typeface="Century Gothic" panose="020B0502020202020204" pitchFamily="34" charset="0"/>
                        </a:rPr>
                        <a:t>es</a:t>
                      </a:r>
                      <a:r>
                        <a:rPr lang="en-GB" sz="2200" b="0" dirty="0">
                          <a:solidFill>
                            <a:schemeClr val="accent1">
                              <a:lumMod val="50000"/>
                            </a:schemeClr>
                          </a:solidFill>
                          <a:latin typeface="Century Gothic" panose="020B0502020202020204" pitchFamily="34" charset="0"/>
                        </a:rPr>
                        <a:t> normal.</a:t>
                      </a:r>
                    </a:p>
                  </a:txBody>
                  <a:tcPr>
                    <a:noFill/>
                  </a:tcPr>
                </a:tc>
                <a:tc>
                  <a:txBody>
                    <a:bodyPr/>
                    <a:lstStyle/>
                    <a:p>
                      <a:endParaRPr lang="en-GB" sz="2200" b="0" dirty="0">
                        <a:latin typeface="Century Gothic" panose="020B0502020202020204" pitchFamily="34" charset="0"/>
                      </a:endParaRPr>
                    </a:p>
                  </a:txBody>
                  <a:tcPr>
                    <a:noFill/>
                  </a:tcPr>
                </a:tc>
                <a:extLst>
                  <a:ext uri="{0D108BD9-81ED-4DB2-BD59-A6C34878D82A}">
                    <a16:rowId xmlns:a16="http://schemas.microsoft.com/office/drawing/2014/main" val="111902460"/>
                  </a:ext>
                </a:extLst>
              </a:tr>
              <a:tr h="510455">
                <a:tc>
                  <a:txBody>
                    <a:bodyPr/>
                    <a:lstStyle/>
                    <a:p>
                      <a:r>
                        <a:rPr lang="en-GB" sz="2200" b="0" dirty="0">
                          <a:solidFill>
                            <a:schemeClr val="accent1">
                              <a:lumMod val="50000"/>
                            </a:schemeClr>
                          </a:solidFill>
                          <a:latin typeface="Century Gothic" panose="020B0502020202020204" pitchFamily="34" charset="0"/>
                        </a:rPr>
                        <a:t>…los </a:t>
                      </a:r>
                      <a:r>
                        <a:rPr lang="en-GB" sz="2200" b="0" dirty="0" err="1">
                          <a:solidFill>
                            <a:schemeClr val="accent1">
                              <a:lumMod val="50000"/>
                            </a:schemeClr>
                          </a:solidFill>
                          <a:latin typeface="Century Gothic" panose="020B0502020202020204" pitchFamily="34" charset="0"/>
                        </a:rPr>
                        <a:t>deberes</a:t>
                      </a:r>
                      <a:r>
                        <a:rPr lang="en-GB" sz="2200" b="0" dirty="0">
                          <a:solidFill>
                            <a:schemeClr val="accent1">
                              <a:lumMod val="50000"/>
                            </a:schemeClr>
                          </a:solidFill>
                          <a:latin typeface="Century Gothic" panose="020B0502020202020204" pitchFamily="34" charset="0"/>
                        </a:rPr>
                        <a:t> </a:t>
                      </a:r>
                      <a:r>
                        <a:rPr lang="en-GB" sz="2200" b="0" dirty="0" err="1">
                          <a:solidFill>
                            <a:schemeClr val="accent1">
                              <a:lumMod val="50000"/>
                            </a:schemeClr>
                          </a:solidFill>
                          <a:latin typeface="Century Gothic" panose="020B0502020202020204" pitchFamily="34" charset="0"/>
                        </a:rPr>
                        <a:t>por</a:t>
                      </a:r>
                      <a:r>
                        <a:rPr lang="en-GB" sz="2200" b="0" dirty="0">
                          <a:solidFill>
                            <a:schemeClr val="accent1">
                              <a:lumMod val="50000"/>
                            </a:schemeClr>
                          </a:solidFill>
                          <a:latin typeface="Century Gothic" panose="020B0502020202020204" pitchFamily="34" charset="0"/>
                        </a:rPr>
                        <a:t> la </a:t>
                      </a:r>
                      <a:r>
                        <a:rPr lang="en-GB" sz="2200" b="0" dirty="0" err="1">
                          <a:solidFill>
                            <a:schemeClr val="accent1">
                              <a:lumMod val="50000"/>
                            </a:schemeClr>
                          </a:solidFill>
                          <a:latin typeface="Century Gothic" panose="020B0502020202020204" pitchFamily="34" charset="0"/>
                        </a:rPr>
                        <a:t>tarde</a:t>
                      </a:r>
                      <a:r>
                        <a:rPr lang="en-GB" sz="2200" b="0" dirty="0">
                          <a:solidFill>
                            <a:schemeClr val="accent1">
                              <a:lumMod val="50000"/>
                            </a:schemeClr>
                          </a:solidFill>
                          <a:latin typeface="Century Gothic" panose="020B0502020202020204" pitchFamily="34" charset="0"/>
                        </a:rPr>
                        <a:t> </a:t>
                      </a:r>
                      <a:r>
                        <a:rPr lang="en-GB" sz="2200" b="0" dirty="0" err="1">
                          <a:solidFill>
                            <a:schemeClr val="accent1">
                              <a:lumMod val="50000"/>
                            </a:schemeClr>
                          </a:solidFill>
                          <a:latin typeface="Century Gothic" panose="020B0502020202020204" pitchFamily="34" charset="0"/>
                        </a:rPr>
                        <a:t>es</a:t>
                      </a:r>
                      <a:r>
                        <a:rPr lang="en-GB" sz="2200" b="0" dirty="0">
                          <a:solidFill>
                            <a:schemeClr val="accent1">
                              <a:lumMod val="50000"/>
                            </a:schemeClr>
                          </a:solidFill>
                          <a:latin typeface="Century Gothic" panose="020B0502020202020204" pitchFamily="34" charset="0"/>
                        </a:rPr>
                        <a:t> normal.</a:t>
                      </a:r>
                    </a:p>
                  </a:txBody>
                  <a:tcPr>
                    <a:noFill/>
                  </a:tcPr>
                </a:tc>
                <a:tc>
                  <a:txBody>
                    <a:bodyPr/>
                    <a:lstStyle/>
                    <a:p>
                      <a:endParaRPr lang="en-GB" sz="2200" b="0" dirty="0">
                        <a:latin typeface="Century Gothic" panose="020B0502020202020204" pitchFamily="34" charset="0"/>
                      </a:endParaRPr>
                    </a:p>
                  </a:txBody>
                  <a:tcPr>
                    <a:noFill/>
                  </a:tcPr>
                </a:tc>
                <a:extLst>
                  <a:ext uri="{0D108BD9-81ED-4DB2-BD59-A6C34878D82A}">
                    <a16:rowId xmlns:a16="http://schemas.microsoft.com/office/drawing/2014/main" val="2033082082"/>
                  </a:ext>
                </a:extLst>
              </a:tr>
            </a:tbl>
          </a:graphicData>
        </a:graphic>
      </p:graphicFrame>
      <p:pic>
        <p:nvPicPr>
          <p:cNvPr id="28"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7818" y="1826468"/>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6173" y="2863642"/>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0855" y="3898638"/>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7818" y="4934723"/>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3270" y="5452765"/>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93424" y="1826468"/>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91467" y="2346872"/>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91467" y="3890812"/>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92771" y="4914548"/>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91467" y="5966468"/>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38" name="Title 1"/>
          <p:cNvSpPr txBox="1">
            <a:spLocks/>
          </p:cNvSpPr>
          <p:nvPr/>
        </p:nvSpPr>
        <p:spPr>
          <a:xfrm>
            <a:off x="0" y="-51835"/>
            <a:ext cx="9891382" cy="12599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a:solidFill>
                  <a:schemeClr val="accent1">
                    <a:lumMod val="50000"/>
                  </a:schemeClr>
                </a:solidFill>
              </a:rPr>
              <a:t>You are listening to a podcast that talks about lifestyle in general and gives info about the athlete you have just read about.</a:t>
            </a:r>
          </a:p>
          <a:p>
            <a:r>
              <a:rPr lang="en-GB" sz="2400" dirty="0">
                <a:solidFill>
                  <a:schemeClr val="accent1">
                    <a:lumMod val="50000"/>
                  </a:schemeClr>
                </a:solidFill>
              </a:rPr>
              <a:t>Not all of it has downloaded.  Which ending is needed?</a:t>
            </a:r>
          </a:p>
        </p:txBody>
      </p:sp>
      <p:sp>
        <p:nvSpPr>
          <p:cNvPr id="39" name="Action Button: Custom 38">
            <a:hlinkClick r:id="" action="ppaction://noaction" highlightClick="1">
              <a:snd r:embed="rId4" name="come 2.wav"/>
            </a:hlinkClick>
          </p:cNvPr>
          <p:cNvSpPr/>
          <p:nvPr/>
        </p:nvSpPr>
        <p:spPr>
          <a:xfrm>
            <a:off x="99966" y="1691003"/>
            <a:ext cx="356400"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0" name="Action Button: Custom 39">
            <a:hlinkClick r:id="" action="ppaction://noaction" highlightClick="1">
              <a:snd r:embed="rId5" name="vivir 2.wav"/>
            </a:hlinkClick>
          </p:cNvPr>
          <p:cNvSpPr/>
          <p:nvPr/>
        </p:nvSpPr>
        <p:spPr>
          <a:xfrm>
            <a:off x="99966" y="2699175"/>
            <a:ext cx="356400"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1" name="Action Button: Custom 40">
            <a:hlinkClick r:id="" action="ppaction://noaction" highlightClick="1">
              <a:snd r:embed="rId6" name="leer.wav"/>
            </a:hlinkClick>
          </p:cNvPr>
          <p:cNvSpPr/>
          <p:nvPr/>
        </p:nvSpPr>
        <p:spPr>
          <a:xfrm>
            <a:off x="99966" y="3720337"/>
            <a:ext cx="356400"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2" name="Action Button: Custom 41">
            <a:hlinkClick r:id="" action="ppaction://noaction" highlightClick="1">
              <a:snd r:embed="rId7" name="hace2.wav"/>
            </a:hlinkClick>
          </p:cNvPr>
          <p:cNvSpPr/>
          <p:nvPr/>
        </p:nvSpPr>
        <p:spPr>
          <a:xfrm>
            <a:off x="99966" y="4728509"/>
            <a:ext cx="356400"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3" name="Action Button: Custom 42">
            <a:hlinkClick r:id="" action="ppaction://noaction" highlightClick="1">
              <a:snd r:embed="rId8" name="bebe.wav"/>
            </a:hlinkClick>
          </p:cNvPr>
          <p:cNvSpPr/>
          <p:nvPr/>
        </p:nvSpPr>
        <p:spPr>
          <a:xfrm>
            <a:off x="99966" y="5736681"/>
            <a:ext cx="356400"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4" name="Action Button: Custom 43">
            <a:hlinkClick r:id="" action="ppaction://noaction" highlightClick="1">
              <a:snd r:embed="rId9" name="vive 2.wav"/>
            </a:hlinkClick>
          </p:cNvPr>
          <p:cNvSpPr/>
          <p:nvPr/>
        </p:nvSpPr>
        <p:spPr>
          <a:xfrm>
            <a:off x="5784706" y="1691003"/>
            <a:ext cx="356400"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5" name="Action Button: Custom 44">
            <a:hlinkClick r:id="" action="ppaction://noaction" highlightClick="1">
              <a:snd r:embed="rId10" name="comer2.wav"/>
            </a:hlinkClick>
          </p:cNvPr>
          <p:cNvSpPr/>
          <p:nvPr/>
        </p:nvSpPr>
        <p:spPr>
          <a:xfrm>
            <a:off x="5784706" y="2699175"/>
            <a:ext cx="356400"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6" name="Action Button: Custom 45">
            <a:hlinkClick r:id="" action="ppaction://noaction" highlightClick="1">
              <a:snd r:embed="rId11" name="lee.wav"/>
            </a:hlinkClick>
          </p:cNvPr>
          <p:cNvSpPr/>
          <p:nvPr/>
        </p:nvSpPr>
        <p:spPr>
          <a:xfrm>
            <a:off x="5778595" y="3734171"/>
            <a:ext cx="356400"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7" name="Action Button: Custom 46">
            <a:hlinkClick r:id="" action="ppaction://noaction" highlightClick="1">
              <a:snd r:embed="rId12" name="beber2.wav"/>
            </a:hlinkClick>
          </p:cNvPr>
          <p:cNvSpPr/>
          <p:nvPr/>
        </p:nvSpPr>
        <p:spPr>
          <a:xfrm>
            <a:off x="5784706" y="4728509"/>
            <a:ext cx="356400"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48" name="Action Button: Custom 47">
            <a:hlinkClick r:id="" action="ppaction://noaction" highlightClick="1">
              <a:snd r:embed="rId13" name="hacer2.wav"/>
            </a:hlinkClick>
          </p:cNvPr>
          <p:cNvSpPr/>
          <p:nvPr/>
        </p:nvSpPr>
        <p:spPr>
          <a:xfrm>
            <a:off x="5778597" y="5736681"/>
            <a:ext cx="356400"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27" name="Rounded Rectangle 11">
            <a:extLst>
              <a:ext uri="{FF2B5EF4-FFF2-40B4-BE49-F238E27FC236}">
                <a16:creationId xmlns:a16="http://schemas.microsoft.com/office/drawing/2014/main" id="{A316DD52-7894-4A75-969C-CA0645DA2978}"/>
              </a:ext>
            </a:extLst>
          </p:cNvPr>
          <p:cNvSpPr/>
          <p:nvPr/>
        </p:nvSpPr>
        <p:spPr>
          <a:xfrm>
            <a:off x="9769642" y="258166"/>
            <a:ext cx="215850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leer</a:t>
            </a:r>
          </a:p>
        </p:txBody>
      </p:sp>
    </p:spTree>
    <p:extLst>
      <p:ext uri="{BB962C8B-B14F-4D97-AF65-F5344CB8AC3E}">
        <p14:creationId xmlns:p14="http://schemas.microsoft.com/office/powerpoint/2010/main" val="389595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a:t>
            </a:r>
            <a:r>
              <a:rPr lang="en-GB" sz="3600" b="1" dirty="0" err="1">
                <a:solidFill>
                  <a:schemeClr val="bg1"/>
                </a:solidFill>
              </a:rPr>
              <a:t>Cómo</a:t>
            </a:r>
            <a:r>
              <a:rPr lang="en-GB" sz="3600" b="1" dirty="0">
                <a:solidFill>
                  <a:schemeClr val="bg1"/>
                </a:solidFill>
              </a:rPr>
              <a:t> </a:t>
            </a:r>
            <a:r>
              <a:rPr lang="en-GB" sz="3600" b="1" dirty="0" err="1">
                <a:solidFill>
                  <a:schemeClr val="bg1"/>
                </a:solidFill>
              </a:rPr>
              <a:t>ser</a:t>
            </a:r>
            <a:r>
              <a:rPr lang="en-GB" sz="3600" b="1" dirty="0">
                <a:solidFill>
                  <a:schemeClr val="bg1"/>
                </a:solidFill>
              </a:rPr>
              <a:t> </a:t>
            </a:r>
            <a:r>
              <a:rPr lang="en-GB" sz="3600" b="1" dirty="0" err="1">
                <a:solidFill>
                  <a:schemeClr val="bg1"/>
                </a:solidFill>
              </a:rPr>
              <a:t>feliz</a:t>
            </a:r>
            <a:r>
              <a:rPr lang="en-GB" sz="3600" b="1" dirty="0">
                <a:solidFill>
                  <a:schemeClr val="bg1"/>
                </a:solidFill>
              </a:rPr>
              <a:t>?</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9156" y="61430"/>
            <a:ext cx="1181233" cy="1471621"/>
          </a:xfrm>
          <a:prstGeom prst="rect">
            <a:avLst/>
          </a:prstGeom>
        </p:spPr>
      </p:pic>
      <p:sp>
        <p:nvSpPr>
          <p:cNvPr id="7" name="Rectangle 6"/>
          <p:cNvSpPr/>
          <p:nvPr/>
        </p:nvSpPr>
        <p:spPr>
          <a:xfrm>
            <a:off x="141073" y="1471734"/>
            <a:ext cx="11577686" cy="1384995"/>
          </a:xfrm>
          <a:prstGeom prst="rect">
            <a:avLst/>
          </a:prstGeom>
        </p:spPr>
        <p:txBody>
          <a:bodyPr wrap="square">
            <a:spAutoFit/>
          </a:bodyPr>
          <a:lstStyle/>
          <a:p>
            <a:r>
              <a:rPr lang="en-GB" sz="2800" dirty="0">
                <a:solidFill>
                  <a:schemeClr val="accent1">
                    <a:lumMod val="50000"/>
                  </a:schemeClr>
                </a:solidFill>
                <a:latin typeface="Century Gothic" panose="020B0502020202020204" pitchFamily="34" charset="0"/>
              </a:rPr>
              <a:t>A friend needs advice! You are telling Agony Aunt ‘</a:t>
            </a:r>
            <a:r>
              <a:rPr lang="en-GB" sz="2800" dirty="0" err="1">
                <a:solidFill>
                  <a:schemeClr val="accent1">
                    <a:lumMod val="50000"/>
                  </a:schemeClr>
                </a:solidFill>
                <a:latin typeface="Century Gothic" panose="020B0502020202020204" pitchFamily="34" charset="0"/>
              </a:rPr>
              <a:t>Tía</a:t>
            </a:r>
            <a:r>
              <a:rPr lang="en-GB" sz="2800" dirty="0">
                <a:solidFill>
                  <a:schemeClr val="accent1">
                    <a:lumMod val="50000"/>
                  </a:schemeClr>
                </a:solidFill>
                <a:latin typeface="Century Gothic" panose="020B0502020202020204" pitchFamily="34" charset="0"/>
              </a:rPr>
              <a:t> Dolores’ about your friend Daniel, who is not happy.  You tell her what Daniel does and what you think would be good for him to do.</a:t>
            </a:r>
          </a:p>
        </p:txBody>
      </p:sp>
      <p:sp>
        <p:nvSpPr>
          <p:cNvPr id="8" name="Rectangle 7"/>
          <p:cNvSpPr/>
          <p:nvPr/>
        </p:nvSpPr>
        <p:spPr>
          <a:xfrm>
            <a:off x="141073" y="3038198"/>
            <a:ext cx="11675479" cy="2677656"/>
          </a:xfrm>
          <a:prstGeom prst="rect">
            <a:avLst/>
          </a:prstGeom>
        </p:spPr>
        <p:txBody>
          <a:bodyPr wrap="square">
            <a:spAutoFit/>
          </a:bodyPr>
          <a:lstStyle/>
          <a:p>
            <a:r>
              <a:rPr lang="en-GB" sz="2800" b="1" dirty="0">
                <a:solidFill>
                  <a:schemeClr val="accent1">
                    <a:lumMod val="50000"/>
                  </a:schemeClr>
                </a:solidFill>
                <a:latin typeface="Century Gothic" panose="020B0502020202020204" pitchFamily="34" charset="0"/>
              </a:rPr>
              <a:t>Student A</a:t>
            </a:r>
            <a:r>
              <a:rPr lang="en-GB" sz="2800" dirty="0">
                <a:solidFill>
                  <a:schemeClr val="accent1">
                    <a:lumMod val="50000"/>
                  </a:schemeClr>
                </a:solidFill>
                <a:latin typeface="Century Gothic" panose="020B0502020202020204" pitchFamily="34" charset="0"/>
              </a:rPr>
              <a:t>: tell </a:t>
            </a:r>
            <a:r>
              <a:rPr lang="en-GB" sz="2800" dirty="0" err="1">
                <a:solidFill>
                  <a:schemeClr val="accent1">
                    <a:lumMod val="50000"/>
                  </a:schemeClr>
                </a:solidFill>
                <a:latin typeface="Century Gothic" panose="020B0502020202020204" pitchFamily="34" charset="0"/>
              </a:rPr>
              <a:t>Tía</a:t>
            </a:r>
            <a:r>
              <a:rPr lang="en-GB" sz="2800" dirty="0">
                <a:solidFill>
                  <a:schemeClr val="accent1">
                    <a:lumMod val="50000"/>
                  </a:schemeClr>
                </a:solidFill>
                <a:latin typeface="Century Gothic" panose="020B0502020202020204" pitchFamily="34" charset="0"/>
              </a:rPr>
              <a:t> Dolores what Daniel does and what it’s good for him to do.</a:t>
            </a:r>
          </a:p>
          <a:p>
            <a:endParaRPr lang="en-GB" sz="2800" dirty="0">
              <a:solidFill>
                <a:schemeClr val="accent1">
                  <a:lumMod val="50000"/>
                </a:schemeClr>
              </a:solidFill>
              <a:latin typeface="Century Gothic" panose="020B0502020202020204" pitchFamily="34" charset="0"/>
            </a:endParaRPr>
          </a:p>
          <a:p>
            <a:r>
              <a:rPr lang="en-GB" sz="2800" b="1" dirty="0">
                <a:solidFill>
                  <a:schemeClr val="accent1">
                    <a:lumMod val="50000"/>
                  </a:schemeClr>
                </a:solidFill>
                <a:latin typeface="Century Gothic" panose="020B0502020202020204" pitchFamily="34" charset="0"/>
              </a:rPr>
              <a:t>Student B</a:t>
            </a:r>
            <a:r>
              <a:rPr lang="en-GB" sz="2800" dirty="0">
                <a:solidFill>
                  <a:schemeClr val="accent1">
                    <a:lumMod val="50000"/>
                  </a:schemeClr>
                </a:solidFill>
                <a:latin typeface="Century Gothic" panose="020B0502020202020204" pitchFamily="34" charset="0"/>
              </a:rPr>
              <a:t>: you are </a:t>
            </a:r>
            <a:r>
              <a:rPr lang="en-GB" sz="2800" dirty="0" err="1">
                <a:solidFill>
                  <a:schemeClr val="accent1">
                    <a:lumMod val="50000"/>
                  </a:schemeClr>
                </a:solidFill>
                <a:latin typeface="Century Gothic" panose="020B0502020202020204" pitchFamily="34" charset="0"/>
              </a:rPr>
              <a:t>Tía</a:t>
            </a:r>
            <a:r>
              <a:rPr lang="en-GB" sz="2800" dirty="0">
                <a:solidFill>
                  <a:schemeClr val="accent1">
                    <a:lumMod val="50000"/>
                  </a:schemeClr>
                </a:solidFill>
                <a:latin typeface="Century Gothic" panose="020B0502020202020204" pitchFamily="34" charset="0"/>
              </a:rPr>
              <a:t> Dolores.  Listen and write in English:</a:t>
            </a:r>
          </a:p>
          <a:p>
            <a:pPr marL="514350" indent="-514350">
              <a:buAutoNum type="arabicParenR"/>
            </a:pPr>
            <a:r>
              <a:rPr lang="en-GB" sz="2800" dirty="0">
                <a:solidFill>
                  <a:schemeClr val="accent1">
                    <a:lumMod val="50000"/>
                  </a:schemeClr>
                </a:solidFill>
                <a:latin typeface="Century Gothic" panose="020B0502020202020204" pitchFamily="34" charset="0"/>
              </a:rPr>
              <a:t>what Daniel does.</a:t>
            </a:r>
          </a:p>
          <a:p>
            <a:pPr marL="514350" indent="-514350">
              <a:buAutoNum type="arabicParenR"/>
            </a:pPr>
            <a:r>
              <a:rPr lang="en-GB" sz="2800" dirty="0">
                <a:solidFill>
                  <a:schemeClr val="accent1">
                    <a:lumMod val="50000"/>
                  </a:schemeClr>
                </a:solidFill>
                <a:latin typeface="Century Gothic" panose="020B0502020202020204" pitchFamily="34" charset="0"/>
              </a:rPr>
              <a:t>what your friend thinks it’s good for Daniel to do.</a:t>
            </a:r>
          </a:p>
        </p:txBody>
      </p:sp>
      <p:sp>
        <p:nvSpPr>
          <p:cNvPr id="9" name="Rectangle 8"/>
          <p:cNvSpPr/>
          <p:nvPr/>
        </p:nvSpPr>
        <p:spPr>
          <a:xfrm>
            <a:off x="82286" y="5812789"/>
            <a:ext cx="7311617" cy="523220"/>
          </a:xfrm>
          <a:prstGeom prst="rect">
            <a:avLst/>
          </a:prstGeom>
        </p:spPr>
        <p:txBody>
          <a:bodyPr wrap="none">
            <a:spAutoFit/>
          </a:bodyPr>
          <a:lstStyle/>
          <a:p>
            <a:r>
              <a:rPr lang="en-GB" sz="2800" dirty="0">
                <a:solidFill>
                  <a:schemeClr val="accent1">
                    <a:lumMod val="50000"/>
                  </a:schemeClr>
                </a:solidFill>
                <a:latin typeface="Century Gothic" panose="020B0502020202020204" pitchFamily="34" charset="0"/>
              </a:rPr>
              <a:t>Then swap roles. Your cards are different.</a:t>
            </a:r>
          </a:p>
        </p:txBody>
      </p:sp>
      <p:grpSp>
        <p:nvGrpSpPr>
          <p:cNvPr id="10" name="Group 9"/>
          <p:cNvGrpSpPr/>
          <p:nvPr/>
        </p:nvGrpSpPr>
        <p:grpSpPr>
          <a:xfrm>
            <a:off x="10116685" y="3669377"/>
            <a:ext cx="2038361" cy="1914933"/>
            <a:chOff x="-1199796" y="898256"/>
            <a:chExt cx="1154871" cy="1158523"/>
          </a:xfrm>
        </p:grpSpPr>
        <p:pic>
          <p:nvPicPr>
            <p:cNvPr id="11" name="Picture 10"/>
            <p:cNvPicPr>
              <a:picLocks noChangeAspect="1"/>
            </p:cNvPicPr>
            <p:nvPr/>
          </p:nvPicPr>
          <p:blipFill rotWithShape="1">
            <a:blip r:embed="rId5" cstate="print">
              <a:clrChange>
                <a:clrFrom>
                  <a:srgbClr val="FCFAFB"/>
                </a:clrFrom>
                <a:clrTo>
                  <a:srgbClr val="FCFAFB">
                    <a:alpha val="0"/>
                  </a:srgbClr>
                </a:clrTo>
              </a:clrChange>
              <a:extLst>
                <a:ext uri="{28A0092B-C50C-407E-A947-70E740481C1C}">
                  <a14:useLocalDpi xmlns:a14="http://schemas.microsoft.com/office/drawing/2010/main" val="0"/>
                </a:ext>
              </a:extLst>
            </a:blip>
            <a:srcRect r="50169"/>
            <a:stretch/>
          </p:blipFill>
          <p:spPr>
            <a:xfrm>
              <a:off x="-1199796" y="898256"/>
              <a:ext cx="1026315" cy="1158523"/>
            </a:xfrm>
            <a:prstGeom prst="rect">
              <a:avLst/>
            </a:prstGeom>
          </p:spPr>
        </p:pic>
        <p:sp>
          <p:nvSpPr>
            <p:cNvPr id="12" name="Rectangle 11"/>
            <p:cNvSpPr/>
            <p:nvPr/>
          </p:nvSpPr>
          <p:spPr>
            <a:xfrm rot="177182">
              <a:off x="-498825" y="973520"/>
              <a:ext cx="453900"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Rounded Rectangle 11">
            <a:extLst>
              <a:ext uri="{FF2B5EF4-FFF2-40B4-BE49-F238E27FC236}">
                <a16:creationId xmlns:a16="http://schemas.microsoft.com/office/drawing/2014/main" id="{A316DD52-7894-4A75-969C-CA0645DA2978}"/>
              </a:ext>
            </a:extLst>
          </p:cNvPr>
          <p:cNvSpPr/>
          <p:nvPr/>
        </p:nvSpPr>
        <p:spPr>
          <a:xfrm>
            <a:off x="9464842" y="258166"/>
            <a:ext cx="246330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81456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591996222"/>
              </p:ext>
            </p:extLst>
          </p:nvPr>
        </p:nvGraphicFramePr>
        <p:xfrm>
          <a:off x="500912" y="1240660"/>
          <a:ext cx="11506073" cy="4917002"/>
        </p:xfrm>
        <a:graphic>
          <a:graphicData uri="http://schemas.openxmlformats.org/drawingml/2006/table">
            <a:tbl>
              <a:tblPr firstRow="1" bandRow="1">
                <a:tableStyleId>{5C22544A-7EE6-4342-B048-85BDC9FD1C3A}</a:tableStyleId>
              </a:tblPr>
              <a:tblGrid>
                <a:gridCol w="1917679">
                  <a:extLst>
                    <a:ext uri="{9D8B030D-6E8A-4147-A177-3AD203B41FA5}">
                      <a16:colId xmlns:a16="http://schemas.microsoft.com/office/drawing/2014/main" val="2934305835"/>
                    </a:ext>
                  </a:extLst>
                </a:gridCol>
                <a:gridCol w="958839">
                  <a:extLst>
                    <a:ext uri="{9D8B030D-6E8A-4147-A177-3AD203B41FA5}">
                      <a16:colId xmlns:a16="http://schemas.microsoft.com/office/drawing/2014/main" val="2456540923"/>
                    </a:ext>
                  </a:extLst>
                </a:gridCol>
                <a:gridCol w="958840">
                  <a:extLst>
                    <a:ext uri="{9D8B030D-6E8A-4147-A177-3AD203B41FA5}">
                      <a16:colId xmlns:a16="http://schemas.microsoft.com/office/drawing/2014/main" val="2505744352"/>
                    </a:ext>
                  </a:extLst>
                </a:gridCol>
                <a:gridCol w="1743688">
                  <a:extLst>
                    <a:ext uri="{9D8B030D-6E8A-4147-A177-3AD203B41FA5}">
                      <a16:colId xmlns:a16="http://schemas.microsoft.com/office/drawing/2014/main" val="2341390405"/>
                    </a:ext>
                  </a:extLst>
                </a:gridCol>
                <a:gridCol w="2091670">
                  <a:extLst>
                    <a:ext uri="{9D8B030D-6E8A-4147-A177-3AD203B41FA5}">
                      <a16:colId xmlns:a16="http://schemas.microsoft.com/office/drawing/2014/main" val="2857918720"/>
                    </a:ext>
                  </a:extLst>
                </a:gridCol>
                <a:gridCol w="958839">
                  <a:extLst>
                    <a:ext uri="{9D8B030D-6E8A-4147-A177-3AD203B41FA5}">
                      <a16:colId xmlns:a16="http://schemas.microsoft.com/office/drawing/2014/main" val="3257646081"/>
                    </a:ext>
                  </a:extLst>
                </a:gridCol>
                <a:gridCol w="958839">
                  <a:extLst>
                    <a:ext uri="{9D8B030D-6E8A-4147-A177-3AD203B41FA5}">
                      <a16:colId xmlns:a16="http://schemas.microsoft.com/office/drawing/2014/main" val="266289954"/>
                    </a:ext>
                  </a:extLst>
                </a:gridCol>
                <a:gridCol w="1917679">
                  <a:extLst>
                    <a:ext uri="{9D8B030D-6E8A-4147-A177-3AD203B41FA5}">
                      <a16:colId xmlns:a16="http://schemas.microsoft.com/office/drawing/2014/main" val="3830102258"/>
                    </a:ext>
                  </a:extLst>
                </a:gridCol>
              </a:tblGrid>
              <a:tr h="466922">
                <a:tc gridSpan="4">
                  <a:txBody>
                    <a:bodyPr/>
                    <a:lstStyle/>
                    <a:p>
                      <a:r>
                        <a:rPr lang="en-GB" sz="2000" dirty="0">
                          <a:solidFill>
                            <a:schemeClr val="accent1">
                              <a:lumMod val="50000"/>
                            </a:schemeClr>
                          </a:solidFill>
                        </a:rPr>
                        <a:t>What Daniel does.</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tc hMerge="1">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tc gridSpan="4">
                  <a:txBody>
                    <a:bodyPr/>
                    <a:lstStyle/>
                    <a:p>
                      <a:r>
                        <a:rPr lang="en-GB" sz="2000" dirty="0">
                          <a:solidFill>
                            <a:schemeClr val="accent1">
                              <a:lumMod val="50000"/>
                            </a:schemeClr>
                          </a:solidFill>
                        </a:rPr>
                        <a:t>What</a:t>
                      </a:r>
                      <a:r>
                        <a:rPr lang="en-GB" sz="2000" baseline="0" dirty="0">
                          <a:solidFill>
                            <a:schemeClr val="accent1">
                              <a:lumMod val="50000"/>
                            </a:schemeClr>
                          </a:solidFill>
                        </a:rPr>
                        <a:t> it’s good for Daniel to do. (“</a:t>
                      </a:r>
                      <a:r>
                        <a:rPr lang="en-GB" sz="2000" baseline="0" dirty="0" err="1">
                          <a:solidFill>
                            <a:schemeClr val="accent1">
                              <a:lumMod val="50000"/>
                            </a:schemeClr>
                          </a:solidFill>
                        </a:rPr>
                        <a:t>Es</a:t>
                      </a:r>
                      <a:r>
                        <a:rPr lang="en-GB" sz="2000" baseline="0" dirty="0">
                          <a:solidFill>
                            <a:schemeClr val="accent1">
                              <a:lumMod val="50000"/>
                            </a:schemeClr>
                          </a:solidFill>
                        </a:rPr>
                        <a:t> </a:t>
                      </a:r>
                      <a:r>
                        <a:rPr lang="en-GB" sz="2000" baseline="0" dirty="0" err="1">
                          <a:solidFill>
                            <a:schemeClr val="accent1">
                              <a:lumMod val="50000"/>
                            </a:schemeClr>
                          </a:solidFill>
                        </a:rPr>
                        <a:t>bueno</a:t>
                      </a:r>
                      <a:r>
                        <a:rPr lang="en-GB" sz="2000" baseline="0" dirty="0">
                          <a:solidFill>
                            <a:schemeClr val="accent1">
                              <a:lumMod val="50000"/>
                            </a:schemeClr>
                          </a:solidFill>
                        </a:rPr>
                        <a:t>…”)</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tc hMerge="1">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2099727279"/>
                  </a:ext>
                </a:extLst>
              </a:tr>
              <a:tr h="466922">
                <a:tc gridSpan="2">
                  <a:txBody>
                    <a:bodyPr/>
                    <a:lstStyle/>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pPr algn="ctr"/>
                      <a:r>
                        <a:rPr lang="en-GB" sz="2000" dirty="0">
                          <a:solidFill>
                            <a:schemeClr val="accent1">
                              <a:lumMod val="50000"/>
                            </a:schemeClr>
                          </a:solidFill>
                        </a:rPr>
                        <a:t>[never]</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tc gridSpan="2">
                  <a:txBody>
                    <a:bodyPr/>
                    <a:lstStyle/>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[sometimes]</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tc gridSpan="2">
                  <a:txBody>
                    <a:bodyPr/>
                    <a:lstStyle/>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[every</a:t>
                      </a:r>
                      <a:r>
                        <a:rPr lang="en-GB" sz="2000" baseline="0" dirty="0">
                          <a:solidFill>
                            <a:schemeClr val="accent1">
                              <a:lumMod val="50000"/>
                            </a:schemeClr>
                          </a:solidFill>
                        </a:rPr>
                        <a:t> day</a:t>
                      </a:r>
                      <a:r>
                        <a:rPr lang="en-GB" sz="2000" dirty="0">
                          <a:solidFill>
                            <a:schemeClr val="accent1">
                              <a:lumMod val="50000"/>
                            </a:schemeClr>
                          </a:solidFill>
                        </a:rPr>
                        <a:t>]</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tc gridSpan="2">
                  <a:txBody>
                    <a:bodyPr/>
                    <a:lstStyle/>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[at</a:t>
                      </a:r>
                      <a:r>
                        <a:rPr lang="en-GB" sz="2000" baseline="0" dirty="0">
                          <a:solidFill>
                            <a:schemeClr val="accent1">
                              <a:lumMod val="50000"/>
                            </a:schemeClr>
                          </a:solidFill>
                        </a:rPr>
                        <a:t> school</a:t>
                      </a:r>
                      <a:r>
                        <a:rPr lang="en-GB" sz="2000" dirty="0">
                          <a:solidFill>
                            <a:schemeClr val="accent1">
                              <a:lumMod val="50000"/>
                            </a:schemeClr>
                          </a:solidFill>
                        </a:rPr>
                        <a:t>]</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1534924363"/>
                  </a:ext>
                </a:extLst>
              </a:tr>
              <a:tr h="466922">
                <a:tc>
                  <a:txBody>
                    <a:bodyPr/>
                    <a:lstStyle/>
                    <a:p>
                      <a:pPr algn="ctr"/>
                      <a:endParaRPr lang="en-GB" sz="2000" dirty="0">
                        <a:solidFill>
                          <a:schemeClr val="accent1">
                            <a:lumMod val="50000"/>
                          </a:schemeClr>
                        </a:solidFill>
                      </a:endParaRPr>
                    </a:p>
                    <a:p>
                      <a:pPr algn="ctr"/>
                      <a:endParaRPr lang="en-GB" sz="2000" dirty="0">
                        <a:solidFill>
                          <a:schemeClr val="accent1">
                            <a:lumMod val="50000"/>
                          </a:schemeClr>
                        </a:solidFill>
                      </a:endParaRPr>
                    </a:p>
                    <a:p>
                      <a:pPr algn="ctr"/>
                      <a:endParaRPr lang="en-GB" sz="2000" dirty="0">
                        <a:solidFill>
                          <a:schemeClr val="accent1">
                            <a:lumMod val="50000"/>
                          </a:schemeClr>
                        </a:solidFill>
                      </a:endParaRPr>
                    </a:p>
                    <a:p>
                      <a:pPr algn="ctr"/>
                      <a:endParaRPr lang="en-GB" sz="2000" dirty="0">
                        <a:solidFill>
                          <a:schemeClr val="accent1">
                            <a:lumMod val="50000"/>
                          </a:schemeClr>
                        </a:solidFill>
                      </a:endParaRPr>
                    </a:p>
                    <a:p>
                      <a:pPr algn="ctr"/>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[red</a:t>
                      </a:r>
                      <a:r>
                        <a:rPr lang="en-GB" sz="2000" baseline="0" dirty="0">
                          <a:solidFill>
                            <a:schemeClr val="accent1">
                              <a:lumMod val="50000"/>
                            </a:schemeClr>
                          </a:solidFill>
                        </a:rPr>
                        <a:t> meat</a:t>
                      </a:r>
                      <a:r>
                        <a:rPr lang="en-GB" sz="2000" dirty="0">
                          <a:solidFill>
                            <a:schemeClr val="accent1">
                              <a:lumMod val="50000"/>
                            </a:schemeClr>
                          </a:solidFill>
                        </a:rPr>
                        <a:t>]</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gridSpan="2">
                  <a:txBody>
                    <a:bodyPr/>
                    <a:lstStyle/>
                    <a:p>
                      <a:pPr algn="ctr"/>
                      <a:endParaRPr lang="en-GB" sz="2000" dirty="0">
                        <a:solidFill>
                          <a:schemeClr val="accent1">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pPr algn="ctr"/>
                      <a:endParaRPr lang="en-GB" sz="2000"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pPr algn="ctr"/>
                      <a:endParaRPr lang="en-GB" sz="2000" dirty="0">
                        <a:solidFill>
                          <a:schemeClr val="accent1">
                            <a:lumMod val="50000"/>
                          </a:schemeClr>
                        </a:solidFill>
                      </a:endParaRPr>
                    </a:p>
                    <a:p>
                      <a:pPr algn="ctr"/>
                      <a:endParaRPr lang="en-GB" sz="2000" dirty="0">
                        <a:solidFill>
                          <a:schemeClr val="accent1">
                            <a:lumMod val="50000"/>
                          </a:schemeClr>
                        </a:solidFill>
                      </a:endParaRPr>
                    </a:p>
                    <a:p>
                      <a:pPr algn="ctr"/>
                      <a:endParaRPr lang="en-GB" sz="2000" dirty="0">
                        <a:solidFill>
                          <a:schemeClr val="accent1">
                            <a:lumMod val="50000"/>
                          </a:schemeClr>
                        </a:solidFill>
                      </a:endParaRPr>
                    </a:p>
                    <a:p>
                      <a:pPr algn="ctr"/>
                      <a:endParaRPr lang="en-GB" sz="2000" dirty="0">
                        <a:solidFill>
                          <a:schemeClr val="accent1">
                            <a:lumMod val="50000"/>
                          </a:schemeClr>
                        </a:solidFill>
                      </a:endParaRPr>
                    </a:p>
                    <a:p>
                      <a:pPr algn="ctr"/>
                      <a:endParaRPr lang="en-GB" sz="2000" dirty="0">
                        <a:solidFill>
                          <a:schemeClr val="accent1">
                            <a:lumMod val="50000"/>
                          </a:schemeClr>
                        </a:solidFill>
                      </a:endParaRPr>
                    </a:p>
                    <a:p>
                      <a:pPr algn="ctr"/>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[alone]</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pPr algn="ctr"/>
                      <a:endParaRPr lang="en-GB" sz="2000" dirty="0">
                        <a:solidFill>
                          <a:schemeClr val="accent1">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gridSpan="2">
                  <a:txBody>
                    <a:bodyPr/>
                    <a:lstStyle/>
                    <a:p>
                      <a:pPr algn="ctr"/>
                      <a:endParaRPr lang="en-GB" sz="2000" dirty="0">
                        <a:solidFill>
                          <a:schemeClr val="accent1">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pPr algn="ctr"/>
                      <a:endParaRPr lang="en-GB" sz="2000"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pPr algn="ctr"/>
                      <a:endParaRPr lang="en-GB" sz="2000" dirty="0">
                        <a:solidFill>
                          <a:schemeClr val="accent1">
                            <a:lumMod val="50000"/>
                          </a:schemeClr>
                        </a:solidFill>
                      </a:endParaRPr>
                    </a:p>
                    <a:p>
                      <a:pPr algn="ctr"/>
                      <a:endParaRPr lang="en-GB" sz="2000" dirty="0">
                        <a:solidFill>
                          <a:schemeClr val="accent1">
                            <a:lumMod val="50000"/>
                          </a:schemeClr>
                        </a:solidFill>
                      </a:endParaRPr>
                    </a:p>
                    <a:p>
                      <a:pPr algn="ctr"/>
                      <a:endParaRPr lang="en-GB" sz="2000" dirty="0">
                        <a:solidFill>
                          <a:schemeClr val="accent1">
                            <a:lumMod val="50000"/>
                          </a:schemeClr>
                        </a:solidFill>
                      </a:endParaRPr>
                    </a:p>
                    <a:p>
                      <a:pPr algn="ctr"/>
                      <a:endParaRPr lang="en-GB" sz="2000" dirty="0">
                        <a:solidFill>
                          <a:schemeClr val="accent1">
                            <a:lumMod val="50000"/>
                          </a:schemeClr>
                        </a:solidFill>
                      </a:endParaRPr>
                    </a:p>
                    <a:p>
                      <a:pPr algn="ctr"/>
                      <a:endParaRPr lang="en-GB" sz="2000" dirty="0">
                        <a:solidFill>
                          <a:schemeClr val="accent1">
                            <a:lumMod val="50000"/>
                          </a:schemeClr>
                        </a:solidFill>
                      </a:endParaRPr>
                    </a:p>
                    <a:p>
                      <a:pPr algn="ctr"/>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[with</a:t>
                      </a:r>
                      <a:r>
                        <a:rPr lang="en-GB" sz="2000" baseline="0" dirty="0">
                          <a:solidFill>
                            <a:schemeClr val="accent1">
                              <a:lumMod val="50000"/>
                            </a:schemeClr>
                          </a:solidFill>
                        </a:rPr>
                        <a:t> friends</a:t>
                      </a:r>
                      <a:r>
                        <a:rPr lang="en-GB" sz="2000" dirty="0">
                          <a:solidFill>
                            <a:schemeClr val="accent1">
                              <a:lumMod val="50000"/>
                            </a:schemeClr>
                          </a:solidFill>
                        </a:rPr>
                        <a:t>]</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740424365"/>
                  </a:ext>
                </a:extLst>
              </a:tr>
            </a:tbl>
          </a:graphicData>
        </a:graphic>
      </p:graphicFrame>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9880928" y="311807"/>
            <a:ext cx="172797" cy="213338"/>
          </a:xfrm>
        </p:spPr>
        <p:txBody>
          <a:bodyPr>
            <a:noAutofit/>
          </a:bodyPr>
          <a:lstStyle/>
          <a:p>
            <a:r>
              <a:rPr lang="en-GB" sz="100" b="1" dirty="0" err="1">
                <a:solidFill>
                  <a:prstClr val="white"/>
                </a:solidFill>
              </a:rPr>
              <a:t>hablar</a:t>
            </a:r>
            <a:r>
              <a:rPr lang="en-GB" sz="100" b="1" dirty="0">
                <a:solidFill>
                  <a:prstClr val="white"/>
                </a:solidFill>
              </a:rPr>
              <a:t> / </a:t>
            </a:r>
            <a:r>
              <a:rPr lang="en-GB" sz="100" b="1" dirty="0" err="1">
                <a:solidFill>
                  <a:prstClr val="white"/>
                </a:solidFill>
              </a:rPr>
              <a:t>escuchar</a:t>
            </a:r>
            <a:endParaRPr lang="en-US" sz="100" dirty="0"/>
          </a:p>
        </p:txBody>
      </p:sp>
      <p:sp>
        <p:nvSpPr>
          <p:cNvPr id="4" name="Rectangle 3"/>
          <p:cNvSpPr/>
          <p:nvPr/>
        </p:nvSpPr>
        <p:spPr>
          <a:xfrm>
            <a:off x="0" y="-90480"/>
            <a:ext cx="3565400" cy="923330"/>
          </a:xfrm>
          <a:prstGeom prst="rect">
            <a:avLst/>
          </a:prstGeom>
          <a:noFill/>
        </p:spPr>
        <p:txBody>
          <a:bodyPr wrap="none" lIns="91440" tIns="45720" rIns="91440" bIns="45720">
            <a:spAutoFit/>
          </a:bodyPr>
          <a:lstStyle/>
          <a:p>
            <a:pPr algn="ctr"/>
            <a:r>
              <a:rPr lang="en-US" sz="5400" b="1" cap="none" spc="0" dirty="0">
                <a:ln w="22225">
                  <a:noFill/>
                  <a:prstDash val="solid"/>
                </a:ln>
                <a:solidFill>
                  <a:schemeClr val="accent1">
                    <a:lumMod val="50000"/>
                  </a:schemeClr>
                </a:solidFill>
                <a:effectLst/>
              </a:rPr>
              <a:t>Persona A</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334" y="1840953"/>
            <a:ext cx="2654366" cy="150830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9666" y="1840953"/>
            <a:ext cx="2598734" cy="150830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1997" y="1840953"/>
            <a:ext cx="1104283" cy="176329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4227" y="1840953"/>
            <a:ext cx="1104283" cy="176329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334" y="4008514"/>
            <a:ext cx="1055494" cy="1135803"/>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14521" flipH="1">
            <a:off x="1409998" y="4294787"/>
            <a:ext cx="926760" cy="1183217"/>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14521" flipH="1">
            <a:off x="1127477" y="4421405"/>
            <a:ext cx="926760" cy="1183217"/>
          </a:xfrm>
          <a:prstGeom prst="rect">
            <a:avLst/>
          </a:prstGeom>
        </p:spPr>
      </p:pic>
      <p:grpSp>
        <p:nvGrpSpPr>
          <p:cNvPr id="21" name="Group 20"/>
          <p:cNvGrpSpPr/>
          <p:nvPr/>
        </p:nvGrpSpPr>
        <p:grpSpPr>
          <a:xfrm>
            <a:off x="6189665" y="4091850"/>
            <a:ext cx="1694182" cy="1323217"/>
            <a:chOff x="7029251" y="4047873"/>
            <a:chExt cx="1694182" cy="1323217"/>
          </a:xfrm>
        </p:grpSpPr>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9251" y="4047873"/>
              <a:ext cx="963013" cy="1142622"/>
            </a:xfrm>
            <a:prstGeom prst="rect">
              <a:avLst/>
            </a:prstGeom>
          </p:spPr>
        </p:pic>
        <p:grpSp>
          <p:nvGrpSpPr>
            <p:cNvPr id="20" name="Group 19"/>
            <p:cNvGrpSpPr/>
            <p:nvPr/>
          </p:nvGrpSpPr>
          <p:grpSpPr>
            <a:xfrm>
              <a:off x="7427309" y="4329406"/>
              <a:ext cx="1296124" cy="1041684"/>
              <a:chOff x="7427309" y="4329406"/>
              <a:chExt cx="1296124" cy="1041684"/>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00490">
                <a:off x="7427309" y="4329406"/>
                <a:ext cx="991324" cy="736884"/>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00490">
                <a:off x="7579709" y="4481806"/>
                <a:ext cx="991324" cy="736884"/>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00490">
                <a:off x="7732109" y="4634206"/>
                <a:ext cx="991324" cy="736884"/>
              </a:xfrm>
              <a:prstGeom prst="rect">
                <a:avLst/>
              </a:prstGeom>
            </p:spPr>
          </p:pic>
        </p:grpSp>
      </p:grpSp>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32676" y="4008514"/>
            <a:ext cx="561074" cy="1532564"/>
          </a:xfrm>
          <a:prstGeom prst="rect">
            <a:avLst/>
          </a:prstGeom>
        </p:spPr>
      </p:pic>
      <p:pic>
        <p:nvPicPr>
          <p:cNvPr id="22" name="Picture 21"/>
          <p:cNvPicPr>
            <a:picLocks noChangeAspect="1"/>
          </p:cNvPicPr>
          <p:nvPr/>
        </p:nvPicPr>
        <p:blipFill rotWithShape="1">
          <a:blip r:embed="rId10">
            <a:extLst>
              <a:ext uri="{28A0092B-C50C-407E-A947-70E740481C1C}">
                <a14:useLocalDpi xmlns:a14="http://schemas.microsoft.com/office/drawing/2010/main" val="0"/>
              </a:ext>
            </a:extLst>
          </a:blip>
          <a:srcRect l="12217" t="13091" r="22543" b="10558"/>
          <a:stretch/>
        </p:blipFill>
        <p:spPr>
          <a:xfrm>
            <a:off x="2697935" y="3967990"/>
            <a:ext cx="1070810" cy="1491916"/>
          </a:xfrm>
          <a:prstGeom prst="rect">
            <a:avLst/>
          </a:prstGeom>
        </p:spPr>
      </p:pic>
      <p:pic>
        <p:nvPicPr>
          <p:cNvPr id="24" name="Picture 23"/>
          <p:cNvPicPr>
            <a:picLocks noChangeAspect="1"/>
          </p:cNvPicPr>
          <p:nvPr/>
        </p:nvPicPr>
        <p:blipFill rotWithShape="1">
          <a:blip r:embed="rId11">
            <a:extLst>
              <a:ext uri="{28A0092B-C50C-407E-A947-70E740481C1C}">
                <a14:useLocalDpi xmlns:a14="http://schemas.microsoft.com/office/drawing/2010/main" val="0"/>
              </a:ext>
            </a:extLst>
          </a:blip>
          <a:srcRect l="14262" t="18084" r="23231" b="12810"/>
          <a:stretch/>
        </p:blipFill>
        <p:spPr>
          <a:xfrm>
            <a:off x="4355206" y="4035387"/>
            <a:ext cx="1691125" cy="1501949"/>
          </a:xfrm>
          <a:prstGeom prst="rect">
            <a:avLst/>
          </a:prstGeom>
        </p:spPr>
      </p:pic>
      <p:pic>
        <p:nvPicPr>
          <p:cNvPr id="25" name="Picture 24"/>
          <p:cNvPicPr>
            <a:picLocks noChangeAspect="1"/>
          </p:cNvPicPr>
          <p:nvPr/>
        </p:nvPicPr>
        <p:blipFill rotWithShape="1">
          <a:blip r:embed="rId11">
            <a:extLst>
              <a:ext uri="{28A0092B-C50C-407E-A947-70E740481C1C}">
                <a14:useLocalDpi xmlns:a14="http://schemas.microsoft.com/office/drawing/2010/main" val="0"/>
              </a:ext>
            </a:extLst>
          </a:blip>
          <a:srcRect l="14262" t="18084" r="23231" b="12810"/>
          <a:stretch/>
        </p:blipFill>
        <p:spPr>
          <a:xfrm>
            <a:off x="10194428" y="4017912"/>
            <a:ext cx="1691125" cy="1501949"/>
          </a:xfrm>
          <a:prstGeom prst="rect">
            <a:avLst/>
          </a:prstGeom>
        </p:spPr>
      </p:pic>
      <p:sp>
        <p:nvSpPr>
          <p:cNvPr id="23" name="Rounded Rectangle 11">
            <a:extLst>
              <a:ext uri="{FF2B5EF4-FFF2-40B4-BE49-F238E27FC236}">
                <a16:creationId xmlns:a16="http://schemas.microsoft.com/office/drawing/2014/main" id="{A316DD52-7894-4A75-969C-CA0645DA2978}"/>
              </a:ext>
            </a:extLst>
          </p:cNvPr>
          <p:cNvSpPr/>
          <p:nvPr/>
        </p:nvSpPr>
        <p:spPr>
          <a:xfrm>
            <a:off x="9464842" y="258166"/>
            <a:ext cx="246330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167286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21324"/>
            <a:ext cx="10515600" cy="1325562"/>
          </a:xfrm>
        </p:spPr>
        <p:txBody>
          <a:bodyPr>
            <a:normAutofit fontScale="90000"/>
          </a:bodyPr>
          <a:lstStyle/>
          <a:p>
            <a:pPr algn="ctr"/>
            <a:r>
              <a:rPr lang="en-GB" sz="12000" dirty="0">
                <a:latin typeface="Century Gothic" panose="020B0502020202020204" pitchFamily="34" charset="0"/>
              </a:rPr>
              <a:t>go</a:t>
            </a:r>
          </a:p>
        </p:txBody>
      </p:sp>
      <p:sp>
        <p:nvSpPr>
          <p:cNvPr id="6" name="Rounded Rectangle 5" descr="rectangle"/>
          <p:cNvSpPr/>
          <p:nvPr/>
        </p:nvSpPr>
        <p:spPr>
          <a:xfrm>
            <a:off x="4533793" y="1905553"/>
            <a:ext cx="3058655" cy="2577219"/>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TextBox 6"/>
          <p:cNvSpPr txBox="1"/>
          <p:nvPr/>
        </p:nvSpPr>
        <p:spPr>
          <a:xfrm>
            <a:off x="4939651" y="3283020"/>
            <a:ext cx="2312697"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go</a:t>
            </a:r>
            <a:r>
              <a:rPr lang="es-CO" sz="6000" dirty="0">
                <a:solidFill>
                  <a:srgbClr val="115076"/>
                </a:solidFill>
                <a:latin typeface="Century Gothic" panose="020B0502020202020204" pitchFamily="34" charset="0"/>
                <a:cs typeface="Calibri" panose="020F0502020204030204" pitchFamily="34" charset="0"/>
              </a:rPr>
              <a:t>l</a:t>
            </a:r>
          </a:p>
        </p:txBody>
      </p:sp>
      <p:sp>
        <p:nvSpPr>
          <p:cNvPr id="12" name="TextBox 11"/>
          <p:cNvSpPr txBox="1"/>
          <p:nvPr/>
        </p:nvSpPr>
        <p:spPr>
          <a:xfrm>
            <a:off x="531294" y="182458"/>
            <a:ext cx="3696126"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domin</a:t>
            </a:r>
            <a:r>
              <a:rPr lang="es-CO" sz="6000" dirty="0">
                <a:solidFill>
                  <a:srgbClr val="E87D1E"/>
                </a:solidFill>
                <a:latin typeface="Century Gothic" panose="020B0502020202020204" pitchFamily="34" charset="0"/>
                <a:cs typeface="Calibri" panose="020F0502020204030204" pitchFamily="34" charset="0"/>
              </a:rPr>
              <a:t>go</a:t>
            </a:r>
          </a:p>
        </p:txBody>
      </p:sp>
      <p:sp>
        <p:nvSpPr>
          <p:cNvPr id="10" name="TextBox 9"/>
          <p:cNvSpPr txBox="1"/>
          <p:nvPr/>
        </p:nvSpPr>
        <p:spPr>
          <a:xfrm>
            <a:off x="464209" y="3420333"/>
            <a:ext cx="3830296"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conmi</a:t>
            </a:r>
            <a:r>
              <a:rPr lang="es-CO" sz="6000" dirty="0">
                <a:solidFill>
                  <a:srgbClr val="E87D1E"/>
                </a:solidFill>
                <a:latin typeface="Century Gothic" panose="020B0502020202020204" pitchFamily="34" charset="0"/>
                <a:cs typeface="Calibri" panose="020F0502020204030204" pitchFamily="34" charset="0"/>
              </a:rPr>
              <a:t>go</a:t>
            </a:r>
          </a:p>
        </p:txBody>
      </p:sp>
      <p:sp>
        <p:nvSpPr>
          <p:cNvPr id="16" name="TextBox 15"/>
          <p:cNvSpPr txBox="1"/>
          <p:nvPr/>
        </p:nvSpPr>
        <p:spPr>
          <a:xfrm>
            <a:off x="4631265" y="4512779"/>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al</a:t>
            </a:r>
            <a:r>
              <a:rPr lang="es-CO" sz="6000" dirty="0">
                <a:solidFill>
                  <a:srgbClr val="E87D1E"/>
                </a:solidFill>
                <a:latin typeface="Century Gothic" panose="020B0502020202020204" pitchFamily="34" charset="0"/>
                <a:cs typeface="Calibri" panose="020F0502020204030204" pitchFamily="34" charset="0"/>
              </a:rPr>
              <a:t>go</a:t>
            </a:r>
          </a:p>
        </p:txBody>
      </p:sp>
      <p:sp>
        <p:nvSpPr>
          <p:cNvPr id="11" name="TextBox 10"/>
          <p:cNvSpPr txBox="1"/>
          <p:nvPr/>
        </p:nvSpPr>
        <p:spPr>
          <a:xfrm>
            <a:off x="8508719" y="172265"/>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lar</a:t>
            </a:r>
            <a:r>
              <a:rPr lang="es-CO" sz="6000" dirty="0">
                <a:solidFill>
                  <a:srgbClr val="E87D1E"/>
                </a:solidFill>
                <a:latin typeface="Century Gothic" panose="020B0502020202020204" pitchFamily="34" charset="0"/>
                <a:cs typeface="Calibri" panose="020F0502020204030204" pitchFamily="34" charset="0"/>
              </a:rPr>
              <a:t>go</a:t>
            </a:r>
          </a:p>
        </p:txBody>
      </p:sp>
      <p:sp>
        <p:nvSpPr>
          <p:cNvPr id="5" name="TextBox 4"/>
          <p:cNvSpPr txBox="1"/>
          <p:nvPr/>
        </p:nvSpPr>
        <p:spPr>
          <a:xfrm>
            <a:off x="8045698" y="3334635"/>
            <a:ext cx="3855512"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jue</a:t>
            </a:r>
            <a:r>
              <a:rPr lang="es-CO" sz="6000" dirty="0">
                <a:solidFill>
                  <a:srgbClr val="E87D1E"/>
                </a:solidFill>
                <a:latin typeface="Century Gothic" panose="020B0502020202020204" pitchFamily="34" charset="0"/>
                <a:cs typeface="Calibri" panose="020F0502020204030204" pitchFamily="34" charset="0"/>
              </a:rPr>
              <a:t>go</a:t>
            </a:r>
            <a:r>
              <a:rPr lang="es-CO" sz="6000" dirty="0">
                <a:solidFill>
                  <a:srgbClr val="0070C0"/>
                </a:solidFill>
                <a:latin typeface="Century Gothic" panose="020B0502020202020204" pitchFamily="34" charset="0"/>
                <a:cs typeface="Calibri" panose="020F0502020204030204" pitchFamily="34" charset="0"/>
              </a:rPr>
              <a:t> </a:t>
            </a:r>
            <a:r>
              <a:rPr lang="es-CO" sz="6000" dirty="0">
                <a:solidFill>
                  <a:srgbClr val="115076"/>
                </a:solidFill>
                <a:latin typeface="Century Gothic" panose="020B0502020202020204" pitchFamily="34" charset="0"/>
                <a:cs typeface="Calibri" panose="020F0502020204030204" pitchFamily="34" charset="0"/>
              </a:rPr>
              <a:t>(n)</a:t>
            </a:r>
          </a:p>
        </p:txBody>
      </p:sp>
      <p:sp>
        <p:nvSpPr>
          <p:cNvPr id="21" name="TextBox 20"/>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10938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go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4" name="go_gol.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subTnLst>
                                    <p:audio>
                                      <p:cMediaNode>
                                        <p:cTn display="0" masterRel="sameClick">
                                          <p:stCondLst>
                                            <p:cond evt="begin" delay="0">
                                              <p:tn val="18"/>
                                            </p:cond>
                                          </p:stCondLst>
                                          <p:endCondLst>
                                            <p:cond evt="onStopAudio" delay="0">
                                              <p:tgtEl>
                                                <p:sldTgt/>
                                              </p:tgtEl>
                                            </p:cond>
                                          </p:endCondLst>
                                        </p:cTn>
                                        <p:tgtEl>
                                          <p:sndTgt r:embed="rId5" name="go_domingo.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6" name="go_largo.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7" name="go_conmigo.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subTnLst>
                                    <p:audio>
                                      <p:cMediaNode>
                                        <p:cTn display="0" masterRel="sameClick">
                                          <p:stCondLst>
                                            <p:cond evt="begin" delay="0">
                                              <p:tn val="33"/>
                                            </p:cond>
                                          </p:stCondLst>
                                          <p:endCondLst>
                                            <p:cond evt="onStopAudio" delay="0">
                                              <p:tgtEl>
                                                <p:sldTgt/>
                                              </p:tgtEl>
                                            </p:cond>
                                          </p:endCondLst>
                                        </p:cTn>
                                        <p:tgtEl>
                                          <p:sndTgt r:embed="rId8" name="go_algo.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subTnLst>
                                    <p:audio>
                                      <p:cMediaNode>
                                        <p:cTn display="0" masterRel="sameClick">
                                          <p:stCondLst>
                                            <p:cond evt="begin" delay="0">
                                              <p:tn val="38"/>
                                            </p:cond>
                                          </p:stCondLst>
                                          <p:endCondLst>
                                            <p:cond evt="onStopAudio" delay="0">
                                              <p:tgtEl>
                                                <p:sldTgt/>
                                              </p:tgtEl>
                                            </p:cond>
                                          </p:endCondLst>
                                        </p:cTn>
                                        <p:tgtEl>
                                          <p:sndTgt r:embed="rId9" name="go_jueg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P spid="12" grpId="0"/>
      <p:bldP spid="10" grpId="0"/>
      <p:bldP spid="16" grpId="0"/>
      <p:bldP spid="11" grpId="0"/>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175105399"/>
              </p:ext>
            </p:extLst>
          </p:nvPr>
        </p:nvGraphicFramePr>
        <p:xfrm>
          <a:off x="500912" y="1240660"/>
          <a:ext cx="11506072" cy="4917002"/>
        </p:xfrm>
        <a:graphic>
          <a:graphicData uri="http://schemas.openxmlformats.org/drawingml/2006/table">
            <a:tbl>
              <a:tblPr firstRow="1" bandRow="1">
                <a:tableStyleId>{5C22544A-7EE6-4342-B048-85BDC9FD1C3A}</a:tableStyleId>
              </a:tblPr>
              <a:tblGrid>
                <a:gridCol w="1917679">
                  <a:extLst>
                    <a:ext uri="{9D8B030D-6E8A-4147-A177-3AD203B41FA5}">
                      <a16:colId xmlns:a16="http://schemas.microsoft.com/office/drawing/2014/main" val="2934305835"/>
                    </a:ext>
                  </a:extLst>
                </a:gridCol>
                <a:gridCol w="958839">
                  <a:extLst>
                    <a:ext uri="{9D8B030D-6E8A-4147-A177-3AD203B41FA5}">
                      <a16:colId xmlns:a16="http://schemas.microsoft.com/office/drawing/2014/main" val="3679532230"/>
                    </a:ext>
                  </a:extLst>
                </a:gridCol>
                <a:gridCol w="958839">
                  <a:extLst>
                    <a:ext uri="{9D8B030D-6E8A-4147-A177-3AD203B41FA5}">
                      <a16:colId xmlns:a16="http://schemas.microsoft.com/office/drawing/2014/main" val="2505744352"/>
                    </a:ext>
                  </a:extLst>
                </a:gridCol>
                <a:gridCol w="1743689">
                  <a:extLst>
                    <a:ext uri="{9D8B030D-6E8A-4147-A177-3AD203B41FA5}">
                      <a16:colId xmlns:a16="http://schemas.microsoft.com/office/drawing/2014/main" val="2103010759"/>
                    </a:ext>
                  </a:extLst>
                </a:gridCol>
                <a:gridCol w="2091669">
                  <a:extLst>
                    <a:ext uri="{9D8B030D-6E8A-4147-A177-3AD203B41FA5}">
                      <a16:colId xmlns:a16="http://schemas.microsoft.com/office/drawing/2014/main" val="2857918720"/>
                    </a:ext>
                  </a:extLst>
                </a:gridCol>
                <a:gridCol w="958839">
                  <a:extLst>
                    <a:ext uri="{9D8B030D-6E8A-4147-A177-3AD203B41FA5}">
                      <a16:colId xmlns:a16="http://schemas.microsoft.com/office/drawing/2014/main" val="806902538"/>
                    </a:ext>
                  </a:extLst>
                </a:gridCol>
                <a:gridCol w="958839">
                  <a:extLst>
                    <a:ext uri="{9D8B030D-6E8A-4147-A177-3AD203B41FA5}">
                      <a16:colId xmlns:a16="http://schemas.microsoft.com/office/drawing/2014/main" val="266289954"/>
                    </a:ext>
                  </a:extLst>
                </a:gridCol>
                <a:gridCol w="1917679">
                  <a:extLst>
                    <a:ext uri="{9D8B030D-6E8A-4147-A177-3AD203B41FA5}">
                      <a16:colId xmlns:a16="http://schemas.microsoft.com/office/drawing/2014/main" val="1647988416"/>
                    </a:ext>
                  </a:extLst>
                </a:gridCol>
              </a:tblGrid>
              <a:tr h="466922">
                <a:tc gridSpan="4">
                  <a:txBody>
                    <a:bodyPr/>
                    <a:lstStyle/>
                    <a:p>
                      <a:r>
                        <a:rPr lang="en-GB" sz="2000" dirty="0">
                          <a:solidFill>
                            <a:schemeClr val="accent1">
                              <a:lumMod val="50000"/>
                            </a:schemeClr>
                          </a:solidFill>
                        </a:rPr>
                        <a:t>What Daniel does.</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tc hMerge="1">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tc gridSpan="4">
                  <a:txBody>
                    <a:bodyPr/>
                    <a:lstStyle/>
                    <a:p>
                      <a:r>
                        <a:rPr lang="en-GB" sz="2000" dirty="0">
                          <a:solidFill>
                            <a:schemeClr val="accent1">
                              <a:lumMod val="50000"/>
                            </a:schemeClr>
                          </a:solidFill>
                        </a:rPr>
                        <a:t>What</a:t>
                      </a:r>
                      <a:r>
                        <a:rPr lang="en-GB" sz="2000" baseline="0" dirty="0">
                          <a:solidFill>
                            <a:schemeClr val="accent1">
                              <a:lumMod val="50000"/>
                            </a:schemeClr>
                          </a:solidFill>
                        </a:rPr>
                        <a:t> it’s good for Daniel to do. (“</a:t>
                      </a:r>
                      <a:r>
                        <a:rPr lang="en-GB" sz="2000" baseline="0" dirty="0" err="1">
                          <a:solidFill>
                            <a:schemeClr val="accent1">
                              <a:lumMod val="50000"/>
                            </a:schemeClr>
                          </a:solidFill>
                        </a:rPr>
                        <a:t>Es</a:t>
                      </a:r>
                      <a:r>
                        <a:rPr lang="en-GB" sz="2000" baseline="0" dirty="0">
                          <a:solidFill>
                            <a:schemeClr val="accent1">
                              <a:lumMod val="50000"/>
                            </a:schemeClr>
                          </a:solidFill>
                        </a:rPr>
                        <a:t> </a:t>
                      </a:r>
                      <a:r>
                        <a:rPr lang="en-GB" sz="2000" baseline="0" dirty="0" err="1">
                          <a:solidFill>
                            <a:schemeClr val="accent1">
                              <a:lumMod val="50000"/>
                            </a:schemeClr>
                          </a:solidFill>
                        </a:rPr>
                        <a:t>bueno</a:t>
                      </a:r>
                      <a:r>
                        <a:rPr lang="en-GB" sz="2000" baseline="0" dirty="0">
                          <a:solidFill>
                            <a:schemeClr val="accent1">
                              <a:lumMod val="50000"/>
                            </a:schemeClr>
                          </a:solidFill>
                        </a:rPr>
                        <a:t>…”)</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tc hMerge="1">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2099727279"/>
                  </a:ext>
                </a:extLst>
              </a:tr>
              <a:tr h="466922">
                <a:tc gridSpan="2">
                  <a:txBody>
                    <a:bodyPr/>
                    <a:lstStyle/>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pPr algn="ctr"/>
                      <a:r>
                        <a:rPr lang="en-GB" sz="2000" dirty="0">
                          <a:solidFill>
                            <a:schemeClr val="accent1">
                              <a:lumMod val="50000"/>
                            </a:schemeClr>
                          </a:solidFill>
                        </a:rPr>
                        <a:t>[never]</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tc gridSpan="2">
                  <a:txBody>
                    <a:bodyPr/>
                    <a:lstStyle/>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[sometimes]</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tc gridSpan="2">
                  <a:txBody>
                    <a:bodyPr/>
                    <a:lstStyle/>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[at</a:t>
                      </a:r>
                      <a:r>
                        <a:rPr lang="en-GB" sz="2000" baseline="0" dirty="0">
                          <a:solidFill>
                            <a:schemeClr val="accent1">
                              <a:lumMod val="50000"/>
                            </a:schemeClr>
                          </a:solidFill>
                        </a:rPr>
                        <a:t> school</a:t>
                      </a:r>
                      <a:r>
                        <a:rPr lang="en-GB" sz="2000" dirty="0">
                          <a:solidFill>
                            <a:schemeClr val="accent1">
                              <a:lumMod val="50000"/>
                            </a:schemeClr>
                          </a:solidFill>
                        </a:rPr>
                        <a:t>]</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tc gridSpan="2">
                  <a:txBody>
                    <a:bodyPr/>
                    <a:lstStyle/>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[every day]</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1534924363"/>
                  </a:ext>
                </a:extLst>
              </a:tr>
              <a:tr h="466922">
                <a:tc>
                  <a:txBody>
                    <a:bodyPr/>
                    <a:lstStyle/>
                    <a:p>
                      <a:pPr algn="ctr"/>
                      <a:endParaRPr lang="en-GB" sz="2000" dirty="0">
                        <a:solidFill>
                          <a:schemeClr val="accent1">
                            <a:lumMod val="50000"/>
                          </a:schemeClr>
                        </a:solidFill>
                      </a:endParaRPr>
                    </a:p>
                    <a:p>
                      <a:pPr algn="ctr"/>
                      <a:endParaRPr lang="en-GB" sz="2000" dirty="0">
                        <a:solidFill>
                          <a:schemeClr val="accent1">
                            <a:lumMod val="50000"/>
                          </a:schemeClr>
                        </a:solidFill>
                      </a:endParaRPr>
                    </a:p>
                    <a:p>
                      <a:pPr algn="ctr"/>
                      <a:endParaRPr lang="en-GB" sz="2000" dirty="0">
                        <a:solidFill>
                          <a:schemeClr val="accent1">
                            <a:lumMod val="50000"/>
                          </a:schemeClr>
                        </a:solidFill>
                      </a:endParaRPr>
                    </a:p>
                    <a:p>
                      <a:pPr algn="ctr"/>
                      <a:endParaRPr lang="en-GB" sz="2000" dirty="0">
                        <a:solidFill>
                          <a:schemeClr val="accent1">
                            <a:lumMod val="50000"/>
                          </a:schemeClr>
                        </a:solidFill>
                      </a:endParaRPr>
                    </a:p>
                    <a:p>
                      <a:pPr algn="ctr"/>
                      <a:endParaRPr lang="en-GB" sz="2000" dirty="0">
                        <a:solidFill>
                          <a:schemeClr val="accent1">
                            <a:lumMod val="50000"/>
                          </a:schemeClr>
                        </a:solidFill>
                      </a:endParaRPr>
                    </a:p>
                    <a:p>
                      <a:pPr algn="ctr"/>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[big</a:t>
                      </a:r>
                      <a:r>
                        <a:rPr lang="en-GB" sz="2000" baseline="0" dirty="0">
                          <a:solidFill>
                            <a:schemeClr val="accent1">
                              <a:lumMod val="50000"/>
                            </a:schemeClr>
                          </a:solidFill>
                        </a:rPr>
                        <a:t> dishes</a:t>
                      </a:r>
                      <a:r>
                        <a:rPr lang="en-GB" sz="2000" dirty="0">
                          <a:solidFill>
                            <a:schemeClr val="accent1">
                              <a:lumMod val="50000"/>
                            </a:schemeClr>
                          </a:solidFill>
                        </a:rPr>
                        <a:t>]</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[in</a:t>
                      </a:r>
                      <a:r>
                        <a:rPr lang="en-GB" sz="2000" baseline="0" dirty="0">
                          <a:solidFill>
                            <a:schemeClr val="accent1">
                              <a:lumMod val="50000"/>
                            </a:schemeClr>
                          </a:solidFill>
                        </a:rPr>
                        <a:t> England</a:t>
                      </a:r>
                      <a:r>
                        <a:rPr lang="en-GB" sz="2000" dirty="0">
                          <a:solidFill>
                            <a:schemeClr val="accent1">
                              <a:lumMod val="50000"/>
                            </a:schemeClr>
                          </a:solidFill>
                        </a:rPr>
                        <a:t>]</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pPr algn="ctr"/>
                      <a:endParaRPr lang="en-GB" sz="2000"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[small</a:t>
                      </a:r>
                      <a:r>
                        <a:rPr lang="en-GB" sz="2000" baseline="0" dirty="0">
                          <a:solidFill>
                            <a:schemeClr val="accent1">
                              <a:lumMod val="50000"/>
                            </a:schemeClr>
                          </a:solidFill>
                        </a:rPr>
                        <a:t> dishes</a:t>
                      </a:r>
                      <a:r>
                        <a:rPr lang="en-GB" sz="2000" dirty="0">
                          <a:solidFill>
                            <a:schemeClr val="accent1">
                              <a:lumMod val="50000"/>
                            </a:schemeClr>
                          </a:solidFill>
                        </a:rPr>
                        <a:t>]</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[in</a:t>
                      </a:r>
                      <a:r>
                        <a:rPr lang="en-GB" sz="2000" baseline="0" dirty="0">
                          <a:solidFill>
                            <a:schemeClr val="accent1">
                              <a:lumMod val="50000"/>
                            </a:schemeClr>
                          </a:solidFill>
                        </a:rPr>
                        <a:t> Spain</a:t>
                      </a:r>
                      <a:r>
                        <a:rPr lang="en-GB" sz="2000" dirty="0">
                          <a:solidFill>
                            <a:schemeClr val="accent1">
                              <a:lumMod val="50000"/>
                            </a:schemeClr>
                          </a:solidFill>
                        </a:rPr>
                        <a:t>]</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pPr algn="ctr"/>
                      <a:endParaRPr lang="en-GB" sz="2000"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740424365"/>
                  </a:ext>
                </a:extLst>
              </a:tr>
            </a:tbl>
          </a:graphicData>
        </a:graphic>
      </p:graphicFrame>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flipV="1">
            <a:off x="10619874" y="456790"/>
            <a:ext cx="76618" cy="46912"/>
          </a:xfrm>
        </p:spPr>
        <p:txBody>
          <a:bodyPr>
            <a:noAutofit/>
          </a:bodyPr>
          <a:lstStyle/>
          <a:p>
            <a:r>
              <a:rPr lang="en-GB" sz="100" b="1" dirty="0" err="1">
                <a:solidFill>
                  <a:prstClr val="white"/>
                </a:solidFill>
              </a:rPr>
              <a:t>hablar</a:t>
            </a:r>
            <a:r>
              <a:rPr lang="en-GB" sz="100" b="1" dirty="0">
                <a:solidFill>
                  <a:prstClr val="white"/>
                </a:solidFill>
              </a:rPr>
              <a:t> / </a:t>
            </a:r>
            <a:r>
              <a:rPr lang="en-GB" sz="100" b="1" dirty="0" err="1">
                <a:solidFill>
                  <a:prstClr val="white"/>
                </a:solidFill>
              </a:rPr>
              <a:t>escuchar</a:t>
            </a:r>
            <a:endParaRPr lang="en-US" sz="100" dirty="0"/>
          </a:p>
        </p:txBody>
      </p:sp>
      <p:sp>
        <p:nvSpPr>
          <p:cNvPr id="4" name="Rectangle 3"/>
          <p:cNvSpPr/>
          <p:nvPr/>
        </p:nvSpPr>
        <p:spPr>
          <a:xfrm>
            <a:off x="7178" y="-90480"/>
            <a:ext cx="3454792" cy="923330"/>
          </a:xfrm>
          <a:prstGeom prst="rect">
            <a:avLst/>
          </a:prstGeom>
          <a:noFill/>
        </p:spPr>
        <p:txBody>
          <a:bodyPr wrap="none" lIns="91440" tIns="45720" rIns="91440" bIns="45720">
            <a:spAutoFit/>
          </a:bodyPr>
          <a:lstStyle/>
          <a:p>
            <a:pPr algn="ctr"/>
            <a:r>
              <a:rPr lang="en-US" sz="5400" b="1" cap="none" spc="0" dirty="0">
                <a:ln w="22225">
                  <a:noFill/>
                  <a:prstDash val="solid"/>
                </a:ln>
                <a:solidFill>
                  <a:schemeClr val="accent1">
                    <a:lumMod val="50000"/>
                  </a:schemeClr>
                </a:solidFill>
                <a:effectLst/>
              </a:rPr>
              <a:t>Persona B</a:t>
            </a: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1592" y="4166986"/>
            <a:ext cx="561074" cy="1532564"/>
          </a:xfrm>
          <a:prstGeom prst="rect">
            <a:avLst/>
          </a:prstGeom>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6379" t="8789" r="7018"/>
          <a:stretch/>
        </p:blipFill>
        <p:spPr>
          <a:xfrm>
            <a:off x="3674332" y="1958062"/>
            <a:ext cx="2203383" cy="1305342"/>
          </a:xfrm>
          <a:prstGeom prst="rect">
            <a:avLst/>
          </a:prstGeom>
        </p:spPr>
      </p:pic>
      <p:pic>
        <p:nvPicPr>
          <p:cNvPr id="24"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l="6379" t="8789" r="7018"/>
          <a:stretch/>
        </p:blipFill>
        <p:spPr>
          <a:xfrm>
            <a:off x="9260161" y="2005516"/>
            <a:ext cx="2203383" cy="130534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8876" y="4227626"/>
            <a:ext cx="1440576" cy="1339736"/>
          </a:xfrm>
          <a:prstGeom prst="rect">
            <a:avLst/>
          </a:prstGeom>
        </p:spPr>
      </p:pic>
      <p:grpSp>
        <p:nvGrpSpPr>
          <p:cNvPr id="28" name="Group 27"/>
          <p:cNvGrpSpPr/>
          <p:nvPr/>
        </p:nvGrpSpPr>
        <p:grpSpPr>
          <a:xfrm>
            <a:off x="942429" y="2019501"/>
            <a:ext cx="2014194" cy="1223671"/>
            <a:chOff x="942429" y="2019501"/>
            <a:chExt cx="2014194" cy="1223671"/>
          </a:xfrm>
        </p:grpSpPr>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211295">
              <a:off x="1871681" y="2094690"/>
              <a:ext cx="1084942" cy="658198"/>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2429" y="2019501"/>
              <a:ext cx="1172891" cy="899216"/>
            </a:xfrm>
            <a:prstGeom prst="rect">
              <a:avLst/>
            </a:prstGeom>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1695" y="2518883"/>
              <a:ext cx="721859" cy="724289"/>
            </a:xfrm>
            <a:prstGeom prst="rect">
              <a:avLst/>
            </a:prstGeom>
          </p:spPr>
        </p:pic>
      </p:grpSp>
      <p:grpSp>
        <p:nvGrpSpPr>
          <p:cNvPr id="30" name="Group 29"/>
          <p:cNvGrpSpPr/>
          <p:nvPr/>
        </p:nvGrpSpPr>
        <p:grpSpPr>
          <a:xfrm>
            <a:off x="6658655" y="2087187"/>
            <a:ext cx="2014194" cy="1223671"/>
            <a:chOff x="942429" y="2019501"/>
            <a:chExt cx="2014194" cy="1223671"/>
          </a:xfrm>
        </p:grpSpPr>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211295">
              <a:off x="1871681" y="2094690"/>
              <a:ext cx="1084942" cy="658198"/>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2429" y="2019501"/>
              <a:ext cx="1172891" cy="899216"/>
            </a:xfrm>
            <a:prstGeom prst="rect">
              <a:avLst/>
            </a:prstGeom>
          </p:spPr>
        </p:pic>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1695" y="2518883"/>
              <a:ext cx="721859" cy="724289"/>
            </a:xfrm>
            <a:prstGeom prst="rect">
              <a:avLst/>
            </a:prstGeom>
          </p:spPr>
        </p:pic>
      </p:grpSp>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7467" y="4072411"/>
            <a:ext cx="1545590" cy="1488055"/>
          </a:xfrm>
          <a:prstGeom prst="rect">
            <a:avLst/>
          </a:prstGeom>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85956" y="4124222"/>
            <a:ext cx="1545590" cy="1488055"/>
          </a:xfrm>
          <a:prstGeom prst="rect">
            <a:avLst/>
          </a:prstGeom>
        </p:spPr>
      </p:pic>
      <p:pic>
        <p:nvPicPr>
          <p:cNvPr id="36" name="Picture 35"/>
          <p:cNvPicPr>
            <a:picLocks noChangeAspect="1"/>
          </p:cNvPicPr>
          <p:nvPr/>
        </p:nvPicPr>
        <p:blipFill rotWithShape="1">
          <a:blip r:embed="rId10">
            <a:extLst>
              <a:ext uri="{28A0092B-C50C-407E-A947-70E740481C1C}">
                <a14:useLocalDpi xmlns:a14="http://schemas.microsoft.com/office/drawing/2010/main" val="0"/>
              </a:ext>
            </a:extLst>
          </a:blip>
          <a:srcRect l="14262" t="18084" r="23231" b="12810"/>
          <a:stretch/>
        </p:blipFill>
        <p:spPr>
          <a:xfrm>
            <a:off x="2447897" y="4072411"/>
            <a:ext cx="1691125" cy="1501949"/>
          </a:xfrm>
          <a:prstGeom prst="rect">
            <a:avLst/>
          </a:prstGeom>
        </p:spPr>
      </p:pic>
      <p:pic>
        <p:nvPicPr>
          <p:cNvPr id="37" name="Picture 36"/>
          <p:cNvPicPr>
            <a:picLocks noChangeAspect="1"/>
          </p:cNvPicPr>
          <p:nvPr/>
        </p:nvPicPr>
        <p:blipFill rotWithShape="1">
          <a:blip r:embed="rId10">
            <a:extLst>
              <a:ext uri="{28A0092B-C50C-407E-A947-70E740481C1C}">
                <a14:useLocalDpi xmlns:a14="http://schemas.microsoft.com/office/drawing/2010/main" val="0"/>
              </a:ext>
            </a:extLst>
          </a:blip>
          <a:srcRect l="14262" t="18084" r="23231" b="12810"/>
          <a:stretch/>
        </p:blipFill>
        <p:spPr>
          <a:xfrm>
            <a:off x="8280974" y="4094729"/>
            <a:ext cx="1691125" cy="1501949"/>
          </a:xfrm>
          <a:prstGeom prst="rect">
            <a:avLst/>
          </a:prstGeom>
        </p:spPr>
      </p:pic>
      <p:sp>
        <p:nvSpPr>
          <p:cNvPr id="22" name="Rounded Rectangle 11">
            <a:extLst>
              <a:ext uri="{FF2B5EF4-FFF2-40B4-BE49-F238E27FC236}">
                <a16:creationId xmlns:a16="http://schemas.microsoft.com/office/drawing/2014/main" id="{A316DD52-7894-4A75-969C-CA0645DA2978}"/>
              </a:ext>
            </a:extLst>
          </p:cNvPr>
          <p:cNvSpPr/>
          <p:nvPr/>
        </p:nvSpPr>
        <p:spPr>
          <a:xfrm>
            <a:off x="9464842" y="258166"/>
            <a:ext cx="246330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22038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9817768" y="417095"/>
            <a:ext cx="80212" cy="45719"/>
          </a:xfrm>
        </p:spPr>
        <p:txBody>
          <a:bodyPr>
            <a:noAutofit/>
          </a:bodyPr>
          <a:lstStyle/>
          <a:p>
            <a:r>
              <a:rPr lang="en-GB" sz="100" b="1" dirty="0" err="1">
                <a:solidFill>
                  <a:prstClr val="white"/>
                </a:solidFill>
              </a:rPr>
              <a:t>hablar</a:t>
            </a:r>
            <a:r>
              <a:rPr lang="en-GB" sz="100" b="1" dirty="0">
                <a:solidFill>
                  <a:prstClr val="white"/>
                </a:solidFill>
              </a:rPr>
              <a:t> / </a:t>
            </a:r>
            <a:r>
              <a:rPr lang="en-GB" sz="100" b="1" dirty="0" err="1">
                <a:solidFill>
                  <a:prstClr val="white"/>
                </a:solidFill>
              </a:rPr>
              <a:t>escuchar</a:t>
            </a:r>
            <a:endParaRPr lang="en-US" sz="100" dirty="0"/>
          </a:p>
        </p:txBody>
      </p:sp>
      <p:graphicFrame>
        <p:nvGraphicFramePr>
          <p:cNvPr id="4" name="Table 3"/>
          <p:cNvGraphicFramePr>
            <a:graphicFrameLocks noGrp="1"/>
          </p:cNvGraphicFramePr>
          <p:nvPr>
            <p:extLst>
              <p:ext uri="{D42A27DB-BD31-4B8C-83A1-F6EECF244321}">
                <p14:modId xmlns:p14="http://schemas.microsoft.com/office/powerpoint/2010/main" val="2666962520"/>
              </p:ext>
            </p:extLst>
          </p:nvPr>
        </p:nvGraphicFramePr>
        <p:xfrm>
          <a:off x="1188720" y="1127831"/>
          <a:ext cx="10576560" cy="4683485"/>
        </p:xfrm>
        <a:graphic>
          <a:graphicData uri="http://schemas.openxmlformats.org/drawingml/2006/table">
            <a:tbl>
              <a:tblPr firstRow="1" bandRow="1">
                <a:tableStyleId>{8A107856-5554-42FB-B03E-39F5DBC370BA}</a:tableStyleId>
              </a:tblPr>
              <a:tblGrid>
                <a:gridCol w="5361390">
                  <a:extLst>
                    <a:ext uri="{9D8B030D-6E8A-4147-A177-3AD203B41FA5}">
                      <a16:colId xmlns:a16="http://schemas.microsoft.com/office/drawing/2014/main" val="2538844088"/>
                    </a:ext>
                  </a:extLst>
                </a:gridCol>
                <a:gridCol w="5215170">
                  <a:extLst>
                    <a:ext uri="{9D8B030D-6E8A-4147-A177-3AD203B41FA5}">
                      <a16:colId xmlns:a16="http://schemas.microsoft.com/office/drawing/2014/main" val="2415405571"/>
                    </a:ext>
                  </a:extLst>
                </a:gridCol>
              </a:tblGrid>
              <a:tr h="12301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baseline="0" dirty="0">
                          <a:solidFill>
                            <a:schemeClr val="accent1">
                              <a:lumMod val="50000"/>
                            </a:schemeClr>
                          </a:solidFill>
                          <a:latin typeface="Century Gothic" panose="020B0502020202020204" pitchFamily="34" charset="0"/>
                        </a:rPr>
                        <a:t>Daniel does it</a:t>
                      </a:r>
                      <a:endParaRPr lang="en-GB" sz="2800" b="1" i="1" dirty="0">
                        <a:solidFill>
                          <a:schemeClr val="accent1">
                            <a:lumMod val="50000"/>
                          </a:schemeClr>
                        </a:solidFill>
                        <a:latin typeface="Century Gothic" panose="020B0502020202020204" pitchFamily="34" charset="0"/>
                      </a:endParaRPr>
                    </a:p>
                  </a:txBody>
                  <a:tcPr anchor="ctr"/>
                </a:tc>
                <a:tc>
                  <a:txBody>
                    <a:bodyPr/>
                    <a:lstStyle/>
                    <a:p>
                      <a:pPr algn="ctr"/>
                      <a:r>
                        <a:rPr lang="en-GB" sz="2800" b="1" baseline="0" dirty="0">
                          <a:solidFill>
                            <a:schemeClr val="accent1">
                              <a:lumMod val="50000"/>
                            </a:schemeClr>
                          </a:solidFill>
                          <a:latin typeface="Century Gothic" panose="020B0502020202020204" pitchFamily="34" charset="0"/>
                        </a:rPr>
                        <a:t>It’s good to…</a:t>
                      </a:r>
                    </a:p>
                    <a:p>
                      <a:pPr algn="ctr"/>
                      <a:r>
                        <a:rPr lang="en-GB" sz="2800" b="1" baseline="0" dirty="0">
                          <a:solidFill>
                            <a:schemeClr val="accent1">
                              <a:lumMod val="50000"/>
                            </a:schemeClr>
                          </a:solidFill>
                          <a:latin typeface="Century Gothic" panose="020B0502020202020204" pitchFamily="34" charset="0"/>
                        </a:rPr>
                        <a:t> </a:t>
                      </a:r>
                      <a:r>
                        <a:rPr lang="en-GB" sz="2400" b="0" baseline="0" dirty="0">
                          <a:solidFill>
                            <a:schemeClr val="accent1">
                              <a:lumMod val="50000"/>
                            </a:schemeClr>
                          </a:solidFill>
                          <a:latin typeface="Century Gothic" panose="020B0502020202020204" pitchFamily="34" charset="0"/>
                        </a:rPr>
                        <a:t>(talking in general)</a:t>
                      </a:r>
                      <a:endParaRPr lang="en-GB" sz="2400" b="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924415809"/>
                  </a:ext>
                </a:extLst>
              </a:tr>
              <a:tr h="690677">
                <a:tc>
                  <a:txBody>
                    <a:bodyPr/>
                    <a:lstStyle/>
                    <a:p>
                      <a:pPr algn="ctr"/>
                      <a:r>
                        <a:rPr lang="en-GB" sz="2800" dirty="0">
                          <a:solidFill>
                            <a:schemeClr val="accent1">
                              <a:lumMod val="50000"/>
                            </a:schemeClr>
                          </a:solidFill>
                          <a:latin typeface="Century Gothic" panose="020B0502020202020204" pitchFamily="34" charset="0"/>
                        </a:rPr>
                        <a:t>Never does</a:t>
                      </a:r>
                      <a:r>
                        <a:rPr lang="en-GB" sz="2800" baseline="0" dirty="0">
                          <a:solidFill>
                            <a:schemeClr val="accent1">
                              <a:lumMod val="50000"/>
                            </a:schemeClr>
                          </a:solidFill>
                          <a:latin typeface="Century Gothic" panose="020B0502020202020204" pitchFamily="34" charset="0"/>
                        </a:rPr>
                        <a:t> homework</a:t>
                      </a:r>
                      <a:endParaRPr lang="en-GB" sz="2800" dirty="0">
                        <a:solidFill>
                          <a:schemeClr val="accent1">
                            <a:lumMod val="50000"/>
                          </a:schemeClr>
                        </a:solidFill>
                        <a:latin typeface="Century Gothic" panose="020B0502020202020204" pitchFamily="34" charset="0"/>
                      </a:endParaRPr>
                    </a:p>
                  </a:txBody>
                  <a:tcPr/>
                </a:tc>
                <a:tc>
                  <a:txBody>
                    <a:bodyPr/>
                    <a:lstStyle/>
                    <a:p>
                      <a:pPr algn="ctr"/>
                      <a:r>
                        <a:rPr lang="en-GB" sz="2800" dirty="0">
                          <a:solidFill>
                            <a:schemeClr val="accent1">
                              <a:lumMod val="50000"/>
                            </a:schemeClr>
                          </a:solidFill>
                          <a:latin typeface="Century Gothic" panose="020B0502020202020204" pitchFamily="34" charset="0"/>
                        </a:rPr>
                        <a:t>Do homework</a:t>
                      </a:r>
                      <a:r>
                        <a:rPr lang="en-GB" sz="2800" baseline="0" dirty="0">
                          <a:solidFill>
                            <a:schemeClr val="accent1">
                              <a:lumMod val="50000"/>
                            </a:schemeClr>
                          </a:solidFill>
                          <a:latin typeface="Century Gothic" panose="020B0502020202020204" pitchFamily="34" charset="0"/>
                        </a:rPr>
                        <a:t> everyday</a:t>
                      </a:r>
                      <a:endParaRPr lang="en-GB" sz="28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100476975"/>
                  </a:ext>
                </a:extLst>
              </a:tr>
              <a:tr h="690677">
                <a:tc>
                  <a:txBody>
                    <a:bodyPr/>
                    <a:lstStyle/>
                    <a:p>
                      <a:pPr algn="ctr"/>
                      <a:r>
                        <a:rPr lang="en-GB" sz="2800" dirty="0">
                          <a:solidFill>
                            <a:schemeClr val="accent1">
                              <a:lumMod val="50000"/>
                            </a:schemeClr>
                          </a:solidFill>
                          <a:latin typeface="Century Gothic" panose="020B0502020202020204" pitchFamily="34" charset="0"/>
                        </a:rPr>
                        <a:t>Sometimes</a:t>
                      </a:r>
                      <a:r>
                        <a:rPr lang="en-GB" sz="2800" baseline="0" dirty="0">
                          <a:solidFill>
                            <a:schemeClr val="accent1">
                              <a:lumMod val="50000"/>
                            </a:schemeClr>
                          </a:solidFill>
                          <a:latin typeface="Century Gothic" panose="020B0502020202020204" pitchFamily="34" charset="0"/>
                        </a:rPr>
                        <a:t> does exercise</a:t>
                      </a:r>
                      <a:endParaRPr lang="en-GB" sz="2800" dirty="0">
                        <a:solidFill>
                          <a:schemeClr val="accent1">
                            <a:lumMod val="50000"/>
                          </a:schemeClr>
                        </a:solidFill>
                        <a:latin typeface="Century Gothic" panose="020B0502020202020204" pitchFamily="34" charset="0"/>
                      </a:endParaRPr>
                    </a:p>
                  </a:txBody>
                  <a:tcPr/>
                </a:tc>
                <a:tc>
                  <a:txBody>
                    <a:bodyPr/>
                    <a:lstStyle/>
                    <a:p>
                      <a:pPr algn="ctr"/>
                      <a:r>
                        <a:rPr lang="en-GB" sz="2800" dirty="0">
                          <a:solidFill>
                            <a:schemeClr val="accent1">
                              <a:lumMod val="50000"/>
                            </a:schemeClr>
                          </a:solidFill>
                          <a:latin typeface="Century Gothic" panose="020B0502020202020204" pitchFamily="34" charset="0"/>
                        </a:rPr>
                        <a:t>Do exercise at school</a:t>
                      </a:r>
                    </a:p>
                  </a:txBody>
                  <a:tcPr/>
                </a:tc>
                <a:extLst>
                  <a:ext uri="{0D108BD9-81ED-4DB2-BD59-A6C34878D82A}">
                    <a16:rowId xmlns:a16="http://schemas.microsoft.com/office/drawing/2014/main" val="3848763795"/>
                  </a:ext>
                </a:extLst>
              </a:tr>
              <a:tr h="690677">
                <a:tc>
                  <a:txBody>
                    <a:bodyPr/>
                    <a:lstStyle/>
                    <a:p>
                      <a:pPr algn="ctr"/>
                      <a:r>
                        <a:rPr lang="en-GB" sz="2800" dirty="0">
                          <a:solidFill>
                            <a:schemeClr val="accent1">
                              <a:lumMod val="50000"/>
                            </a:schemeClr>
                          </a:solidFill>
                          <a:latin typeface="Century Gothic" panose="020B0502020202020204" pitchFamily="34" charset="0"/>
                        </a:rPr>
                        <a:t>Eats</a:t>
                      </a:r>
                      <a:r>
                        <a:rPr lang="en-GB" sz="2800" baseline="0" dirty="0">
                          <a:solidFill>
                            <a:schemeClr val="accent1">
                              <a:lumMod val="50000"/>
                            </a:schemeClr>
                          </a:solidFill>
                          <a:latin typeface="Century Gothic" panose="020B0502020202020204" pitchFamily="34" charset="0"/>
                        </a:rPr>
                        <a:t> red meat</a:t>
                      </a:r>
                      <a:endParaRPr lang="en-GB" sz="2800" dirty="0">
                        <a:solidFill>
                          <a:schemeClr val="accent1">
                            <a:lumMod val="50000"/>
                          </a:schemeClr>
                        </a:solidFill>
                        <a:latin typeface="Century Gothic" panose="020B0502020202020204" pitchFamily="34" charset="0"/>
                      </a:endParaRPr>
                    </a:p>
                  </a:txBody>
                  <a:tcPr/>
                </a:tc>
                <a:tc>
                  <a:txBody>
                    <a:bodyPr/>
                    <a:lstStyle/>
                    <a:p>
                      <a:pPr algn="ctr"/>
                      <a:r>
                        <a:rPr lang="en-GB" sz="2800" dirty="0">
                          <a:solidFill>
                            <a:schemeClr val="accent1">
                              <a:lumMod val="50000"/>
                            </a:schemeClr>
                          </a:solidFill>
                          <a:latin typeface="Century Gothic" panose="020B0502020202020204" pitchFamily="34" charset="0"/>
                        </a:rPr>
                        <a:t>Eat fruit</a:t>
                      </a:r>
                    </a:p>
                  </a:txBody>
                  <a:tcPr/>
                </a:tc>
                <a:extLst>
                  <a:ext uri="{0D108BD9-81ED-4DB2-BD59-A6C34878D82A}">
                    <a16:rowId xmlns:a16="http://schemas.microsoft.com/office/drawing/2014/main" val="4107030061"/>
                  </a:ext>
                </a:extLst>
              </a:tr>
              <a:tr h="690677">
                <a:tc>
                  <a:txBody>
                    <a:bodyPr/>
                    <a:lstStyle/>
                    <a:p>
                      <a:pPr algn="ctr"/>
                      <a:r>
                        <a:rPr lang="en-GB" sz="2800" dirty="0">
                          <a:solidFill>
                            <a:schemeClr val="accent1">
                              <a:lumMod val="50000"/>
                            </a:schemeClr>
                          </a:solidFill>
                          <a:latin typeface="Century Gothic" panose="020B0502020202020204" pitchFamily="34" charset="0"/>
                        </a:rPr>
                        <a:t>Drinks Coca</a:t>
                      </a:r>
                      <a:r>
                        <a:rPr lang="en-GB" sz="2800" baseline="0" dirty="0">
                          <a:solidFill>
                            <a:schemeClr val="accent1">
                              <a:lumMod val="50000"/>
                            </a:schemeClr>
                          </a:solidFill>
                          <a:latin typeface="Century Gothic" panose="020B0502020202020204" pitchFamily="34" charset="0"/>
                        </a:rPr>
                        <a:t> C</a:t>
                      </a:r>
                      <a:r>
                        <a:rPr lang="en-GB" sz="2800" dirty="0">
                          <a:solidFill>
                            <a:schemeClr val="accent1">
                              <a:lumMod val="50000"/>
                            </a:schemeClr>
                          </a:solidFill>
                          <a:latin typeface="Century Gothic" panose="020B0502020202020204" pitchFamily="34" charset="0"/>
                        </a:rPr>
                        <a:t>ola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accent1">
                              <a:lumMod val="50000"/>
                            </a:schemeClr>
                          </a:solidFill>
                          <a:latin typeface="Century Gothic" panose="020B0502020202020204" pitchFamily="34" charset="0"/>
                        </a:rPr>
                        <a:t>Drink water</a:t>
                      </a:r>
                    </a:p>
                  </a:txBody>
                  <a:tcPr/>
                </a:tc>
                <a:extLst>
                  <a:ext uri="{0D108BD9-81ED-4DB2-BD59-A6C34878D82A}">
                    <a16:rowId xmlns:a16="http://schemas.microsoft.com/office/drawing/2014/main" val="3067270774"/>
                  </a:ext>
                </a:extLst>
              </a:tr>
              <a:tr h="690677">
                <a:tc>
                  <a:txBody>
                    <a:bodyPr/>
                    <a:lstStyle/>
                    <a:p>
                      <a:pPr algn="ctr"/>
                      <a:r>
                        <a:rPr lang="en-GB" sz="2800" dirty="0">
                          <a:solidFill>
                            <a:schemeClr val="accent1">
                              <a:lumMod val="50000"/>
                            </a:schemeClr>
                          </a:solidFill>
                          <a:latin typeface="Century Gothic" panose="020B0502020202020204" pitchFamily="34" charset="0"/>
                        </a:rPr>
                        <a:t>Lives alone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accent1">
                              <a:lumMod val="50000"/>
                            </a:schemeClr>
                          </a:solidFill>
                          <a:latin typeface="Century Gothic" panose="020B0502020202020204" pitchFamily="34" charset="0"/>
                        </a:rPr>
                        <a:t>Live with</a:t>
                      </a:r>
                      <a:r>
                        <a:rPr lang="en-GB" sz="2800" baseline="0" dirty="0">
                          <a:solidFill>
                            <a:schemeClr val="accent1">
                              <a:lumMod val="50000"/>
                            </a:schemeClr>
                          </a:solidFill>
                          <a:latin typeface="Century Gothic" panose="020B0502020202020204" pitchFamily="34" charset="0"/>
                        </a:rPr>
                        <a:t> friends</a:t>
                      </a:r>
                      <a:endParaRPr lang="en-GB" sz="28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974371097"/>
                  </a:ext>
                </a:extLst>
              </a:tr>
            </a:tbl>
          </a:graphicData>
        </a:graphic>
      </p:graphicFrame>
      <p:sp>
        <p:nvSpPr>
          <p:cNvPr id="5" name="TextBox 4"/>
          <p:cNvSpPr txBox="1"/>
          <p:nvPr/>
        </p:nvSpPr>
        <p:spPr>
          <a:xfrm>
            <a:off x="163157" y="173450"/>
            <a:ext cx="3098203"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Student B answers</a:t>
            </a:r>
          </a:p>
        </p:txBody>
      </p:sp>
      <p:sp>
        <p:nvSpPr>
          <p:cNvPr id="6" name="Rounded Rectangle 11">
            <a:extLst>
              <a:ext uri="{FF2B5EF4-FFF2-40B4-BE49-F238E27FC236}">
                <a16:creationId xmlns:a16="http://schemas.microsoft.com/office/drawing/2014/main" id="{A316DD52-7894-4A75-969C-CA0645DA2978}"/>
              </a:ext>
            </a:extLst>
          </p:cNvPr>
          <p:cNvSpPr/>
          <p:nvPr/>
        </p:nvSpPr>
        <p:spPr>
          <a:xfrm>
            <a:off x="9464842" y="258166"/>
            <a:ext cx="246330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6116944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9737558" y="419502"/>
            <a:ext cx="176463" cy="45719"/>
          </a:xfrm>
        </p:spPr>
        <p:txBody>
          <a:bodyPr>
            <a:noAutofit/>
          </a:bodyPr>
          <a:lstStyle/>
          <a:p>
            <a:r>
              <a:rPr lang="en-GB" sz="100" b="1" dirty="0" err="1">
                <a:solidFill>
                  <a:prstClr val="white"/>
                </a:solidFill>
              </a:rPr>
              <a:t>hablar</a:t>
            </a:r>
            <a:r>
              <a:rPr lang="en-GB" sz="100" b="1" dirty="0">
                <a:solidFill>
                  <a:prstClr val="white"/>
                </a:solidFill>
              </a:rPr>
              <a:t> / </a:t>
            </a:r>
            <a:r>
              <a:rPr lang="en-GB" sz="100" b="1" dirty="0" err="1">
                <a:solidFill>
                  <a:prstClr val="white"/>
                </a:solidFill>
              </a:rPr>
              <a:t>escuchar</a:t>
            </a:r>
            <a:endParaRPr lang="en-US" sz="100" dirty="0"/>
          </a:p>
        </p:txBody>
      </p:sp>
      <p:graphicFrame>
        <p:nvGraphicFramePr>
          <p:cNvPr id="4" name="Table 3"/>
          <p:cNvGraphicFramePr>
            <a:graphicFrameLocks noGrp="1"/>
          </p:cNvGraphicFramePr>
          <p:nvPr>
            <p:extLst>
              <p:ext uri="{D42A27DB-BD31-4B8C-83A1-F6EECF244321}">
                <p14:modId xmlns:p14="http://schemas.microsoft.com/office/powerpoint/2010/main" val="1701813755"/>
              </p:ext>
            </p:extLst>
          </p:nvPr>
        </p:nvGraphicFramePr>
        <p:xfrm>
          <a:off x="1188720" y="1127831"/>
          <a:ext cx="10576560" cy="4683485"/>
        </p:xfrm>
        <a:graphic>
          <a:graphicData uri="http://schemas.openxmlformats.org/drawingml/2006/table">
            <a:tbl>
              <a:tblPr firstRow="1" bandRow="1">
                <a:tableStyleId>{8A107856-5554-42FB-B03E-39F5DBC370BA}</a:tableStyleId>
              </a:tblPr>
              <a:tblGrid>
                <a:gridCol w="5361390">
                  <a:extLst>
                    <a:ext uri="{9D8B030D-6E8A-4147-A177-3AD203B41FA5}">
                      <a16:colId xmlns:a16="http://schemas.microsoft.com/office/drawing/2014/main" val="2538844088"/>
                    </a:ext>
                  </a:extLst>
                </a:gridCol>
                <a:gridCol w="5215170">
                  <a:extLst>
                    <a:ext uri="{9D8B030D-6E8A-4147-A177-3AD203B41FA5}">
                      <a16:colId xmlns:a16="http://schemas.microsoft.com/office/drawing/2014/main" val="2415405571"/>
                    </a:ext>
                  </a:extLst>
                </a:gridCol>
              </a:tblGrid>
              <a:tr h="12301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baseline="0" dirty="0">
                          <a:solidFill>
                            <a:schemeClr val="accent1">
                              <a:lumMod val="50000"/>
                            </a:schemeClr>
                          </a:solidFill>
                          <a:latin typeface="Century Gothic" panose="020B0502020202020204" pitchFamily="34" charset="0"/>
                        </a:rPr>
                        <a:t>Daniel does it</a:t>
                      </a:r>
                      <a:endParaRPr lang="en-GB" sz="2800" b="1" i="1" dirty="0">
                        <a:solidFill>
                          <a:schemeClr val="accent1">
                            <a:lumMod val="50000"/>
                          </a:schemeClr>
                        </a:solidFill>
                        <a:latin typeface="Century Gothic" panose="020B0502020202020204" pitchFamily="34" charset="0"/>
                      </a:endParaRPr>
                    </a:p>
                  </a:txBody>
                  <a:tcPr anchor="ctr"/>
                </a:tc>
                <a:tc>
                  <a:txBody>
                    <a:bodyPr/>
                    <a:lstStyle/>
                    <a:p>
                      <a:pPr algn="ctr"/>
                      <a:r>
                        <a:rPr lang="en-GB" sz="2800" b="1" baseline="0" dirty="0">
                          <a:solidFill>
                            <a:schemeClr val="accent1">
                              <a:lumMod val="50000"/>
                            </a:schemeClr>
                          </a:solidFill>
                          <a:latin typeface="Century Gothic" panose="020B0502020202020204" pitchFamily="34" charset="0"/>
                        </a:rPr>
                        <a:t>It’s good to…</a:t>
                      </a:r>
                    </a:p>
                    <a:p>
                      <a:pPr algn="ctr"/>
                      <a:r>
                        <a:rPr lang="en-GB" sz="2800" b="1" baseline="0" dirty="0">
                          <a:solidFill>
                            <a:schemeClr val="accent1">
                              <a:lumMod val="50000"/>
                            </a:schemeClr>
                          </a:solidFill>
                          <a:latin typeface="Century Gothic" panose="020B0502020202020204" pitchFamily="34" charset="0"/>
                        </a:rPr>
                        <a:t> </a:t>
                      </a:r>
                      <a:r>
                        <a:rPr lang="en-GB" sz="2400" b="0" baseline="0" dirty="0">
                          <a:solidFill>
                            <a:schemeClr val="accent1">
                              <a:lumMod val="50000"/>
                            </a:schemeClr>
                          </a:solidFill>
                          <a:latin typeface="Century Gothic" panose="020B0502020202020204" pitchFamily="34" charset="0"/>
                        </a:rPr>
                        <a:t>(talking in general)</a:t>
                      </a:r>
                      <a:endParaRPr lang="en-GB" sz="2400" b="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924415809"/>
                  </a:ext>
                </a:extLst>
              </a:tr>
              <a:tr h="690677">
                <a:tc>
                  <a:txBody>
                    <a:bodyPr/>
                    <a:lstStyle/>
                    <a:p>
                      <a:pPr algn="ctr"/>
                      <a:r>
                        <a:rPr lang="en-GB" sz="2800" dirty="0">
                          <a:solidFill>
                            <a:schemeClr val="accent1">
                              <a:lumMod val="50000"/>
                            </a:schemeClr>
                          </a:solidFill>
                          <a:latin typeface="Century Gothic" panose="020B0502020202020204" pitchFamily="34" charset="0"/>
                        </a:rPr>
                        <a:t>Never does sport</a:t>
                      </a:r>
                    </a:p>
                  </a:txBody>
                  <a:tcPr/>
                </a:tc>
                <a:tc>
                  <a:txBody>
                    <a:bodyPr/>
                    <a:lstStyle/>
                    <a:p>
                      <a:pPr algn="ctr"/>
                      <a:r>
                        <a:rPr lang="en-GB" sz="2800" dirty="0">
                          <a:solidFill>
                            <a:schemeClr val="accent1">
                              <a:lumMod val="50000"/>
                            </a:schemeClr>
                          </a:solidFill>
                          <a:latin typeface="Century Gothic" panose="020B0502020202020204" pitchFamily="34" charset="0"/>
                        </a:rPr>
                        <a:t>Do sport</a:t>
                      </a:r>
                      <a:r>
                        <a:rPr lang="en-GB" sz="2800" baseline="0" dirty="0">
                          <a:solidFill>
                            <a:schemeClr val="accent1">
                              <a:lumMod val="50000"/>
                            </a:schemeClr>
                          </a:solidFill>
                          <a:latin typeface="Century Gothic" panose="020B0502020202020204" pitchFamily="34" charset="0"/>
                        </a:rPr>
                        <a:t> at school</a:t>
                      </a:r>
                      <a:endParaRPr lang="en-GB" sz="28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100476975"/>
                  </a:ext>
                </a:extLst>
              </a:tr>
              <a:tr h="690677">
                <a:tc>
                  <a:txBody>
                    <a:bodyPr/>
                    <a:lstStyle/>
                    <a:p>
                      <a:pPr algn="ctr"/>
                      <a:r>
                        <a:rPr lang="en-GB" sz="2800" dirty="0">
                          <a:solidFill>
                            <a:schemeClr val="accent1">
                              <a:lumMod val="50000"/>
                            </a:schemeClr>
                          </a:solidFill>
                          <a:latin typeface="Century Gothic" panose="020B0502020202020204" pitchFamily="34" charset="0"/>
                        </a:rPr>
                        <a:t>Reads sometimes</a:t>
                      </a:r>
                    </a:p>
                  </a:txBody>
                  <a:tcPr/>
                </a:tc>
                <a:tc>
                  <a:txBody>
                    <a:bodyPr/>
                    <a:lstStyle/>
                    <a:p>
                      <a:pPr algn="ctr"/>
                      <a:r>
                        <a:rPr lang="en-GB" sz="2800" dirty="0">
                          <a:solidFill>
                            <a:schemeClr val="accent1">
                              <a:lumMod val="50000"/>
                            </a:schemeClr>
                          </a:solidFill>
                          <a:latin typeface="Century Gothic" panose="020B0502020202020204" pitchFamily="34" charset="0"/>
                        </a:rPr>
                        <a:t>Read everyday</a:t>
                      </a:r>
                    </a:p>
                  </a:txBody>
                  <a:tcPr/>
                </a:tc>
                <a:extLst>
                  <a:ext uri="{0D108BD9-81ED-4DB2-BD59-A6C34878D82A}">
                    <a16:rowId xmlns:a16="http://schemas.microsoft.com/office/drawing/2014/main" val="3848763795"/>
                  </a:ext>
                </a:extLst>
              </a:tr>
              <a:tr h="690677">
                <a:tc>
                  <a:txBody>
                    <a:bodyPr/>
                    <a:lstStyle/>
                    <a:p>
                      <a:pPr algn="ctr"/>
                      <a:r>
                        <a:rPr lang="en-GB" sz="2800" dirty="0">
                          <a:solidFill>
                            <a:schemeClr val="accent1">
                              <a:lumMod val="50000"/>
                            </a:schemeClr>
                          </a:solidFill>
                          <a:latin typeface="Century Gothic" panose="020B0502020202020204" pitchFamily="34" charset="0"/>
                        </a:rPr>
                        <a:t>Eat big dishes</a:t>
                      </a:r>
                    </a:p>
                  </a:txBody>
                  <a:tcPr/>
                </a:tc>
                <a:tc>
                  <a:txBody>
                    <a:bodyPr/>
                    <a:lstStyle/>
                    <a:p>
                      <a:pPr algn="ctr"/>
                      <a:r>
                        <a:rPr lang="en-GB" sz="2800" dirty="0">
                          <a:solidFill>
                            <a:schemeClr val="accent1">
                              <a:lumMod val="50000"/>
                            </a:schemeClr>
                          </a:solidFill>
                          <a:latin typeface="Century Gothic" panose="020B0502020202020204" pitchFamily="34" charset="0"/>
                        </a:rPr>
                        <a:t>Eat small</a:t>
                      </a:r>
                      <a:r>
                        <a:rPr lang="en-GB" sz="2800" baseline="0" dirty="0">
                          <a:solidFill>
                            <a:schemeClr val="accent1">
                              <a:lumMod val="50000"/>
                            </a:schemeClr>
                          </a:solidFill>
                          <a:latin typeface="Century Gothic" panose="020B0502020202020204" pitchFamily="34" charset="0"/>
                        </a:rPr>
                        <a:t> dishes</a:t>
                      </a:r>
                      <a:endParaRPr lang="en-GB" sz="28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107030061"/>
                  </a:ext>
                </a:extLst>
              </a:tr>
              <a:tr h="690677">
                <a:tc>
                  <a:txBody>
                    <a:bodyPr/>
                    <a:lstStyle/>
                    <a:p>
                      <a:pPr algn="ctr"/>
                      <a:r>
                        <a:rPr lang="en-GB" sz="2800" dirty="0">
                          <a:solidFill>
                            <a:schemeClr val="accent1">
                              <a:lumMod val="50000"/>
                            </a:schemeClr>
                          </a:solidFill>
                          <a:latin typeface="Century Gothic" panose="020B0502020202020204" pitchFamily="34" charset="0"/>
                        </a:rPr>
                        <a:t>Lives in England</a:t>
                      </a:r>
                    </a:p>
                  </a:txBody>
                  <a:tcPr/>
                </a:tc>
                <a:tc>
                  <a:txBody>
                    <a:bodyPr/>
                    <a:lstStyle/>
                    <a:p>
                      <a:pPr algn="ctr"/>
                      <a:r>
                        <a:rPr lang="en-GB" sz="2800" dirty="0">
                          <a:solidFill>
                            <a:schemeClr val="accent1">
                              <a:lumMod val="50000"/>
                            </a:schemeClr>
                          </a:solidFill>
                          <a:latin typeface="Century Gothic" panose="020B0502020202020204" pitchFamily="34" charset="0"/>
                        </a:rPr>
                        <a:t>Live in Spain</a:t>
                      </a:r>
                    </a:p>
                  </a:txBody>
                  <a:tcPr/>
                </a:tc>
                <a:extLst>
                  <a:ext uri="{0D108BD9-81ED-4DB2-BD59-A6C34878D82A}">
                    <a16:rowId xmlns:a16="http://schemas.microsoft.com/office/drawing/2014/main" val="4045097763"/>
                  </a:ext>
                </a:extLst>
              </a:tr>
              <a:tr h="690677">
                <a:tc>
                  <a:txBody>
                    <a:bodyPr/>
                    <a:lstStyle/>
                    <a:p>
                      <a:pPr algn="ctr"/>
                      <a:r>
                        <a:rPr lang="en-GB" sz="2800" dirty="0">
                          <a:solidFill>
                            <a:schemeClr val="accent1">
                              <a:lumMod val="50000"/>
                            </a:schemeClr>
                          </a:solidFill>
                          <a:latin typeface="Century Gothic" panose="020B0502020202020204" pitchFamily="34" charset="0"/>
                        </a:rPr>
                        <a:t>Drinks lemonade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accent1">
                              <a:lumMod val="50000"/>
                            </a:schemeClr>
                          </a:solidFill>
                          <a:latin typeface="Century Gothic" panose="020B0502020202020204" pitchFamily="34" charset="0"/>
                        </a:rPr>
                        <a:t>Drink water</a:t>
                      </a:r>
                    </a:p>
                  </a:txBody>
                  <a:tcPr/>
                </a:tc>
                <a:extLst>
                  <a:ext uri="{0D108BD9-81ED-4DB2-BD59-A6C34878D82A}">
                    <a16:rowId xmlns:a16="http://schemas.microsoft.com/office/drawing/2014/main" val="3067270774"/>
                  </a:ext>
                </a:extLst>
              </a:tr>
            </a:tbl>
          </a:graphicData>
        </a:graphic>
      </p:graphicFrame>
      <p:sp>
        <p:nvSpPr>
          <p:cNvPr id="5" name="TextBox 4"/>
          <p:cNvSpPr txBox="1"/>
          <p:nvPr/>
        </p:nvSpPr>
        <p:spPr>
          <a:xfrm>
            <a:off x="163157" y="173450"/>
            <a:ext cx="3098203"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Student A answers</a:t>
            </a:r>
          </a:p>
        </p:txBody>
      </p:sp>
      <p:sp>
        <p:nvSpPr>
          <p:cNvPr id="6" name="Rounded Rectangle 11">
            <a:extLst>
              <a:ext uri="{FF2B5EF4-FFF2-40B4-BE49-F238E27FC236}">
                <a16:creationId xmlns:a16="http://schemas.microsoft.com/office/drawing/2014/main" id="{A316DD52-7894-4A75-969C-CA0645DA2978}"/>
              </a:ext>
            </a:extLst>
          </p:cNvPr>
          <p:cNvSpPr/>
          <p:nvPr/>
        </p:nvSpPr>
        <p:spPr>
          <a:xfrm>
            <a:off x="9464842" y="258166"/>
            <a:ext cx="246330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253608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97649"/>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Calibri" panose="020F0502020204030204" pitchFamily="34" charset="0"/>
              </a:rPr>
              <a:t>Term 3.1, Week </a:t>
            </a:r>
            <a:r>
              <a:rPr lang="en-GB" sz="2800" b="1" dirty="0">
                <a:solidFill>
                  <a:schemeClr val="accent1">
                    <a:lumMod val="50000"/>
                  </a:schemeClr>
                </a:solidFill>
                <a:latin typeface="Century Gothic" panose="020B0502020202020204" pitchFamily="34" charset="0"/>
                <a:ea typeface="Calibri" panose="020F0502020204030204" pitchFamily="34" charset="0"/>
                <a:cs typeface="Calibri" panose="020F0502020204030204" pitchFamily="34" charset="0"/>
              </a:rPr>
              <a:t>5</a:t>
            </a:r>
            <a:r>
              <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Calibri" panose="020F0502020204030204" pitchFamily="34" charset="0"/>
              </a:rPr>
              <a:t>)</a:t>
            </a:r>
            <a:endPar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hlinkClick r:id="rId7"/>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8"/>
              </a:rPr>
              <a:t>Term 3.1, Week 2</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5B9BD5">
                    <a:lumMod val="50000"/>
                  </a:srgbClr>
                </a:solidFill>
                <a:latin typeface="Century Gothic" panose="020B0502020202020204" pitchFamily="34" charset="0"/>
              </a:rPr>
              <a:t>                                       </a:t>
            </a:r>
            <a:r>
              <a:rPr lang="en-GB" sz="2000" dirty="0">
                <a:solidFill>
                  <a:srgbClr val="5B9BD5">
                    <a:lumMod val="50000"/>
                  </a:srgbClr>
                </a:solidFill>
                <a:latin typeface="Century Gothic" panose="020B0502020202020204" pitchFamily="34" charset="0"/>
                <a:hlinkClick r:id="rId9"/>
              </a:rPr>
              <a:t>Term 2.2, Week 2</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14" name="Picture 13" descr="\\userfs\nca509\w2k\Downloads\frame (44).pn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24578" y="2625885"/>
            <a:ext cx="1062217" cy="1057051"/>
          </a:xfrm>
          <a:prstGeom prst="rect">
            <a:avLst/>
          </a:prstGeom>
          <a:noFill/>
          <a:ln>
            <a:noFill/>
          </a:ln>
        </p:spPr>
      </p:pic>
    </p:spTree>
    <p:extLst>
      <p:ext uri="{BB962C8B-B14F-4D97-AF65-F5344CB8AC3E}">
        <p14:creationId xmlns:p14="http://schemas.microsoft.com/office/powerpoint/2010/main" val="2113945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8419"/>
            <a:ext cx="10515600" cy="1325562"/>
          </a:xfrm>
        </p:spPr>
        <p:txBody>
          <a:bodyPr>
            <a:normAutofit fontScale="90000"/>
          </a:bodyPr>
          <a:lstStyle/>
          <a:p>
            <a:pPr algn="ctr"/>
            <a:r>
              <a:rPr lang="en-GB" sz="12000" dirty="0">
                <a:latin typeface="Century Gothic" panose="020B0502020202020204" pitchFamily="34" charset="0"/>
              </a:rPr>
              <a:t>go</a:t>
            </a:r>
          </a:p>
        </p:txBody>
      </p:sp>
      <p:sp>
        <p:nvSpPr>
          <p:cNvPr id="6" name="Rounded Rectangle 5" descr="rectangle"/>
          <p:cNvSpPr/>
          <p:nvPr/>
        </p:nvSpPr>
        <p:spPr>
          <a:xfrm>
            <a:off x="4506481" y="1935560"/>
            <a:ext cx="3058655" cy="2577219"/>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TextBox 6"/>
          <p:cNvSpPr txBox="1"/>
          <p:nvPr/>
        </p:nvSpPr>
        <p:spPr>
          <a:xfrm>
            <a:off x="4939651" y="3283020"/>
            <a:ext cx="2312697"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go</a:t>
            </a:r>
            <a:r>
              <a:rPr lang="es-CO" sz="6000" dirty="0">
                <a:solidFill>
                  <a:srgbClr val="115076"/>
                </a:solidFill>
                <a:latin typeface="Century Gothic" panose="020B0502020202020204" pitchFamily="34" charset="0"/>
                <a:cs typeface="Calibri" panose="020F0502020204030204" pitchFamily="34" charset="0"/>
              </a:rPr>
              <a:t>l</a:t>
            </a:r>
          </a:p>
        </p:txBody>
      </p:sp>
      <p:sp>
        <p:nvSpPr>
          <p:cNvPr id="12" name="TextBox 11"/>
          <p:cNvSpPr txBox="1"/>
          <p:nvPr/>
        </p:nvSpPr>
        <p:spPr>
          <a:xfrm>
            <a:off x="531294" y="182458"/>
            <a:ext cx="3696126"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domin</a:t>
            </a:r>
            <a:r>
              <a:rPr lang="es-CO" sz="6000" dirty="0">
                <a:solidFill>
                  <a:srgbClr val="E87D1E"/>
                </a:solidFill>
                <a:latin typeface="Century Gothic" panose="020B0502020202020204" pitchFamily="34" charset="0"/>
                <a:cs typeface="Calibri" panose="020F0502020204030204" pitchFamily="34" charset="0"/>
              </a:rPr>
              <a:t>go</a:t>
            </a:r>
          </a:p>
        </p:txBody>
      </p:sp>
      <p:sp>
        <p:nvSpPr>
          <p:cNvPr id="10" name="TextBox 9"/>
          <p:cNvSpPr txBox="1"/>
          <p:nvPr/>
        </p:nvSpPr>
        <p:spPr>
          <a:xfrm>
            <a:off x="464209" y="3420333"/>
            <a:ext cx="3830296"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conmi</a:t>
            </a:r>
            <a:r>
              <a:rPr lang="es-CO" sz="6000" dirty="0">
                <a:solidFill>
                  <a:srgbClr val="E87D1E"/>
                </a:solidFill>
                <a:latin typeface="Century Gothic" panose="020B0502020202020204" pitchFamily="34" charset="0"/>
                <a:cs typeface="Calibri" panose="020F0502020204030204" pitchFamily="34" charset="0"/>
              </a:rPr>
              <a:t>go</a:t>
            </a:r>
          </a:p>
        </p:txBody>
      </p:sp>
      <p:sp>
        <p:nvSpPr>
          <p:cNvPr id="16" name="TextBox 15"/>
          <p:cNvSpPr txBox="1"/>
          <p:nvPr/>
        </p:nvSpPr>
        <p:spPr>
          <a:xfrm>
            <a:off x="4631265" y="4512779"/>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al</a:t>
            </a:r>
            <a:r>
              <a:rPr lang="es-CO" sz="6000" dirty="0">
                <a:solidFill>
                  <a:srgbClr val="E87D1E"/>
                </a:solidFill>
                <a:latin typeface="Century Gothic" panose="020B0502020202020204" pitchFamily="34" charset="0"/>
                <a:cs typeface="Calibri" panose="020F0502020204030204" pitchFamily="34" charset="0"/>
              </a:rPr>
              <a:t>go</a:t>
            </a:r>
          </a:p>
        </p:txBody>
      </p:sp>
      <p:sp>
        <p:nvSpPr>
          <p:cNvPr id="11" name="TextBox 10"/>
          <p:cNvSpPr txBox="1"/>
          <p:nvPr/>
        </p:nvSpPr>
        <p:spPr>
          <a:xfrm>
            <a:off x="8508719" y="172265"/>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lar</a:t>
            </a:r>
            <a:r>
              <a:rPr lang="es-CO" sz="6000" dirty="0">
                <a:solidFill>
                  <a:srgbClr val="E87D1E"/>
                </a:solidFill>
                <a:latin typeface="Century Gothic" panose="020B0502020202020204" pitchFamily="34" charset="0"/>
                <a:cs typeface="Calibri" panose="020F0502020204030204" pitchFamily="34" charset="0"/>
              </a:rPr>
              <a:t>go</a:t>
            </a:r>
          </a:p>
        </p:txBody>
      </p:sp>
      <p:sp>
        <p:nvSpPr>
          <p:cNvPr id="5" name="TextBox 4"/>
          <p:cNvSpPr txBox="1"/>
          <p:nvPr/>
        </p:nvSpPr>
        <p:spPr>
          <a:xfrm>
            <a:off x="8045698" y="3334635"/>
            <a:ext cx="3855512"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jue</a:t>
            </a:r>
            <a:r>
              <a:rPr lang="es-CO" sz="6000" dirty="0">
                <a:solidFill>
                  <a:srgbClr val="E87D1E"/>
                </a:solidFill>
                <a:latin typeface="Century Gothic" panose="020B0502020202020204" pitchFamily="34" charset="0"/>
                <a:cs typeface="Calibri" panose="020F0502020204030204" pitchFamily="34" charset="0"/>
              </a:rPr>
              <a:t>go</a:t>
            </a:r>
            <a:r>
              <a:rPr lang="es-CO" sz="6000" dirty="0">
                <a:solidFill>
                  <a:srgbClr val="0070C0"/>
                </a:solidFill>
                <a:latin typeface="Century Gothic" panose="020B0502020202020204" pitchFamily="34" charset="0"/>
                <a:cs typeface="Calibri" panose="020F0502020204030204" pitchFamily="34" charset="0"/>
              </a:rPr>
              <a:t> </a:t>
            </a:r>
            <a:r>
              <a:rPr lang="es-CO" sz="6000" dirty="0">
                <a:solidFill>
                  <a:srgbClr val="115076"/>
                </a:solidFill>
                <a:latin typeface="Century Gothic" panose="020B0502020202020204" pitchFamily="34" charset="0"/>
                <a:cs typeface="Calibri" panose="020F0502020204030204" pitchFamily="34" charset="0"/>
              </a:rPr>
              <a:t>(n)</a:t>
            </a:r>
          </a:p>
        </p:txBody>
      </p:sp>
      <p:sp>
        <p:nvSpPr>
          <p:cNvPr id="21" name="TextBox 20"/>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07411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p:bldP spid="12" grpId="0"/>
      <p:bldP spid="10" grpId="0"/>
      <p:bldP spid="16" grpId="0"/>
      <p:bldP spid="11"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391" y="193736"/>
            <a:ext cx="10515600" cy="1325562"/>
          </a:xfrm>
        </p:spPr>
        <p:txBody>
          <a:bodyPr>
            <a:normAutofit fontScale="90000"/>
          </a:bodyPr>
          <a:lstStyle/>
          <a:p>
            <a:pPr algn="ctr"/>
            <a:r>
              <a:rPr lang="en-GB" sz="12000" dirty="0" err="1">
                <a:latin typeface="Century Gothic" panose="020B0502020202020204" pitchFamily="34" charset="0"/>
              </a:rPr>
              <a:t>gu</a:t>
            </a:r>
            <a:endParaRPr lang="en-GB" sz="12000" dirty="0">
              <a:latin typeface="Century Gothic" panose="020B0502020202020204" pitchFamily="34" charset="0"/>
            </a:endParaRPr>
          </a:p>
        </p:txBody>
      </p:sp>
      <p:sp>
        <p:nvSpPr>
          <p:cNvPr id="4" name="Rounded Rectangle 3" descr="rectangle"/>
          <p:cNvSpPr/>
          <p:nvPr/>
        </p:nvSpPr>
        <p:spPr>
          <a:xfrm>
            <a:off x="3810001" y="1696954"/>
            <a:ext cx="4639733" cy="416830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Picture 5" descr="small boy with a question asking a ma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69579" y="1903820"/>
            <a:ext cx="2652837" cy="2652837"/>
          </a:xfrm>
          <a:prstGeom prst="rect">
            <a:avLst/>
          </a:prstGeom>
        </p:spPr>
      </p:pic>
      <p:sp>
        <p:nvSpPr>
          <p:cNvPr id="5" name="TextBox 4"/>
          <p:cNvSpPr txBox="1"/>
          <p:nvPr/>
        </p:nvSpPr>
        <p:spPr>
          <a:xfrm>
            <a:off x="3981238" y="4556657"/>
            <a:ext cx="422952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pre</a:t>
            </a:r>
            <a:r>
              <a:rPr lang="es-CO" sz="6000" dirty="0">
                <a:solidFill>
                  <a:srgbClr val="E87D1E"/>
                </a:solidFill>
                <a:latin typeface="Century Gothic" panose="020B0502020202020204" pitchFamily="34" charset="0"/>
                <a:cs typeface="Calibri" panose="020F0502020204030204" pitchFamily="34" charset="0"/>
              </a:rPr>
              <a:t>gu</a:t>
            </a:r>
            <a:r>
              <a:rPr lang="es-CO" sz="6000" dirty="0">
                <a:solidFill>
                  <a:srgbClr val="115076"/>
                </a:solidFill>
                <a:latin typeface="Century Gothic" panose="020B0502020202020204" pitchFamily="34" charset="0"/>
                <a:cs typeface="Calibri" panose="020F0502020204030204" pitchFamily="34" charset="0"/>
              </a:rPr>
              <a:t>ntar</a:t>
            </a:r>
          </a:p>
        </p:txBody>
      </p:sp>
      <p:sp>
        <p:nvSpPr>
          <p:cNvPr id="7" name="TextBox 6"/>
          <p:cNvSpPr txBox="1"/>
          <p:nvPr/>
        </p:nvSpPr>
        <p:spPr>
          <a:xfrm>
            <a:off x="0" y="1903820"/>
            <a:ext cx="3810001"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se</a:t>
            </a:r>
            <a:r>
              <a:rPr lang="es-CO" sz="6000" dirty="0">
                <a:solidFill>
                  <a:srgbClr val="E87D1E"/>
                </a:solidFill>
                <a:latin typeface="Century Gothic" panose="020B0502020202020204" pitchFamily="34" charset="0"/>
                <a:cs typeface="Calibri" panose="020F0502020204030204" pitchFamily="34" charset="0"/>
              </a:rPr>
              <a:t>gu</a:t>
            </a:r>
            <a:r>
              <a:rPr lang="es-CO" sz="6000" dirty="0">
                <a:solidFill>
                  <a:srgbClr val="115076"/>
                </a:solidFill>
                <a:latin typeface="Century Gothic" panose="020B0502020202020204" pitchFamily="34" charset="0"/>
                <a:cs typeface="Calibri" panose="020F0502020204030204" pitchFamily="34" charset="0"/>
              </a:rPr>
              <a:t>ndo</a:t>
            </a:r>
          </a:p>
        </p:txBody>
      </p:sp>
      <p:pic>
        <p:nvPicPr>
          <p:cNvPr id="18434" name="Picture 2" descr="a podiu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3260" y="3635946"/>
            <a:ext cx="2178579" cy="1241791"/>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descr="podium with an arrow pointing to the second spot"/>
          <p:cNvCxnSpPr/>
          <p:nvPr/>
        </p:nvCxnSpPr>
        <p:spPr>
          <a:xfrm>
            <a:off x="813391" y="3058070"/>
            <a:ext cx="303028" cy="879007"/>
          </a:xfrm>
          <a:prstGeom prst="straightConnector1">
            <a:avLst/>
          </a:prstGeom>
          <a:ln w="47625">
            <a:solidFill>
              <a:srgbClr val="E87D1E"/>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625662" y="1696954"/>
            <a:ext cx="3310829" cy="1938992"/>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¡mucho </a:t>
            </a:r>
            <a:r>
              <a:rPr lang="es-CO" sz="6000" dirty="0">
                <a:solidFill>
                  <a:srgbClr val="E87D1E"/>
                </a:solidFill>
                <a:latin typeface="Century Gothic" panose="020B0502020202020204" pitchFamily="34" charset="0"/>
                <a:cs typeface="Calibri" panose="020F0502020204030204" pitchFamily="34" charset="0"/>
              </a:rPr>
              <a:t>gu</a:t>
            </a:r>
            <a:r>
              <a:rPr lang="es-CO" sz="6000" dirty="0">
                <a:solidFill>
                  <a:srgbClr val="115076"/>
                </a:solidFill>
                <a:latin typeface="Century Gothic" panose="020B0502020202020204" pitchFamily="34" charset="0"/>
                <a:cs typeface="Calibri" panose="020F0502020204030204" pitchFamily="34" charset="0"/>
              </a:rPr>
              <a:t>sto!</a:t>
            </a:r>
          </a:p>
        </p:txBody>
      </p:sp>
      <p:pic>
        <p:nvPicPr>
          <p:cNvPr id="18436" name="Picture 4" descr="handshak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06783" y="3635946"/>
            <a:ext cx="1869552" cy="131180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09424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u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gu_preguntar.wav"/>
                                        </p:tgtEl>
                                      </p:cMediaNode>
                                    </p:audio>
                                  </p:sub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5" name="gu_segundo.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434"/>
                                        </p:tgtEl>
                                        <p:attrNameLst>
                                          <p:attrName>style.visibility</p:attrName>
                                        </p:attrNameLst>
                                      </p:cBhvr>
                                      <p:to>
                                        <p:strVal val="visible"/>
                                      </p:to>
                                    </p:set>
                                    <p:animEffect transition="in" filter="fade">
                                      <p:cBhvr>
                                        <p:cTn id="28" dur="500"/>
                                        <p:tgtEl>
                                          <p:spTgt spid="18434"/>
                                        </p:tgtEl>
                                      </p:cBhvr>
                                    </p:animEffect>
                                  </p:childTnLst>
                                  <p:subTnLst>
                                    <p:audio>
                                      <p:cMediaNode>
                                        <p:cTn display="0" masterRel="sameClick">
                                          <p:stCondLst>
                                            <p:cond evt="begin" delay="0">
                                              <p:tn val="26"/>
                                            </p:cond>
                                          </p:stCondLst>
                                          <p:endCondLst>
                                            <p:cond evt="onStopAudio" delay="0">
                                              <p:tgtEl>
                                                <p:sldTgt/>
                                              </p:tgtEl>
                                            </p:cond>
                                          </p:endCondLst>
                                        </p:cTn>
                                        <p:tgtEl>
                                          <p:sndTgt r:embed="rId5" name="gu_segundo.wav"/>
                                        </p:tgtEl>
                                      </p:cMediaNode>
                                    </p:audio>
                                  </p:sub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6" name="gu_%C2%A1mucho gusto!.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8436"/>
                                        </p:tgtEl>
                                        <p:attrNameLst>
                                          <p:attrName>style.visibility</p:attrName>
                                        </p:attrNameLst>
                                      </p:cBhvr>
                                      <p:to>
                                        <p:strVal val="visible"/>
                                      </p:to>
                                    </p:set>
                                    <p:animEffect transition="in" filter="fade">
                                      <p:cBhvr>
                                        <p:cTn id="41" dur="500"/>
                                        <p:tgtEl>
                                          <p:spTgt spid="18436"/>
                                        </p:tgtEl>
                                      </p:cBhvr>
                                    </p:animEffect>
                                  </p:childTnLst>
                                  <p:subTnLst>
                                    <p:audio>
                                      <p:cMediaNode>
                                        <p:cTn display="0" masterRel="sameClick">
                                          <p:stCondLst>
                                            <p:cond evt="begin" delay="0">
                                              <p:tn val="39"/>
                                            </p:cond>
                                          </p:stCondLst>
                                          <p:endCondLst>
                                            <p:cond evt="onStopAudio" delay="0">
                                              <p:tgtEl>
                                                <p:sldTgt/>
                                              </p:tgtEl>
                                            </p:cond>
                                          </p:endCondLst>
                                        </p:cTn>
                                        <p:tgtEl>
                                          <p:sndTgt r:embed="rId6" name="gu_%C2%A1mucho gus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4480"/>
            <a:ext cx="10515600" cy="1325562"/>
          </a:xfrm>
        </p:spPr>
        <p:txBody>
          <a:bodyPr>
            <a:normAutofit fontScale="90000"/>
          </a:bodyPr>
          <a:lstStyle/>
          <a:p>
            <a:pPr algn="ctr"/>
            <a:r>
              <a:rPr lang="en-GB" sz="12000" dirty="0" err="1">
                <a:latin typeface="Century Gothic" panose="020B0502020202020204" pitchFamily="34" charset="0"/>
              </a:rPr>
              <a:t>gu</a:t>
            </a:r>
            <a:endParaRPr lang="en-GB" sz="12000" dirty="0">
              <a:latin typeface="Century Gothic" panose="020B0502020202020204" pitchFamily="34" charset="0"/>
            </a:endParaRPr>
          </a:p>
        </p:txBody>
      </p:sp>
      <p:sp>
        <p:nvSpPr>
          <p:cNvPr id="4" name="Rounded Rectangle 3" descr="rectangle"/>
          <p:cNvSpPr/>
          <p:nvPr/>
        </p:nvSpPr>
        <p:spPr>
          <a:xfrm>
            <a:off x="3810001" y="1696954"/>
            <a:ext cx="4639733" cy="416830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3981238" y="4556657"/>
            <a:ext cx="422952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pre</a:t>
            </a:r>
            <a:r>
              <a:rPr lang="es-CO" sz="6000" dirty="0">
                <a:solidFill>
                  <a:srgbClr val="E87D1E"/>
                </a:solidFill>
                <a:latin typeface="Century Gothic" panose="020B0502020202020204" pitchFamily="34" charset="0"/>
                <a:cs typeface="Calibri" panose="020F0502020204030204" pitchFamily="34" charset="0"/>
              </a:rPr>
              <a:t>gu</a:t>
            </a:r>
            <a:r>
              <a:rPr lang="es-CO" sz="6000" dirty="0">
                <a:solidFill>
                  <a:srgbClr val="115076"/>
                </a:solidFill>
                <a:latin typeface="Century Gothic" panose="020B0502020202020204" pitchFamily="34" charset="0"/>
                <a:cs typeface="Calibri" panose="020F0502020204030204" pitchFamily="34" charset="0"/>
              </a:rPr>
              <a:t>ntar</a:t>
            </a:r>
          </a:p>
        </p:txBody>
      </p:sp>
      <p:sp>
        <p:nvSpPr>
          <p:cNvPr id="7" name="TextBox 6"/>
          <p:cNvSpPr txBox="1"/>
          <p:nvPr/>
        </p:nvSpPr>
        <p:spPr>
          <a:xfrm>
            <a:off x="0" y="1903820"/>
            <a:ext cx="3810001"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se</a:t>
            </a:r>
            <a:r>
              <a:rPr lang="es-CO" sz="6000" dirty="0">
                <a:solidFill>
                  <a:srgbClr val="E87D1E"/>
                </a:solidFill>
                <a:latin typeface="Century Gothic" panose="020B0502020202020204" pitchFamily="34" charset="0"/>
                <a:cs typeface="Calibri" panose="020F0502020204030204" pitchFamily="34" charset="0"/>
              </a:rPr>
              <a:t>gu</a:t>
            </a:r>
            <a:r>
              <a:rPr lang="es-CO" sz="6000" dirty="0">
                <a:solidFill>
                  <a:srgbClr val="115076"/>
                </a:solidFill>
                <a:latin typeface="Century Gothic" panose="020B0502020202020204" pitchFamily="34" charset="0"/>
                <a:cs typeface="Calibri" panose="020F0502020204030204" pitchFamily="34" charset="0"/>
              </a:rPr>
              <a:t>ndo</a:t>
            </a:r>
          </a:p>
        </p:txBody>
      </p:sp>
      <p:sp>
        <p:nvSpPr>
          <p:cNvPr id="8" name="TextBox 7"/>
          <p:cNvSpPr txBox="1"/>
          <p:nvPr/>
        </p:nvSpPr>
        <p:spPr>
          <a:xfrm>
            <a:off x="8625662" y="1696954"/>
            <a:ext cx="3310829" cy="1938992"/>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¡mucho </a:t>
            </a:r>
            <a:r>
              <a:rPr lang="es-CO" sz="6000" dirty="0">
                <a:solidFill>
                  <a:srgbClr val="E87D1E"/>
                </a:solidFill>
                <a:latin typeface="Century Gothic" panose="020B0502020202020204" pitchFamily="34" charset="0"/>
                <a:cs typeface="Calibri" panose="020F0502020204030204" pitchFamily="34" charset="0"/>
              </a:rPr>
              <a:t>gu</a:t>
            </a:r>
            <a:r>
              <a:rPr lang="es-CO" sz="6000" dirty="0">
                <a:solidFill>
                  <a:srgbClr val="115076"/>
                </a:solidFill>
                <a:latin typeface="Century Gothic" panose="020B0502020202020204" pitchFamily="34" charset="0"/>
                <a:cs typeface="Calibri" panose="020F0502020204030204" pitchFamily="34" charset="0"/>
              </a:rPr>
              <a:t>sto!</a:t>
            </a:r>
          </a:p>
        </p:txBody>
      </p:sp>
      <p:sp>
        <p:nvSpPr>
          <p:cNvPr id="12" name="TextBox 11"/>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89814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u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gu_pregunta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5" name="gu_segundo.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6" name="gu_%C2%A1mucho gus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7" grpId="0"/>
      <p:bldP spid="8"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000" dirty="0">
            <a:solidFill>
              <a:schemeClr val="accent5">
                <a:lumMod val="50000"/>
              </a:schemeClr>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German_verb_sequence_template.potx" id="{61FFBBCD-C164-4849-B944-0FF28D91FA25}" vid="{67AE7A53-F415-43C1-9CDD-F7B34D5E1B78}"/>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ources (not bold NA).pptx" id="{C04240F7-4567-42F4-A6A9-1F35289C3A03}" vid="{11C110E3-9438-4B77-B542-C85A197C3B21}"/>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4771</TotalTime>
  <Words>8305</Words>
  <Application>Microsoft Macintosh PowerPoint</Application>
  <PresentationFormat>Widescreen</PresentationFormat>
  <Paragraphs>1305</Paragraphs>
  <Slides>63</Slides>
  <Notes>63</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63</vt:i4>
      </vt:variant>
    </vt:vector>
  </HeadingPairs>
  <TitlesOfParts>
    <vt:vector size="72" baseType="lpstr">
      <vt:lpstr>Arial</vt:lpstr>
      <vt:lpstr>Arial</vt:lpstr>
      <vt:lpstr>Calibri</vt:lpstr>
      <vt:lpstr>Century Gothic</vt:lpstr>
      <vt:lpstr>Tw Cen MT</vt:lpstr>
      <vt:lpstr>1_Office Theme</vt:lpstr>
      <vt:lpstr>2_Office Theme</vt:lpstr>
      <vt:lpstr>3_Office Theme</vt:lpstr>
      <vt:lpstr>4_Office Theme</vt:lpstr>
      <vt:lpstr>Describing what people do</vt:lpstr>
      <vt:lpstr>ga</vt:lpstr>
      <vt:lpstr>ga</vt:lpstr>
      <vt:lpstr>ga</vt:lpstr>
      <vt:lpstr>go</vt:lpstr>
      <vt:lpstr>go</vt:lpstr>
      <vt:lpstr>go</vt:lpstr>
      <vt:lpstr>gu</vt:lpstr>
      <vt:lpstr>gu</vt:lpstr>
      <vt:lpstr>gu</vt:lpstr>
      <vt:lpstr>İTres segundos!</vt:lpstr>
      <vt:lpstr>İUn minuto!</vt:lpstr>
      <vt:lpstr>¿Qué significan las palabras?</vt:lpstr>
      <vt:lpstr>Vocabulario</vt:lpstr>
      <vt:lpstr>Vocabulario</vt:lpstr>
      <vt:lpstr>-er and -ir verbs: infinitive and 3rd person singular  </vt:lpstr>
      <vt:lpstr>-er and -ir verbs: infinitive and 3rd person singular  </vt:lpstr>
      <vt:lpstr>comer </vt:lpstr>
      <vt:lpstr>comer </vt:lpstr>
      <vt:lpstr>come</vt:lpstr>
      <vt:lpstr>comer </vt:lpstr>
      <vt:lpstr>come</vt:lpstr>
      <vt:lpstr>comer</vt:lpstr>
      <vt:lpstr>vivir </vt:lpstr>
      <vt:lpstr>vivir </vt:lpstr>
      <vt:lpstr>vive</vt:lpstr>
      <vt:lpstr>vivir </vt:lpstr>
      <vt:lpstr>vive</vt:lpstr>
      <vt:lpstr>vivir</vt:lpstr>
      <vt:lpstr>Vocabulario</vt:lpstr>
      <vt:lpstr>Problemas con Siri</vt:lpstr>
      <vt:lpstr>İEscribe!</vt:lpstr>
      <vt:lpstr>İEscribe!</vt:lpstr>
      <vt:lpstr>İEscribe!</vt:lpstr>
      <vt:lpstr>İEscribe!</vt:lpstr>
      <vt:lpstr>İEscribe!</vt:lpstr>
      <vt:lpstr>İEscribe!</vt:lpstr>
      <vt:lpstr>İEscribe!</vt:lpstr>
      <vt:lpstr>İEscribe!</vt:lpstr>
      <vt:lpstr>İEscribe!</vt:lpstr>
      <vt:lpstr>Describing what people do</vt:lpstr>
      <vt:lpstr>¿GA, GO o GU?</vt:lpstr>
      <vt:lpstr>¿GA, GO o GU?</vt:lpstr>
      <vt:lpstr>¿GA, GO o GU?</vt:lpstr>
      <vt:lpstr>¿GA, GO o GU?</vt:lpstr>
      <vt:lpstr>¿GA, GO o GU?</vt:lpstr>
      <vt:lpstr>¿GA, GO o GU?</vt:lpstr>
      <vt:lpstr>vocabulario</vt:lpstr>
      <vt:lpstr>Limpia la pizarra</vt:lpstr>
      <vt:lpstr>hacer </vt:lpstr>
      <vt:lpstr>hacer </vt:lpstr>
      <vt:lpstr>hace</vt:lpstr>
      <vt:lpstr>hacer </vt:lpstr>
      <vt:lpstr>hace</vt:lpstr>
      <vt:lpstr>hacer</vt:lpstr>
      <vt:lpstr>leer</vt:lpstr>
      <vt:lpstr>escuchar / leer</vt:lpstr>
      <vt:lpstr>¿Cómo ser feliz?</vt:lpstr>
      <vt:lpstr>hablar / escuchar</vt:lpstr>
      <vt:lpstr>hablar / escuchar</vt:lpstr>
      <vt:lpstr>hablar / escuchar</vt:lpstr>
      <vt:lpstr>hablar / escuchar</vt:lpstr>
      <vt:lpstr>Deberes</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what people do</dc:title>
  <dc:creator>Victoria Hobson</dc:creator>
  <cp:lastModifiedBy>Louise Caruso</cp:lastModifiedBy>
  <cp:revision>264</cp:revision>
  <dcterms:created xsi:type="dcterms:W3CDTF">2020-03-28T09:38:27Z</dcterms:created>
  <dcterms:modified xsi:type="dcterms:W3CDTF">2021-08-16T15:17:32Z</dcterms:modified>
</cp:coreProperties>
</file>