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 id="2147483708" r:id="rId4"/>
    <p:sldMasterId id="2147483720" r:id="rId5"/>
    <p:sldMasterId id="2147483731" r:id="rId6"/>
    <p:sldMasterId id="2147483743" r:id="rId7"/>
  </p:sldMasterIdLst>
  <p:notesMasterIdLst>
    <p:notesMasterId r:id="rId62"/>
  </p:notesMasterIdLst>
  <p:sldIdLst>
    <p:sldId id="336" r:id="rId8"/>
    <p:sldId id="256" r:id="rId9"/>
    <p:sldId id="447" r:id="rId10"/>
    <p:sldId id="450" r:id="rId11"/>
    <p:sldId id="451" r:id="rId12"/>
    <p:sldId id="355" r:id="rId13"/>
    <p:sldId id="356" r:id="rId14"/>
    <p:sldId id="259" r:id="rId15"/>
    <p:sldId id="448" r:id="rId16"/>
    <p:sldId id="449" r:id="rId17"/>
    <p:sldId id="452" r:id="rId18"/>
    <p:sldId id="359" r:id="rId19"/>
    <p:sldId id="453" r:id="rId20"/>
    <p:sldId id="296" r:id="rId21"/>
    <p:sldId id="288" r:id="rId22"/>
    <p:sldId id="274" r:id="rId23"/>
    <p:sldId id="275" r:id="rId24"/>
    <p:sldId id="328" r:id="rId25"/>
    <p:sldId id="329" r:id="rId26"/>
    <p:sldId id="330" r:id="rId27"/>
    <p:sldId id="331" r:id="rId28"/>
    <p:sldId id="332" r:id="rId29"/>
    <p:sldId id="333" r:id="rId30"/>
    <p:sldId id="286" r:id="rId31"/>
    <p:sldId id="287" r:id="rId32"/>
    <p:sldId id="261" r:id="rId33"/>
    <p:sldId id="289" r:id="rId34"/>
    <p:sldId id="290" r:id="rId35"/>
    <p:sldId id="291" r:id="rId36"/>
    <p:sldId id="326" r:id="rId37"/>
    <p:sldId id="293" r:id="rId38"/>
    <p:sldId id="337" r:id="rId39"/>
    <p:sldId id="302" r:id="rId40"/>
    <p:sldId id="303" r:id="rId41"/>
    <p:sldId id="304" r:id="rId42"/>
    <p:sldId id="334" r:id="rId43"/>
    <p:sldId id="306" r:id="rId44"/>
    <p:sldId id="307" r:id="rId45"/>
    <p:sldId id="308" r:id="rId46"/>
    <p:sldId id="335" r:id="rId47"/>
    <p:sldId id="323" r:id="rId48"/>
    <p:sldId id="313" r:id="rId49"/>
    <p:sldId id="314" r:id="rId50"/>
    <p:sldId id="315" r:id="rId51"/>
    <p:sldId id="310" r:id="rId52"/>
    <p:sldId id="312" r:id="rId53"/>
    <p:sldId id="316" r:id="rId54"/>
    <p:sldId id="327" r:id="rId55"/>
    <p:sldId id="320" r:id="rId56"/>
    <p:sldId id="321" r:id="rId57"/>
    <p:sldId id="324" r:id="rId58"/>
    <p:sldId id="317" r:id="rId59"/>
    <p:sldId id="446" r:id="rId60"/>
    <p:sldId id="325" r:id="rId61"/>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5A11"/>
    <a:srgbClr val="F8D7CD"/>
    <a:srgbClr val="E25B00"/>
    <a:srgbClr val="FCECE8"/>
    <a:srgbClr val="1F4E79"/>
    <a:srgbClr val="E56700"/>
    <a:srgbClr val="FFF2CC"/>
    <a:srgbClr val="FBF0D5"/>
    <a:srgbClr val="ED7D31"/>
    <a:srgbClr val="F66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9" autoAdjust="0"/>
    <p:restoredTop sz="65198" autoAdjust="0"/>
  </p:normalViewPr>
  <p:slideViewPr>
    <p:cSldViewPr snapToGrid="0">
      <p:cViewPr varScale="1">
        <p:scale>
          <a:sx n="59" d="100"/>
          <a:sy n="59" d="100"/>
        </p:scale>
        <p:origin x="216" y="360"/>
      </p:cViewPr>
      <p:guideLst>
        <p:guide orient="horz" pos="2160"/>
        <p:guide pos="3840"/>
      </p:guideLst>
    </p:cSldViewPr>
  </p:slideViewPr>
  <p:outlineViewPr>
    <p:cViewPr>
      <p:scale>
        <a:sx n="33" d="100"/>
        <a:sy n="33" d="100"/>
      </p:scale>
      <p:origin x="0" y="2968"/>
    </p:cViewPr>
  </p:outlineViewPr>
  <p:notesTextViewPr>
    <p:cViewPr>
      <p:scale>
        <a:sx n="1" d="1"/>
        <a:sy n="1" d="1"/>
      </p:scale>
      <p:origin x="0" y="0"/>
    </p:cViewPr>
  </p:notesTextViewPr>
  <p:sorterViewPr>
    <p:cViewPr>
      <p:scale>
        <a:sx n="100" d="100"/>
        <a:sy n="100" d="100"/>
      </p:scale>
      <p:origin x="0" y="-1922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79BAE9C-ACF2-4362-814B-1AB50972AD2E}" type="datetimeFigureOut">
              <a:rPr lang="en-GB" smtClean="0"/>
              <a:t>16/08/2021</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b="0" dirty="0"/>
              <a:t> HACER</a:t>
            </a:r>
            <a:r>
              <a:rPr lang="en-GB" b="0" baseline="0" dirty="0"/>
              <a:t> in the singular persons (hago, hace, haces</a:t>
            </a:r>
            <a:r>
              <a:rPr lang="en-GB" sz="1200" b="0" i="0" dirty="0">
                <a:solidFill>
                  <a:prstClr val="white"/>
                </a:solidFill>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solidFill>
                  <a:prstClr val="white"/>
                </a:solidFill>
                <a:latin typeface="Calibri" panose="020F0502020204030204" pitchFamily="34" charset="0"/>
                <a:cs typeface="Calibri" panose="020F0502020204030204" pitchFamily="34" charset="0"/>
              </a:rPr>
              <a:t>Introduction of question word ‘cuándo’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solidFill>
                  <a:schemeClr val="dk1"/>
                </a:solidFill>
                <a:latin typeface="+mn-lt"/>
                <a:ea typeface="Calibri"/>
                <a:cs typeface="Calibri"/>
                <a:sym typeface="Calibri"/>
              </a:rPr>
              <a:t>Consolidation of question words ‘</a:t>
            </a:r>
            <a:r>
              <a:rPr lang="es-ES" sz="1200" b="0" dirty="0">
                <a:solidFill>
                  <a:prstClr val="white"/>
                </a:solidFill>
              </a:rPr>
              <a:t>quién’, ‘cómo’, ‘dónde’, ‘qué’</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a:t>
            </a:r>
            <a:r>
              <a:rPr lang="en-GB" b="0" dirty="0"/>
              <a:t>of SSCs [a], [o]</a:t>
            </a:r>
            <a:endParaRPr lang="en-GB" sz="1200" b="0" i="0" baseline="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1" baseline="0" dirty="0"/>
              <a:t>7.2.1.4 (introduce) </a:t>
            </a:r>
            <a:r>
              <a:rPr lang="es-ES" baseline="0" dirty="0"/>
              <a:t>¿cuándo? [57]; ¿cuánto? [580]; ¿cuál? [445]; hacer [26]; hago; haces; hace;  deporte [1489]; deberes [2187]; actividad [344]; dibujo [1726]; noche [164]; tarde [392]; mañana [402]; para [16]</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dirty="0">
                <a:solidFill>
                  <a:schemeClr val="dk1"/>
                </a:solidFill>
                <a:latin typeface="+mn-lt"/>
                <a:ea typeface="Calibri"/>
                <a:cs typeface="Calibri"/>
                <a:sym typeface="Calibri"/>
              </a:rPr>
              <a:t>7.1.2.3 (revisit)</a:t>
            </a:r>
            <a:r>
              <a:rPr lang="en-GB" sz="1200" b="0" i="0" dirty="0">
                <a:solidFill>
                  <a:schemeClr val="dk1"/>
                </a:solidFill>
                <a:latin typeface="+mn-lt"/>
                <a:ea typeface="Calibri"/>
                <a:cs typeface="Calibri"/>
                <a:sym typeface="Calibri"/>
              </a:rPr>
              <a:t> </a:t>
            </a:r>
            <a:r>
              <a:rPr lang="es-ES" sz="1200" b="0" i="0" dirty="0">
                <a:solidFill>
                  <a:schemeClr val="dk1"/>
                </a:solidFill>
                <a:latin typeface="+mn-lt"/>
                <a:ea typeface="Calibri"/>
                <a:cs typeface="Calibri"/>
                <a:sym typeface="Calibri"/>
              </a:rPr>
              <a:t>hay [13]; mirar [125]; mesa [525]; silla [1271]; ventana [752]; puerta [274]; chica [1129]; persona [108]; chico [727]; aquí [130]; allí [197]; clase [320]</a:t>
            </a:r>
            <a:endParaRPr lang="en-GB" sz="1200" b="1" i="0" dirty="0">
              <a:solidFill>
                <a:schemeClr val="dk1"/>
              </a:solidFill>
              <a:latin typeface="+mn-lt"/>
              <a:ea typeface="Calibri"/>
              <a:cs typeface="Calibri"/>
              <a:sym typeface="Calibri"/>
            </a:endParaRPr>
          </a:p>
          <a:p>
            <a:pPr rtl="0" latinLnBrk="0"/>
            <a:r>
              <a:rPr lang="en-GB" sz="1200" b="1" i="0" dirty="0">
                <a:solidFill>
                  <a:schemeClr val="dk1"/>
                </a:solidFill>
                <a:latin typeface="+mn-lt"/>
                <a:ea typeface="Calibri"/>
                <a:cs typeface="Calibri"/>
                <a:sym typeface="Calibri"/>
              </a:rPr>
              <a:t>7.2.1.1 (revisit) </a:t>
            </a:r>
            <a:r>
              <a:rPr lang="en-GB" sz="1200" b="0" i="0" kern="1200" dirty="0" err="1">
                <a:solidFill>
                  <a:schemeClr val="tx1"/>
                </a:solidFill>
                <a:effectLst/>
                <a:latin typeface="+mn-lt"/>
                <a:ea typeface="+mn-ea"/>
                <a:cs typeface="+mn-cs"/>
              </a:rPr>
              <a:t>balcón</a:t>
            </a:r>
            <a:r>
              <a:rPr lang="en-GB" sz="1200" b="0" i="0" kern="1200" dirty="0">
                <a:solidFill>
                  <a:schemeClr val="tx1"/>
                </a:solidFill>
                <a:effectLst/>
                <a:latin typeface="+mn-lt"/>
                <a:ea typeface="+mn-ea"/>
                <a:cs typeface="+mn-cs"/>
              </a:rPr>
              <a:t> [3133];</a:t>
            </a:r>
            <a:r>
              <a:rPr lang="en-GB" sz="1200" b="0" i="0" kern="1200" baseline="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dama</a:t>
            </a:r>
            <a:r>
              <a:rPr lang="en-GB" sz="1200" b="0" i="0" kern="1200" dirty="0">
                <a:solidFill>
                  <a:schemeClr val="tx1"/>
                </a:solidFill>
                <a:effectLst/>
                <a:latin typeface="+mn-lt"/>
                <a:ea typeface="+mn-ea"/>
                <a:cs typeface="+mn-cs"/>
              </a:rPr>
              <a:t> [2062];</a:t>
            </a:r>
            <a:r>
              <a:rPr lang="en-GB" sz="1200" b="0" i="0" kern="1200" baseline="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torre</a:t>
            </a:r>
            <a:r>
              <a:rPr lang="en-GB" sz="1200" b="0" i="0" kern="1200" dirty="0">
                <a:solidFill>
                  <a:schemeClr val="tx1"/>
                </a:solidFill>
                <a:effectLst/>
                <a:latin typeface="+mn-lt"/>
                <a:ea typeface="+mn-ea"/>
                <a:cs typeface="+mn-cs"/>
              </a:rPr>
              <a:t> [2138];</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caballero [2056]; </a:t>
            </a:r>
            <a:r>
              <a:rPr lang="en-GB" sz="1200" b="0" i="0" kern="1200" dirty="0" err="1">
                <a:solidFill>
                  <a:schemeClr val="tx1"/>
                </a:solidFill>
                <a:effectLst/>
                <a:latin typeface="+mn-lt"/>
                <a:ea typeface="+mn-ea"/>
                <a:cs typeface="+mn-cs"/>
              </a:rPr>
              <a:t>saber</a:t>
            </a:r>
            <a:r>
              <a:rPr lang="en-GB" sz="1200" b="0" i="0" kern="1200" dirty="0">
                <a:solidFill>
                  <a:schemeClr val="tx1"/>
                </a:solidFill>
                <a:effectLst/>
                <a:latin typeface="+mn-lt"/>
                <a:ea typeface="+mn-ea"/>
                <a:cs typeface="+mn-cs"/>
              </a:rPr>
              <a:t> [44]; </a:t>
            </a:r>
            <a:r>
              <a:rPr lang="en-GB" sz="1200" b="0" i="0" kern="1200" dirty="0" err="1">
                <a:solidFill>
                  <a:schemeClr val="tx1"/>
                </a:solidFill>
                <a:effectLst/>
                <a:latin typeface="+mn-lt"/>
                <a:ea typeface="+mn-ea"/>
                <a:cs typeface="+mn-cs"/>
              </a:rPr>
              <a:t>pasar</a:t>
            </a:r>
            <a:r>
              <a:rPr lang="en-GB" sz="1200" b="0" i="0" kern="1200" dirty="0">
                <a:solidFill>
                  <a:schemeClr val="tx1"/>
                </a:solidFill>
                <a:effectLst/>
                <a:latin typeface="+mn-lt"/>
                <a:ea typeface="+mn-ea"/>
                <a:cs typeface="+mn-cs"/>
              </a:rPr>
              <a:t> [68];</a:t>
            </a:r>
            <a:r>
              <a:rPr lang="en-GB" sz="1200" b="0" i="0" kern="1200" baseline="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blanco</a:t>
            </a:r>
            <a:r>
              <a:rPr lang="en-GB" sz="1200" b="0" i="0" kern="1200" dirty="0">
                <a:solidFill>
                  <a:schemeClr val="tx1"/>
                </a:solidFill>
                <a:effectLst/>
                <a:latin typeface="+mn-lt"/>
                <a:ea typeface="+mn-ea"/>
                <a:cs typeface="+mn-cs"/>
              </a:rPr>
              <a:t> [372]</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flor [739];</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plaza [806];</a:t>
            </a:r>
            <a:r>
              <a:rPr lang="en-GB" sz="1200" b="0" i="0" kern="1200" baseline="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llevar</a:t>
            </a:r>
            <a:r>
              <a:rPr lang="en-GB" sz="1200" b="0" i="0" kern="1200" dirty="0">
                <a:solidFill>
                  <a:schemeClr val="tx1"/>
                </a:solidFill>
                <a:effectLst/>
                <a:latin typeface="+mn-lt"/>
                <a:ea typeface="+mn-ea"/>
                <a:cs typeface="+mn-cs"/>
              </a:rPr>
              <a:t> [101]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1508353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3610365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Recap and elicit the pronunciation of the </a:t>
            </a:r>
            <a:r>
              <a:rPr lang="en-GB" b="1" baseline="0" dirty="0"/>
              <a:t>individual SSC ‘o’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sz="1200" b="0" i="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11</a:t>
            </a:fld>
            <a:endParaRPr lang="en-GB" dirty="0"/>
          </a:p>
        </p:txBody>
      </p:sp>
    </p:spTree>
    <p:extLst>
      <p:ext uri="{BB962C8B-B14F-4D97-AF65-F5344CB8AC3E}">
        <p14:creationId xmlns:p14="http://schemas.microsoft.com/office/powerpoint/2010/main" val="253998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12</a:t>
            </a:fld>
            <a:endParaRPr lang="en-GB" dirty="0"/>
          </a:p>
        </p:txBody>
      </p:sp>
    </p:spTree>
    <p:extLst>
      <p:ext uri="{BB962C8B-B14F-4D97-AF65-F5344CB8AC3E}">
        <p14:creationId xmlns:p14="http://schemas.microsoft.com/office/powerpoint/2010/main" val="1903417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13</a:t>
            </a:fld>
            <a:endParaRPr lang="en-GB" dirty="0"/>
          </a:p>
        </p:txBody>
      </p:sp>
    </p:spTree>
    <p:extLst>
      <p:ext uri="{BB962C8B-B14F-4D97-AF65-F5344CB8AC3E}">
        <p14:creationId xmlns:p14="http://schemas.microsoft.com/office/powerpoint/2010/main" val="1166338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GB" sz="1200" b="1" i="0" kern="1200" dirty="0">
                <a:solidFill>
                  <a:schemeClr val="tx1"/>
                </a:solidFill>
                <a:effectLst/>
                <a:latin typeface="+mn-lt"/>
                <a:ea typeface="+mn-ea"/>
                <a:cs typeface="+mn-cs"/>
              </a:rPr>
              <a:t>Timing: </a:t>
            </a:r>
            <a:r>
              <a:rPr lang="en-GB" sz="1200" b="0" i="0" kern="1200" baseline="0" dirty="0">
                <a:solidFill>
                  <a:schemeClr val="tx1"/>
                </a:solidFill>
                <a:effectLst/>
                <a:latin typeface="+mn-lt"/>
                <a:ea typeface="+mn-ea"/>
                <a:cs typeface="+mn-cs"/>
              </a:rPr>
              <a:t> 5 minutes</a:t>
            </a:r>
          </a:p>
          <a:p>
            <a:pPr rtl="0" latinLnBrk="0"/>
            <a:endParaRPr lang="en-GB" sz="1200" b="0" i="0" kern="1200" baseline="0" dirty="0">
              <a:solidFill>
                <a:schemeClr val="tx1"/>
              </a:solidFill>
              <a:effectLst/>
              <a:latin typeface="+mn-lt"/>
              <a:ea typeface="+mn-ea"/>
              <a:cs typeface="+mn-cs"/>
            </a:endParaRPr>
          </a:p>
          <a:p>
            <a:pPr rtl="0" latinLnBrk="0"/>
            <a:r>
              <a:rPr lang="en-GB" sz="1200" b="1" i="0" kern="1200" baseline="0" dirty="0">
                <a:solidFill>
                  <a:schemeClr val="tx1"/>
                </a:solidFill>
                <a:effectLst/>
                <a:latin typeface="+mn-lt"/>
                <a:ea typeface="+mn-ea"/>
                <a:cs typeface="+mn-cs"/>
              </a:rPr>
              <a:t>Aim: </a:t>
            </a:r>
            <a:r>
              <a:rPr lang="en-GB" sz="1200" b="0" i="0" kern="1200" baseline="0" dirty="0">
                <a:solidFill>
                  <a:schemeClr val="tx1"/>
                </a:solidFill>
                <a:effectLst/>
                <a:latin typeface="+mn-lt"/>
                <a:ea typeface="+mn-ea"/>
                <a:cs typeface="+mn-cs"/>
              </a:rPr>
              <a:t>listening activity pairing the [a] and [o] SSCs, practising sound recognition, then vocabulary recognition</a:t>
            </a:r>
          </a:p>
          <a:p>
            <a:pPr rtl="0" latinLnBrk="0"/>
            <a:endParaRPr lang="en-GB" sz="1200" b="0" i="0" kern="1200" baseline="0" dirty="0">
              <a:solidFill>
                <a:schemeClr val="tx1"/>
              </a:solidFill>
              <a:effectLst/>
              <a:latin typeface="+mn-lt"/>
              <a:ea typeface="+mn-ea"/>
              <a:cs typeface="+mn-cs"/>
            </a:endParaRPr>
          </a:p>
          <a:p>
            <a:pPr rtl="0" latinLnBrk="0"/>
            <a:r>
              <a:rPr lang="en-GB" sz="1200" b="1" i="0" kern="1200" baseline="0" dirty="0">
                <a:solidFill>
                  <a:schemeClr val="tx1"/>
                </a:solidFill>
                <a:effectLst/>
                <a:latin typeface="+mn-lt"/>
                <a:ea typeface="+mn-ea"/>
                <a:cs typeface="+mn-cs"/>
              </a:rPr>
              <a:t>Procedure:</a:t>
            </a:r>
          </a:p>
          <a:p>
            <a:pPr marL="228600" indent="-228600" rtl="0" latinLnBrk="0">
              <a:buAutoNum type="arabicPeriod"/>
            </a:pPr>
            <a:r>
              <a:rPr lang="en-GB" sz="1200" b="0" i="0" kern="1200" baseline="0" dirty="0">
                <a:solidFill>
                  <a:schemeClr val="tx1"/>
                </a:solidFill>
                <a:effectLst/>
                <a:latin typeface="+mn-lt"/>
                <a:ea typeface="+mn-ea"/>
                <a:cs typeface="+mn-cs"/>
              </a:rPr>
              <a:t>Students copy the grid into their exercise books. They will need to complete the word with either ‘a’ or ‘o’, and then write the translation.</a:t>
            </a:r>
          </a:p>
          <a:p>
            <a:pPr marL="228600" indent="-228600" rtl="0" latinLnBrk="0">
              <a:buAutoNum type="arabicPeriod"/>
            </a:pPr>
            <a:r>
              <a:rPr lang="en-GB" sz="1200" b="0" i="0" kern="1200" baseline="0" dirty="0">
                <a:solidFill>
                  <a:schemeClr val="tx1"/>
                </a:solidFill>
                <a:effectLst/>
                <a:latin typeface="+mn-lt"/>
                <a:ea typeface="+mn-ea"/>
                <a:cs typeface="+mn-cs"/>
              </a:rPr>
              <a:t>The teacher clicks the number button to play the word.</a:t>
            </a:r>
          </a:p>
          <a:p>
            <a:pPr marL="228600" indent="-228600" rtl="0" latinLnBrk="0">
              <a:buAutoNum type="arabicPeriod"/>
            </a:pPr>
            <a:r>
              <a:rPr lang="en-GB" sz="1200" b="0" i="0" kern="1200" baseline="0" dirty="0">
                <a:solidFill>
                  <a:schemeClr val="tx1"/>
                </a:solidFill>
                <a:effectLst/>
                <a:latin typeface="+mn-lt"/>
                <a:ea typeface="+mn-ea"/>
                <a:cs typeface="+mn-cs"/>
              </a:rPr>
              <a:t>Answers are revealed individually for each question by clicking to enable teachers to elicit answers for the missing letter and the translation.</a:t>
            </a:r>
          </a:p>
          <a:p>
            <a:pPr rtl="0" latinLnBrk="0"/>
            <a:endParaRPr lang="en-GB" sz="1200" b="1" i="0" kern="1200" dirty="0">
              <a:solidFill>
                <a:schemeClr val="tx1"/>
              </a:solidFill>
              <a:effectLst/>
              <a:latin typeface="+mn-lt"/>
              <a:ea typeface="+mn-ea"/>
              <a:cs typeface="+mn-cs"/>
            </a:endParaRPr>
          </a:p>
          <a:p>
            <a:pPr rtl="0" latinLnBrk="0"/>
            <a:r>
              <a:rPr lang="en-GB" sz="1200" b="1" i="0" kern="1200" dirty="0">
                <a:solidFill>
                  <a:schemeClr val="tx1"/>
                </a:solidFill>
                <a:effectLst/>
                <a:latin typeface="+mn-lt"/>
                <a:ea typeface="+mn-ea"/>
                <a:cs typeface="+mn-cs"/>
              </a:rPr>
              <a:t>Transcript</a:t>
            </a:r>
          </a:p>
          <a:p>
            <a:pPr marL="228600" indent="-228600" rtl="0" latinLnBrk="0">
              <a:buAutoNum type="arabicParenR"/>
            </a:pPr>
            <a:r>
              <a:rPr lang="en-GB" sz="1200" b="0" i="0" kern="1200" baseline="0" dirty="0">
                <a:solidFill>
                  <a:schemeClr val="tx1"/>
                </a:solidFill>
                <a:effectLst/>
                <a:latin typeface="+mn-lt"/>
                <a:ea typeface="+mn-ea"/>
                <a:cs typeface="+mn-cs"/>
              </a:rPr>
              <a:t>flor</a:t>
            </a:r>
          </a:p>
          <a:p>
            <a:pPr marL="228600" indent="-228600" rtl="0" latinLnBrk="0">
              <a:buAutoNum type="arabicParenR"/>
            </a:pPr>
            <a:r>
              <a:rPr lang="en-GB" sz="1200" b="0" i="0" kern="1200" baseline="0" dirty="0" err="1">
                <a:solidFill>
                  <a:schemeClr val="tx1"/>
                </a:solidFill>
                <a:effectLst/>
                <a:latin typeface="+mn-lt"/>
                <a:ea typeface="+mn-ea"/>
                <a:cs typeface="+mn-cs"/>
              </a:rPr>
              <a:t>saber</a:t>
            </a:r>
            <a:endParaRPr lang="en-GB" sz="1200" b="0" i="0" kern="1200" baseline="0" dirty="0">
              <a:solidFill>
                <a:schemeClr val="tx1"/>
              </a:solidFill>
              <a:effectLst/>
              <a:latin typeface="+mn-lt"/>
              <a:ea typeface="+mn-ea"/>
              <a:cs typeface="+mn-cs"/>
            </a:endParaRPr>
          </a:p>
          <a:p>
            <a:pPr marL="228600" indent="-228600" rtl="0" latinLnBrk="0">
              <a:buAutoNum type="arabicParenR"/>
            </a:pPr>
            <a:r>
              <a:rPr lang="en-GB" sz="1200" b="0" i="0" kern="1200" baseline="0" dirty="0" err="1">
                <a:solidFill>
                  <a:schemeClr val="tx1"/>
                </a:solidFill>
                <a:effectLst/>
                <a:latin typeface="+mn-lt"/>
                <a:ea typeface="+mn-ea"/>
                <a:cs typeface="+mn-cs"/>
              </a:rPr>
              <a:t>torre</a:t>
            </a:r>
            <a:endParaRPr lang="en-GB" sz="1200" b="0" i="0" kern="1200" baseline="0" dirty="0">
              <a:solidFill>
                <a:schemeClr val="tx1"/>
              </a:solidFill>
              <a:effectLst/>
              <a:latin typeface="+mn-lt"/>
              <a:ea typeface="+mn-ea"/>
              <a:cs typeface="+mn-cs"/>
            </a:endParaRPr>
          </a:p>
          <a:p>
            <a:pPr marL="228600" indent="-228600" rtl="0" latinLnBrk="0">
              <a:buAutoNum type="arabicParenR"/>
            </a:pPr>
            <a:r>
              <a:rPr lang="en-GB" sz="1200" b="0" i="0" kern="1200" baseline="0" dirty="0" err="1">
                <a:solidFill>
                  <a:schemeClr val="tx1"/>
                </a:solidFill>
                <a:effectLst/>
                <a:latin typeface="+mn-lt"/>
                <a:ea typeface="+mn-ea"/>
                <a:cs typeface="+mn-cs"/>
              </a:rPr>
              <a:t>balcón</a:t>
            </a:r>
            <a:endParaRPr lang="en-GB" sz="1200" b="0" i="0" kern="1200" baseline="0" dirty="0">
              <a:solidFill>
                <a:schemeClr val="tx1"/>
              </a:solidFill>
              <a:effectLst/>
              <a:latin typeface="+mn-lt"/>
              <a:ea typeface="+mn-ea"/>
              <a:cs typeface="+mn-cs"/>
            </a:endParaRPr>
          </a:p>
          <a:p>
            <a:pPr marL="228600" indent="-228600" rtl="0" latinLnBrk="0">
              <a:buAutoNum type="arabicParenR"/>
            </a:pPr>
            <a:r>
              <a:rPr lang="en-GB" sz="1200" b="0" i="0" kern="1200" baseline="0" dirty="0" err="1">
                <a:solidFill>
                  <a:schemeClr val="tx1"/>
                </a:solidFill>
                <a:effectLst/>
                <a:latin typeface="+mn-lt"/>
                <a:ea typeface="+mn-ea"/>
                <a:cs typeface="+mn-cs"/>
              </a:rPr>
              <a:t>pasar</a:t>
            </a:r>
            <a:endParaRPr lang="en-GB" sz="1200" b="0" i="0" kern="1200" baseline="0" dirty="0">
              <a:solidFill>
                <a:schemeClr val="tx1"/>
              </a:solidFill>
              <a:effectLst/>
              <a:latin typeface="+mn-lt"/>
              <a:ea typeface="+mn-ea"/>
              <a:cs typeface="+mn-cs"/>
            </a:endParaRPr>
          </a:p>
          <a:p>
            <a:pPr marL="228600" indent="-228600" rtl="0" latinLnBrk="0">
              <a:buAutoNum type="arabicParenR"/>
            </a:pPr>
            <a:r>
              <a:rPr lang="en-GB" sz="1200" b="0" i="0" kern="1200" baseline="0" dirty="0" err="1">
                <a:solidFill>
                  <a:schemeClr val="tx1"/>
                </a:solidFill>
                <a:effectLst/>
                <a:latin typeface="+mn-lt"/>
                <a:ea typeface="+mn-ea"/>
                <a:cs typeface="+mn-cs"/>
              </a:rPr>
              <a:t>dama</a:t>
            </a:r>
            <a:endParaRPr lang="en-GB" sz="1200" b="0" i="0" kern="1200" baseline="0" dirty="0">
              <a:solidFill>
                <a:schemeClr val="tx1"/>
              </a:solidFill>
              <a:effectLst/>
              <a:latin typeface="+mn-lt"/>
              <a:ea typeface="+mn-ea"/>
              <a:cs typeface="+mn-cs"/>
            </a:endParaRPr>
          </a:p>
          <a:p>
            <a:pPr marL="228600" indent="-228600" rtl="0" latinLnBrk="0">
              <a:buAutoNum type="arabicParenR"/>
            </a:pPr>
            <a:r>
              <a:rPr lang="en-GB" sz="1200" b="0" i="0" kern="1200" baseline="0" dirty="0" err="1">
                <a:solidFill>
                  <a:schemeClr val="tx1"/>
                </a:solidFill>
                <a:effectLst/>
                <a:latin typeface="+mn-lt"/>
                <a:ea typeface="+mn-ea"/>
                <a:cs typeface="+mn-cs"/>
              </a:rPr>
              <a:t>blanco</a:t>
            </a:r>
            <a:endParaRPr lang="en-GB" sz="1200" b="0" i="0" kern="1200" baseline="0" dirty="0">
              <a:solidFill>
                <a:schemeClr val="tx1"/>
              </a:solidFill>
              <a:effectLst/>
              <a:latin typeface="+mn-lt"/>
              <a:ea typeface="+mn-ea"/>
              <a:cs typeface="+mn-cs"/>
            </a:endParaRPr>
          </a:p>
          <a:p>
            <a:pPr marL="228600" indent="-228600" rtl="0" latinLnBrk="0">
              <a:buAutoNum type="arabicParenR"/>
            </a:pPr>
            <a:r>
              <a:rPr lang="en-GB" sz="1200" b="0" i="0" kern="1200" baseline="0" dirty="0">
                <a:solidFill>
                  <a:schemeClr val="tx1"/>
                </a:solidFill>
                <a:effectLst/>
                <a:latin typeface="+mn-lt"/>
                <a:ea typeface="+mn-ea"/>
                <a:cs typeface="+mn-cs"/>
              </a:rPr>
              <a:t>plaza</a:t>
            </a:r>
          </a:p>
          <a:p>
            <a:pPr marL="228600" indent="-228600" rtl="0" latinLnBrk="0">
              <a:buAutoNum type="arabicParenR"/>
            </a:pPr>
            <a:r>
              <a:rPr lang="en-GB" sz="1200" b="0" i="0" kern="1200" baseline="0" dirty="0">
                <a:solidFill>
                  <a:schemeClr val="tx1"/>
                </a:solidFill>
                <a:effectLst/>
                <a:latin typeface="+mn-lt"/>
                <a:ea typeface="+mn-ea"/>
                <a:cs typeface="+mn-cs"/>
              </a:rPr>
              <a:t>caballero</a:t>
            </a:r>
          </a:p>
          <a:p>
            <a:pPr marL="228600" indent="-228600" rtl="0" latinLnBrk="0">
              <a:buAutoNum type="arabicParenR"/>
            </a:pPr>
            <a:r>
              <a:rPr lang="en-GB" sz="1200" b="0" i="0" kern="1200" baseline="0" dirty="0" err="1">
                <a:solidFill>
                  <a:schemeClr val="tx1"/>
                </a:solidFill>
                <a:effectLst/>
                <a:latin typeface="+mn-lt"/>
                <a:ea typeface="+mn-ea"/>
                <a:cs typeface="+mn-cs"/>
              </a:rPr>
              <a:t>llevar</a:t>
            </a:r>
            <a:endParaRPr lang="en-GB"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3692804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b="1" baseline="0" dirty="0"/>
              <a:t> </a:t>
            </a:r>
            <a:r>
              <a:rPr lang="en-GB" b="0" baseline="0" dirty="0"/>
              <a:t>6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Aims: </a:t>
            </a:r>
            <a:r>
              <a:rPr lang="en-GB" b="0" baseline="0" dirty="0"/>
              <a:t>vocabulary practice of this week’s set.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a:t>
            </a:r>
            <a:r>
              <a:rPr lang="en-GB" baseline="0" dirty="0"/>
              <a:t> either work by themselves or in pairs, reading out the words and recapping their English meaning (1 minute).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 teacher clicks to remove the English meanings and the students try to recall them by looking at the Spanish. The teacher can click on ‘</a:t>
            </a:r>
            <a:r>
              <a:rPr lang="en-GB" baseline="0" dirty="0" err="1"/>
              <a:t>inicio</a:t>
            </a:r>
            <a:r>
              <a:rPr lang="en-GB" baseline="0" dirty="0"/>
              <a:t>’ to start a 1 minute timer, or keep time in their own way.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When done, the teacher clicks again to remove the Spanish words, and the process is repeated.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Further rounds of learning can be facilitated by one pupil turning away from the board, and his/her partner asking him/her the meanings.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sym typeface="Wingdings" panose="05000000000000000000" pitchFamily="2" charset="2"/>
              </a:rPr>
              <a:t>The teacher clicks to show an explanation of how to say ‘in the morning / afternoon / evening’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endParaRPr lang="en-GB" b="1" dirty="0"/>
          </a:p>
          <a:p>
            <a:r>
              <a:rPr lang="en-GB" b="1" noProof="0" dirty="0"/>
              <a:t>Note: </a:t>
            </a:r>
            <a:r>
              <a:rPr lang="en-GB" baseline="0" noProof="0" dirty="0"/>
              <a:t>The following items are taught explicitly as part of the grammar foci for this sequence and hence not included here: </a:t>
            </a:r>
          </a:p>
          <a:p>
            <a:r>
              <a:rPr lang="es-ES" baseline="0" dirty="0"/>
              <a:t>¿cuánto?; ¿cuál?; hacer; hago; haces; hace</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2149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3 minutes</a:t>
            </a:r>
          </a:p>
          <a:p>
            <a:endParaRPr lang="en-GB" b="0" dirty="0"/>
          </a:p>
          <a:p>
            <a:r>
              <a:rPr lang="en-GB" b="1" dirty="0"/>
              <a:t>Aim:</a:t>
            </a:r>
            <a:r>
              <a:rPr lang="en-GB" b="1" baseline="0" dirty="0"/>
              <a:t> </a:t>
            </a:r>
            <a:r>
              <a:rPr lang="en-GB" b="0" baseline="0" dirty="0"/>
              <a:t>revisit 4 question words and introduce ‘¿cuándo?’</a:t>
            </a:r>
          </a:p>
          <a:p>
            <a:endParaRPr lang="en-GB" b="0" baseline="0" dirty="0"/>
          </a:p>
          <a:p>
            <a:r>
              <a:rPr lang="en-GB" b="1" baseline="0" dirty="0"/>
              <a:t>Procedure:</a:t>
            </a:r>
          </a:p>
          <a:p>
            <a:pPr marL="228600" indent="-228600">
              <a:buAutoNum type="arabicPeriod"/>
            </a:pPr>
            <a:r>
              <a:rPr lang="en-GB" b="0" baseline="0" dirty="0"/>
              <a:t>Students should write down the English question word for each question and then write the Spanish translation for it. Teachers should remind students to use the upside down question mark and the accent in the question word.</a:t>
            </a:r>
          </a:p>
          <a:p>
            <a:pPr marL="228600" indent="-228600">
              <a:buAutoNum type="arabicPeriod"/>
            </a:pPr>
            <a:r>
              <a:rPr lang="en-GB" b="0" baseline="0" dirty="0"/>
              <a:t>Answers are revealed by clicking and the Spanish word will float to the correct translation in English.</a:t>
            </a:r>
          </a:p>
          <a:p>
            <a:pPr marL="228600" indent="-228600">
              <a:buAutoNum type="arabicPeriod"/>
            </a:pPr>
            <a:r>
              <a:rPr lang="en-GB" b="0" baseline="0" dirty="0"/>
              <a:t>‘¿Cuándo?’ is discovered by a process of elimination</a:t>
            </a:r>
          </a:p>
          <a:p>
            <a:pPr marL="228600" indent="-228600">
              <a:buAutoNum type="arabicPeriod"/>
            </a:pPr>
            <a:r>
              <a:rPr lang="en-GB" b="0" baseline="0" dirty="0"/>
              <a:t>It could be worth teachers consolidating these question words quickly by removing the answers, then saying one of the Spanish question words, and students chorally respond with the answer (and also from L1 to L2). This could be accompanied with gestures similar to the pictures on the slide to help consolidate meaning.</a:t>
            </a:r>
          </a:p>
          <a:p>
            <a:pPr marL="228600" indent="-228600">
              <a:buAutoNum type="arabicPeriod"/>
            </a:pPr>
            <a:r>
              <a:rPr lang="en-GB" b="0" baseline="0" dirty="0"/>
              <a:t>This activity will help the next activity using ‘</a:t>
            </a:r>
            <a:r>
              <a:rPr lang="en-GB" b="0" baseline="0" dirty="0" err="1"/>
              <a:t>hacer</a:t>
            </a:r>
            <a:r>
              <a:rPr lang="en-GB" b="0" baseline="0" dirty="0"/>
              <a:t>’.</a:t>
            </a:r>
            <a:endParaRPr lang="en-GB" b="0"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3011002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a:t>
            </a:r>
            <a:r>
              <a:rPr lang="en-GB" b="0" baseline="0" dirty="0"/>
              <a:t> minutes</a:t>
            </a:r>
          </a:p>
          <a:p>
            <a:endParaRPr lang="en-GB" b="0" baseline="0" dirty="0"/>
          </a:p>
          <a:p>
            <a:r>
              <a:rPr lang="en-GB" b="1" baseline="0" dirty="0"/>
              <a:t>Aim: </a:t>
            </a:r>
            <a:r>
              <a:rPr lang="en-GB" b="0" baseline="0" dirty="0"/>
              <a:t>to consolidate use of the five question words</a:t>
            </a:r>
          </a:p>
          <a:p>
            <a:endParaRPr lang="en-GB" b="0" baseline="0" dirty="0"/>
          </a:p>
          <a:p>
            <a:r>
              <a:rPr lang="en-GB" b="1" baseline="0" dirty="0"/>
              <a:t>Procedure:</a:t>
            </a:r>
          </a:p>
          <a:p>
            <a:pPr marL="228600" indent="-228600">
              <a:buAutoNum type="arabicPeriod"/>
            </a:pPr>
            <a:r>
              <a:rPr lang="en-GB" b="0" baseline="0" dirty="0"/>
              <a:t>Teachers can decide if students should just write out the missing question word or the whole sentence.</a:t>
            </a:r>
          </a:p>
          <a:p>
            <a:pPr marL="228600" indent="-228600">
              <a:buAutoNum type="arabicPeriod"/>
            </a:pPr>
            <a:r>
              <a:rPr lang="en-GB" b="0" baseline="0" dirty="0"/>
              <a:t>The missing question words are revealed by clicking.</a:t>
            </a:r>
          </a:p>
          <a:p>
            <a:pPr marL="228600" indent="-228600">
              <a:buAutoNum type="arabicPeriod"/>
            </a:pPr>
            <a:r>
              <a:rPr lang="en-GB" b="0" baseline="0" dirty="0"/>
              <a:t>Sentences can be translated into English as well, either as part of the exercise itself, or translated when going through the answers.</a:t>
            </a:r>
            <a:endParaRPr lang="en-GB" b="0" dirty="0"/>
          </a:p>
          <a:p>
            <a:endParaRPr lang="en-GB" dirty="0"/>
          </a:p>
          <a:p>
            <a:r>
              <a:rPr lang="en-GB" b="1" dirty="0"/>
              <a:t>Notes:</a:t>
            </a:r>
          </a:p>
          <a:p>
            <a:r>
              <a:rPr lang="en-GB" baseline="0" dirty="0"/>
              <a:t>The vocabulary used in these sentences is from 1.2 week 3, the second set of words to be revisited this week, as part of students’ vocabulary learning homework.</a:t>
            </a:r>
          </a:p>
        </p:txBody>
      </p:sp>
      <p:sp>
        <p:nvSpPr>
          <p:cNvPr id="4" name="Slide Number Placeholder 3"/>
          <p:cNvSpPr>
            <a:spLocks noGrp="1"/>
          </p:cNvSpPr>
          <p:nvPr>
            <p:ph type="sldNum" sz="quarter" idx="10"/>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2504599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a:t>
            </a:r>
            <a:r>
              <a:rPr lang="en-GB" b="0" baseline="0" dirty="0"/>
              <a:t>3 minutes for sequence of six verbs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 introduce the verb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‘hacer’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more explicitly.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Teacher click to bring up the word ‘hacer’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Teachers can draw attention to the SSC [a]</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Teachers try to elicit the meaning from the students.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and potential use an appropriate gesture to help.</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Teachers then click to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Teachers click again to bring up the short form ‘hace’</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the phonics feature</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  </a:t>
            </a:r>
          </a:p>
          <a:p>
            <a:pPr marL="0" marR="0" lvl="0" indent="0" algn="l" defTabSz="914400" rtl="0" eaLnBrk="1" fontAlgn="base" latinLnBrk="0" hangingPunct="1">
              <a:lnSpc>
                <a:spcPct val="100000"/>
              </a:lnSpc>
              <a:spcBef>
                <a:spcPts val="0"/>
              </a:spcBef>
              <a:spcAft>
                <a:spcPts val="0"/>
              </a:spcAft>
              <a:buClrTx/>
              <a:buSzTx/>
              <a:buFont typeface="+mj-lt"/>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Calibri"/>
              </a:rPr>
              <a:t>Notes:</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‘Hacer’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is one of the 25 most frequently used verbs in Spanish. All 25 most frequent verbs will be introduced early on using the same format. Both long form (infinitive) and short form (3</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rd</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person singular) are introduced in order to familiarise students with various forms of the same verb.</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p:txBody>
      </p:sp>
      <p:sp>
        <p:nvSpPr>
          <p:cNvPr id="54" name="Google Shape;5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18</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2737003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1.</a:t>
            </a:r>
            <a:r>
              <a:rPr lang="en-GB" b="0" baseline="0" dirty="0"/>
              <a:t> Teachers c</a:t>
            </a:r>
            <a:r>
              <a:rPr lang="en-GB" dirty="0"/>
              <a:t>ycle through the long and short form again</a:t>
            </a:r>
            <a:r>
              <a:rPr lang="en-GB" baseline="0" dirty="0"/>
              <a:t> to consolidate meaning and pronunciation.</a:t>
            </a:r>
            <a:endParaRPr dirty="0"/>
          </a:p>
          <a:p>
            <a:pPr marL="457200" marR="0" lvl="0" indent="-228600" algn="l" rtl="0">
              <a:lnSpc>
                <a:spcPct val="100000"/>
              </a:lnSpc>
              <a:spcBef>
                <a:spcPts val="0"/>
              </a:spcBef>
              <a:spcAft>
                <a:spcPts val="0"/>
              </a:spcAft>
              <a:buSzPts val="1400"/>
              <a:buNone/>
            </a:pPr>
            <a:endParaRPr dirty="0"/>
          </a:p>
        </p:txBody>
      </p:sp>
      <p:sp>
        <p:nvSpPr>
          <p:cNvPr id="64" name="Google Shape;6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19</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1860689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Recap </a:t>
            </a:r>
            <a:r>
              <a:rPr lang="en-GB" baseline="0" dirty="0"/>
              <a:t>and elicit the pronunciation of the individual </a:t>
            </a:r>
            <a:r>
              <a:rPr lang="en-GB" b="1" baseline="0" dirty="0"/>
              <a:t>SSC ‘a’ </a:t>
            </a:r>
            <a:r>
              <a:rPr lang="en-GB" baseline="0" dirty="0"/>
              <a:t>and then present and practise the pronunciation of the </a:t>
            </a:r>
            <a:r>
              <a:rPr lang="en-GB" b="1" baseline="0" dirty="0"/>
              <a:t>source word ‘alto’.</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A possible gesture for this source word would be</a:t>
            </a:r>
            <a:r>
              <a:rPr lang="en-GB" baseline="0" dirty="0"/>
              <a:t> to stretch up one hand high above your head, fingers bent at right angle to show act of ‘measuring’</a:t>
            </a:r>
          </a:p>
          <a:p>
            <a:endParaRPr lang="en-GB" baseline="0" dirty="0"/>
          </a:p>
          <a:p>
            <a:r>
              <a:rPr lang="en-GB" baseline="0" dirty="0"/>
              <a:t>Say and repeat the word.</a:t>
            </a:r>
            <a:br>
              <a:rPr lang="en-GB" baseline="0" dirty="0"/>
            </a:br>
            <a:r>
              <a:rPr lang="en-GB" baseline="0" dirty="0"/>
              <a:t>Ensure pupils know the meaning (use usual routine for this – e.g. ¿</a:t>
            </a:r>
            <a:r>
              <a:rPr lang="en-GB" baseline="0" dirty="0" err="1"/>
              <a:t>Qué</a:t>
            </a:r>
            <a:r>
              <a:rPr lang="en-GB" baseline="0" dirty="0"/>
              <a:t> </a:t>
            </a:r>
            <a:r>
              <a:rPr lang="en-GB" baseline="0" dirty="0" err="1"/>
              <a:t>significa</a:t>
            </a:r>
            <a:r>
              <a:rPr lang="en-GB" baseline="0" dirty="0"/>
              <a:t>’? ‘tall’, </a:t>
            </a:r>
            <a:r>
              <a:rPr lang="en-GB" baseline="0" dirty="0" err="1"/>
              <a:t>sí</a:t>
            </a:r>
            <a:r>
              <a:rPr lang="en-GB" baseline="0" dirty="0"/>
              <a:t>, </a:t>
            </a:r>
            <a:r>
              <a:rPr lang="en-GB" baseline="0" dirty="0" err="1"/>
              <a:t>es</a:t>
            </a:r>
            <a:r>
              <a:rPr lang="en-GB" baseline="0" dirty="0"/>
              <a:t> </a:t>
            </a:r>
            <a:r>
              <a:rPr lang="en-GB" baseline="0" dirty="0" err="1"/>
              <a:t>correcto</a:t>
            </a:r>
            <a:r>
              <a:rPr lang="en-GB" baseline="0" dirty="0"/>
              <a:t>.</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42511413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Aim:</a:t>
            </a:r>
            <a:r>
              <a:rPr lang="en-GB" b="1" baseline="0" dirty="0"/>
              <a:t> </a:t>
            </a:r>
            <a:r>
              <a:rPr lang="en-GB" dirty="0"/>
              <a:t>Introduce the short form in a sentence.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Same</a:t>
            </a:r>
            <a:r>
              <a:rPr lang="en-GB" b="0" baseline="0" dirty="0"/>
              <a:t> process as the previous slides, teachers click to show ‘</a:t>
            </a:r>
            <a:r>
              <a:rPr lang="en-GB" b="0" baseline="0" dirty="0" err="1"/>
              <a:t>hace</a:t>
            </a:r>
            <a:r>
              <a:rPr lang="en-GB" b="0" baseline="0" dirty="0"/>
              <a:t>’ and then again to show the meaning.</a:t>
            </a:r>
          </a:p>
          <a:p>
            <a:pPr marL="228600" marR="0" lvl="0" indent="-228600" algn="l" rtl="0">
              <a:lnSpc>
                <a:spcPct val="100000"/>
              </a:lnSpc>
              <a:spcBef>
                <a:spcPts val="0"/>
              </a:spcBef>
              <a:spcAft>
                <a:spcPts val="0"/>
              </a:spcAft>
              <a:buClr>
                <a:schemeClr val="dk1"/>
              </a:buClr>
              <a:buSzPts val="1200"/>
              <a:buFont typeface="Calibri"/>
              <a:buAutoNum type="arabicPeriod"/>
            </a:pPr>
            <a:r>
              <a:rPr lang="en-GB" b="0" baseline="0" dirty="0"/>
              <a:t>Teachers click again to show ‘</a:t>
            </a:r>
            <a:r>
              <a:rPr lang="en-GB" b="0" baseline="0" dirty="0" err="1"/>
              <a:t>hace</a:t>
            </a:r>
            <a:r>
              <a:rPr lang="en-GB" b="0" baseline="0" dirty="0"/>
              <a:t>’ in a short sentence’, and then again to translate this sentence.</a:t>
            </a:r>
            <a:endParaRPr b="1"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75" name="Google Shape;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20</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16281772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Aim: </a:t>
            </a:r>
            <a:r>
              <a:rPr lang="en-GB" dirty="0"/>
              <a:t>Introduce the long form of ‘</a:t>
            </a:r>
            <a:r>
              <a:rPr lang="en-GB" dirty="0" err="1"/>
              <a:t>hacer</a:t>
            </a:r>
            <a:r>
              <a:rPr lang="en-GB" dirty="0"/>
              <a:t>’ in a sentence.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Same as the previous slides, this time consolidating the meaning of the infinitive</a:t>
            </a:r>
            <a:r>
              <a:rPr lang="en-GB" b="0" baseline="0" dirty="0"/>
              <a:t> and how it could be used in a sentence.</a:t>
            </a:r>
          </a:p>
          <a:p>
            <a:pPr marL="0" marR="0" lvl="0" indent="0" algn="l" rtl="0">
              <a:lnSpc>
                <a:spcPct val="100000"/>
              </a:lnSpc>
              <a:spcBef>
                <a:spcPts val="0"/>
              </a:spcBef>
              <a:spcAft>
                <a:spcPts val="0"/>
              </a:spcAft>
              <a:buClr>
                <a:schemeClr val="dk1"/>
              </a:buClr>
              <a:buSzPts val="1200"/>
              <a:buFont typeface="Calibri"/>
              <a:buNone/>
            </a:pPr>
            <a:endParaRPr b="0" dirty="0"/>
          </a:p>
          <a:p>
            <a:pPr marL="457200" marR="0" lvl="0" indent="-228600" algn="l" rtl="0">
              <a:lnSpc>
                <a:spcPct val="100000"/>
              </a:lnSpc>
              <a:spcBef>
                <a:spcPts val="0"/>
              </a:spcBef>
              <a:spcAft>
                <a:spcPts val="0"/>
              </a:spcAft>
              <a:buSzPts val="1400"/>
              <a:buNone/>
            </a:pPr>
            <a:endParaRPr dirty="0"/>
          </a:p>
        </p:txBody>
      </p:sp>
      <p:sp>
        <p:nvSpPr>
          <p:cNvPr id="84" name="Google Shape;8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21</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2195015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1.</a:t>
            </a:r>
            <a:r>
              <a:rPr lang="en-GB" b="0" baseline="0" dirty="0"/>
              <a:t> Teachers c</a:t>
            </a:r>
            <a:r>
              <a:rPr lang="en-GB" dirty="0"/>
              <a:t>ycle through the short form in context again,</a:t>
            </a:r>
            <a:r>
              <a:rPr lang="en-GB" baseline="0" dirty="0"/>
              <a:t> and elicit meanings from students.</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93" name="Google Shape;9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22</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8114020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1.</a:t>
            </a:r>
            <a:r>
              <a:rPr lang="en-GB" b="0" baseline="0" dirty="0"/>
              <a:t> Teachers c</a:t>
            </a:r>
            <a:r>
              <a:rPr lang="en-GB" dirty="0"/>
              <a:t>ycle through the long form in context again.</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105" name="Google Shape;10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Clr>
                <a:srgbClr val="000000"/>
              </a:buClr>
              <a:buSzPts val="1200"/>
              <a:buFont typeface="Calibri"/>
              <a:buNone/>
              <a:defRPr/>
            </a:pPr>
            <a:fld id="{00000000-1234-1234-1234-123412341234}" type="slidenum">
              <a:rPr lang="en-GB" kern="0">
                <a:solidFill>
                  <a:srgbClr val="000000"/>
                </a:solidFill>
                <a:ea typeface="Calibri"/>
                <a:cs typeface="Calibri"/>
                <a:sym typeface="Calibri"/>
              </a:rPr>
              <a:pPr>
                <a:buClr>
                  <a:srgbClr val="000000"/>
                </a:buClr>
                <a:buSzPts val="1200"/>
                <a:buFont typeface="Calibri"/>
                <a:buNone/>
                <a:defRPr/>
              </a:pPr>
              <a:t>23</a:t>
            </a:fld>
            <a:endParaRPr kern="0">
              <a:solidFill>
                <a:srgbClr val="000000"/>
              </a:solidFill>
              <a:ea typeface="Calibri"/>
              <a:cs typeface="Calibri"/>
              <a:sym typeface="Calibri"/>
            </a:endParaRPr>
          </a:p>
        </p:txBody>
      </p:sp>
    </p:spTree>
    <p:extLst>
      <p:ext uri="{BB962C8B-B14F-4D97-AF65-F5344CB8AC3E}">
        <p14:creationId xmlns:p14="http://schemas.microsoft.com/office/powerpoint/2010/main" val="19099961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 </a:t>
            </a:r>
            <a:r>
              <a:rPr lang="en-GB" sz="1200" b="0" kern="1200" dirty="0">
                <a:solidFill>
                  <a:schemeClr val="tx1"/>
                </a:solidFill>
                <a:effectLst/>
                <a:latin typeface="+mn-lt"/>
                <a:ea typeface="+mn-ea"/>
                <a:cs typeface="+mn-cs"/>
              </a:rPr>
              <a:t>1 minutes (for</a:t>
            </a:r>
            <a:r>
              <a:rPr lang="en-GB" sz="1200" b="0" kern="1200" baseline="0" dirty="0">
                <a:solidFill>
                  <a:schemeClr val="tx1"/>
                </a:solidFill>
                <a:effectLst/>
                <a:latin typeface="+mn-lt"/>
                <a:ea typeface="+mn-ea"/>
                <a:cs typeface="+mn-cs"/>
              </a:rPr>
              <a:t> slides 24 and 25)</a:t>
            </a:r>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introduce the ‘I’ form of ‘</a:t>
            </a:r>
            <a:r>
              <a:rPr lang="en-GB" sz="1200" b="0" kern="1200" dirty="0" err="1">
                <a:solidFill>
                  <a:schemeClr val="tx1"/>
                </a:solidFill>
                <a:effectLst/>
                <a:latin typeface="+mn-lt"/>
                <a:ea typeface="+mn-ea"/>
                <a:cs typeface="+mn-cs"/>
              </a:rPr>
              <a:t>hacer</a:t>
            </a:r>
            <a:r>
              <a:rPr lang="en-GB" sz="1200" b="0" kern="1200" dirty="0">
                <a:solidFill>
                  <a:schemeClr val="tx1"/>
                </a:solidFill>
                <a:effectLst/>
                <a:latin typeface="+mn-lt"/>
                <a:ea typeface="+mn-ea"/>
                <a:cs typeface="+mn-cs"/>
              </a:rPr>
              <a:t>’ and its dual</a:t>
            </a:r>
            <a:r>
              <a:rPr lang="en-GB" sz="1200" b="0" kern="1200" baseline="0" dirty="0">
                <a:solidFill>
                  <a:schemeClr val="tx1"/>
                </a:solidFill>
                <a:effectLst/>
                <a:latin typeface="+mn-lt"/>
                <a:ea typeface="+mn-ea"/>
                <a:cs typeface="+mn-cs"/>
              </a:rPr>
              <a:t> meaning (do / make)</a:t>
            </a:r>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pPr marL="228600" indent="-228600">
              <a:buAutoNum type="arabicPeriod"/>
            </a:pPr>
            <a:r>
              <a:rPr lang="en-GB" sz="1200" b="0" kern="1200" baseline="0" dirty="0">
                <a:solidFill>
                  <a:schemeClr val="tx1"/>
                </a:solidFill>
                <a:effectLst/>
                <a:latin typeface="+mn-lt"/>
                <a:ea typeface="+mn-ea"/>
                <a:cs typeface="+mn-cs"/>
              </a:rPr>
              <a:t>Teachers click to show and hear  ‘</a:t>
            </a:r>
            <a:r>
              <a:rPr lang="en-GB" sz="1200" b="0" kern="1200" baseline="0" dirty="0" err="1">
                <a:solidFill>
                  <a:schemeClr val="tx1"/>
                </a:solidFill>
                <a:effectLst/>
                <a:latin typeface="+mn-lt"/>
                <a:ea typeface="+mn-ea"/>
                <a:cs typeface="+mn-cs"/>
              </a:rPr>
              <a:t>hago</a:t>
            </a:r>
            <a:r>
              <a:rPr lang="en-GB" sz="1200" b="0" kern="1200" baseline="0" dirty="0">
                <a:solidFill>
                  <a:schemeClr val="tx1"/>
                </a:solidFill>
                <a:effectLst/>
                <a:latin typeface="+mn-lt"/>
                <a:ea typeface="+mn-ea"/>
                <a:cs typeface="+mn-cs"/>
              </a:rPr>
              <a:t>’ and then its meaning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90784-656C-4BA6-90F8-11FF7804BF1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535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dirty="0"/>
              <a:t>: to</a:t>
            </a:r>
            <a:r>
              <a:rPr lang="en-GB" baseline="0" dirty="0"/>
              <a:t> i</a:t>
            </a:r>
            <a:r>
              <a:rPr lang="en-GB" dirty="0"/>
              <a:t>ntroduce the 1</a:t>
            </a:r>
            <a:r>
              <a:rPr lang="en-GB" baseline="30000" dirty="0"/>
              <a:t>st</a:t>
            </a:r>
            <a:r>
              <a:rPr lang="en-GB" dirty="0"/>
              <a:t> person singular in a sentence.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 </a:t>
            </a:r>
            <a:endParaRPr lang="en-GB"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effectLst/>
                <a:latin typeface="+mn-lt"/>
                <a:ea typeface="+mn-ea"/>
                <a:cs typeface="+mn-cs"/>
              </a:rPr>
              <a:t>1. Teachers repeat the process to show ‘and hear ‘</a:t>
            </a:r>
            <a:r>
              <a:rPr lang="en-GB" sz="1200" b="0" kern="1200" baseline="0" dirty="0" err="1">
                <a:solidFill>
                  <a:schemeClr val="tx1"/>
                </a:solidFill>
                <a:effectLst/>
                <a:latin typeface="+mn-lt"/>
                <a:ea typeface="+mn-ea"/>
                <a:cs typeface="+mn-cs"/>
              </a:rPr>
              <a:t>hago</a:t>
            </a:r>
            <a:r>
              <a:rPr lang="en-GB" sz="1200" b="0" kern="1200" baseline="0" dirty="0">
                <a:solidFill>
                  <a:schemeClr val="tx1"/>
                </a:solidFill>
                <a:effectLst/>
                <a:latin typeface="+mn-lt"/>
                <a:ea typeface="+mn-ea"/>
                <a:cs typeface="+mn-cs"/>
              </a:rPr>
              <a:t>’ and elicit its meaning, and then to see it used in two short sentences where it can mean ‘I do’ and ‘I make.’</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90784-656C-4BA6-90F8-11FF7804BF1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6991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1" baseline="0" dirty="0"/>
              <a:t> </a:t>
            </a:r>
            <a:r>
              <a:rPr lang="en-US" b="0" baseline="0" dirty="0"/>
              <a:t>6 minutes</a:t>
            </a:r>
          </a:p>
          <a:p>
            <a:endParaRPr lang="en-US" b="1" baseline="0" dirty="0"/>
          </a:p>
          <a:p>
            <a:r>
              <a:rPr lang="en-US" b="1" baseline="0" dirty="0"/>
              <a:t>Aim: </a:t>
            </a:r>
            <a:r>
              <a:rPr lang="en-US" b="0" baseline="0" dirty="0"/>
              <a:t>reading exercise practising distinguishing between ‘hago’ and ‘hace’ and practising time phrases (por la </a:t>
            </a:r>
            <a:r>
              <a:rPr lang="en-US" b="0" baseline="0" dirty="0" err="1"/>
              <a:t>mañana</a:t>
            </a:r>
            <a:r>
              <a:rPr lang="en-US" b="0" baseline="0" dirty="0"/>
              <a:t> / </a:t>
            </a:r>
            <a:r>
              <a:rPr lang="en-US" b="0" baseline="0" dirty="0" err="1"/>
              <a:t>tarde</a:t>
            </a:r>
            <a:r>
              <a:rPr lang="en-US" b="0" baseline="0" dirty="0"/>
              <a:t> / </a:t>
            </a:r>
            <a:r>
              <a:rPr lang="en-US" b="0" baseline="0" dirty="0" err="1"/>
              <a:t>noche</a:t>
            </a:r>
            <a:r>
              <a:rPr lang="en-US" b="0" baseline="0" dirty="0"/>
              <a:t>)</a:t>
            </a:r>
          </a:p>
          <a:p>
            <a:endParaRPr lang="en-US" b="0" baseline="0" dirty="0"/>
          </a:p>
          <a:p>
            <a:r>
              <a:rPr lang="en-US" b="1" baseline="0" dirty="0"/>
              <a:t>Procedure:</a:t>
            </a:r>
          </a:p>
          <a:p>
            <a:pPr marL="228600" indent="-228600">
              <a:buAutoNum type="arabicPeriod"/>
            </a:pPr>
            <a:r>
              <a:rPr lang="en-US" sz="1200" b="0" baseline="0" dirty="0">
                <a:solidFill>
                  <a:schemeClr val="tx1"/>
                </a:solidFill>
              </a:rPr>
              <a:t>Students copy the grid in their exercise books and will tick either the ‘I’ or the ‘s/he’ column. They then say when the action was done in English, or not known.</a:t>
            </a:r>
          </a:p>
          <a:p>
            <a:pPr marL="228600" indent="-228600">
              <a:buAutoNum type="arabicPeriod"/>
            </a:pPr>
            <a:r>
              <a:rPr lang="en-US" sz="1200" b="0" baseline="0" dirty="0">
                <a:solidFill>
                  <a:schemeClr val="tx1"/>
                </a:solidFill>
              </a:rPr>
              <a:t>The teacher clicks to reveal the answers one by one allowing individual answers to each part of the question.</a:t>
            </a:r>
          </a:p>
          <a:p>
            <a:pPr marL="228600" indent="-228600">
              <a:buAutoNum type="arabicPeriod"/>
            </a:pPr>
            <a:r>
              <a:rPr lang="en-US" sz="1200" b="0" baseline="0" dirty="0">
                <a:solidFill>
                  <a:schemeClr val="tx1"/>
                </a:solidFill>
              </a:rPr>
              <a:t>The whole sentence can be translated after both answers are revealed. </a:t>
            </a:r>
            <a:r>
              <a:rPr lang="en-GB" sz="1200" baseline="0" dirty="0">
                <a:solidFill>
                  <a:schemeClr val="accent5">
                    <a:lumMod val="50000"/>
                  </a:schemeClr>
                </a:solidFill>
              </a:rPr>
              <a:t>During the feedback it is worth spending time drawing students’ attention to the English equivalents of these time phrases, given that they are not simply like for like translations. </a:t>
            </a:r>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26</a:t>
            </a:fld>
            <a:endParaRPr lang="en-GB"/>
          </a:p>
        </p:txBody>
      </p:sp>
    </p:spTree>
    <p:extLst>
      <p:ext uri="{BB962C8B-B14F-4D97-AF65-F5344CB8AC3E}">
        <p14:creationId xmlns:p14="http://schemas.microsoft.com/office/powerpoint/2010/main" val="17348789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6</a:t>
            </a:r>
            <a:r>
              <a:rPr lang="en-GB" b="0" baseline="0" dirty="0"/>
              <a:t> minutes</a:t>
            </a:r>
          </a:p>
          <a:p>
            <a:endParaRPr lang="en-GB" b="0" baseline="0" dirty="0"/>
          </a:p>
          <a:p>
            <a:r>
              <a:rPr lang="en-GB" b="1" baseline="0" dirty="0"/>
              <a:t>Aim: </a:t>
            </a:r>
            <a:r>
              <a:rPr lang="en-GB" b="0" baseline="0" dirty="0"/>
              <a:t>listening exercise pairing ‘hago’ and ‘hace’ and consolidating two possible meanings of the verb ‘hacer’</a:t>
            </a:r>
            <a:endParaRPr lang="en-GB" b="1" dirty="0"/>
          </a:p>
          <a:p>
            <a:endParaRPr lang="en-GB" dirty="0"/>
          </a:p>
          <a:p>
            <a:r>
              <a:rPr lang="en-GB" b="1" dirty="0"/>
              <a:t>Procedure:</a:t>
            </a:r>
          </a:p>
          <a:p>
            <a:pPr marL="228600" indent="-228600">
              <a:buAutoNum type="arabicPeriod"/>
            </a:pPr>
            <a:r>
              <a:rPr lang="en-GB" b="0" baseline="0" dirty="0"/>
              <a:t>Students should copy the grid into their books. They will need to tick either the ‘I’ or the ‘he/she’ column, and then circle the best translation of the verb form of ‘hacer’ depending on the meaning. Alternatively, students could just write the correct meaning as their answer.</a:t>
            </a:r>
          </a:p>
          <a:p>
            <a:pPr marL="228600" indent="-228600">
              <a:buAutoNum type="arabicPeriod"/>
            </a:pPr>
            <a:r>
              <a:rPr lang="en-GB" b="0" baseline="0" dirty="0"/>
              <a:t>Teachers click the number button to play the recording. </a:t>
            </a:r>
          </a:p>
          <a:p>
            <a:pPr marL="228600" indent="-228600">
              <a:buAutoNum type="arabicPeriod"/>
            </a:pPr>
            <a:r>
              <a:rPr lang="en-GB" b="0" baseline="0" dirty="0"/>
              <a:t>Teachers click to show each individual answer for each question. After going through the </a:t>
            </a:r>
            <a:r>
              <a:rPr lang="en-GB" b="0" baseline="0"/>
              <a:t>answer it could be worth playing </a:t>
            </a:r>
            <a:r>
              <a:rPr lang="en-GB" b="0" baseline="0" dirty="0"/>
              <a:t>again to elicit full meaning of the sentence.</a:t>
            </a:r>
            <a:endParaRPr lang="en-GB" b="0" dirty="0"/>
          </a:p>
          <a:p>
            <a:endParaRPr lang="en-GB" dirty="0"/>
          </a:p>
          <a:p>
            <a:r>
              <a:rPr lang="en-GB" b="1" dirty="0"/>
              <a:t>Transcript:</a:t>
            </a:r>
          </a:p>
          <a:p>
            <a:pPr marL="228600" indent="-228600">
              <a:buAutoNum type="arabicParenR"/>
            </a:pPr>
            <a:r>
              <a:rPr lang="en-GB" baseline="0" dirty="0"/>
              <a:t>Hace </a:t>
            </a:r>
            <a:r>
              <a:rPr lang="en-GB" baseline="0"/>
              <a:t>la cama</a:t>
            </a:r>
            <a:endParaRPr lang="en-GB" baseline="0" dirty="0"/>
          </a:p>
          <a:p>
            <a:pPr marL="228600" indent="-228600">
              <a:buAutoNum type="arabicParenR"/>
            </a:pPr>
            <a:r>
              <a:rPr lang="en-GB" baseline="0" dirty="0"/>
              <a:t>Hago </a:t>
            </a:r>
            <a:r>
              <a:rPr lang="en-GB" baseline="0" dirty="0" err="1"/>
              <a:t>deporte</a:t>
            </a:r>
            <a:r>
              <a:rPr lang="en-GB" baseline="0" dirty="0"/>
              <a:t>.</a:t>
            </a:r>
          </a:p>
          <a:p>
            <a:pPr marL="228600" indent="-228600">
              <a:buAutoNum type="arabicParenR"/>
            </a:pPr>
            <a:r>
              <a:rPr lang="en-GB" baseline="0" dirty="0"/>
              <a:t>Hago una </a:t>
            </a:r>
            <a:r>
              <a:rPr lang="en-GB" baseline="0" dirty="0" err="1"/>
              <a:t>silla</a:t>
            </a:r>
            <a:r>
              <a:rPr lang="en-GB" baseline="0" dirty="0"/>
              <a:t>.</a:t>
            </a:r>
          </a:p>
          <a:p>
            <a:pPr marL="228600" indent="-228600">
              <a:buAutoNum type="arabicParenR"/>
            </a:pPr>
            <a:r>
              <a:rPr lang="en-GB" baseline="0" dirty="0"/>
              <a:t>Hace karate .</a:t>
            </a:r>
          </a:p>
          <a:p>
            <a:pPr marL="228600" indent="-228600">
              <a:buAutoNum type="arabicParenR"/>
            </a:pPr>
            <a:r>
              <a:rPr lang="en-GB" baseline="0" dirty="0"/>
              <a:t>Hace </a:t>
            </a:r>
            <a:r>
              <a:rPr lang="en-GB" baseline="0" dirty="0" err="1"/>
              <a:t>los</a:t>
            </a:r>
            <a:r>
              <a:rPr lang="en-GB" baseline="0" dirty="0"/>
              <a:t> </a:t>
            </a:r>
            <a:r>
              <a:rPr lang="en-GB" baseline="0" dirty="0" err="1"/>
              <a:t>deberes</a:t>
            </a:r>
            <a:r>
              <a:rPr lang="en-GB" baseline="0" dirty="0"/>
              <a:t>.</a:t>
            </a:r>
          </a:p>
          <a:p>
            <a:pPr marL="228600" indent="-228600">
              <a:buAutoNum type="arabicParenR"/>
            </a:pPr>
            <a:r>
              <a:rPr lang="en-GB" baseline="0" dirty="0"/>
              <a:t>Hago un </a:t>
            </a:r>
            <a:r>
              <a:rPr lang="en-GB" baseline="0" dirty="0" err="1"/>
              <a:t>examen</a:t>
            </a:r>
            <a:r>
              <a:rPr lang="en-GB" baseline="0" dirty="0"/>
              <a:t>.</a:t>
            </a:r>
          </a:p>
          <a:p>
            <a:pPr marL="228600" indent="-228600">
              <a:buAutoNum type="arabicParenR"/>
            </a:pPr>
            <a:r>
              <a:rPr lang="en-GB" baseline="0" dirty="0"/>
              <a:t>Hago </a:t>
            </a:r>
            <a:r>
              <a:rPr lang="en-GB" baseline="0" dirty="0" err="1"/>
              <a:t>dibujo</a:t>
            </a:r>
            <a:r>
              <a:rPr lang="en-GB" baseline="0" dirty="0"/>
              <a:t>.</a:t>
            </a:r>
          </a:p>
          <a:p>
            <a:pPr marL="228600" indent="-228600">
              <a:buAutoNum type="arabicParenR"/>
            </a:pPr>
            <a:r>
              <a:rPr lang="en-GB" baseline="0" dirty="0"/>
              <a:t>Hace dinero.</a:t>
            </a:r>
          </a:p>
          <a:p>
            <a:pPr marL="228600" indent="-228600">
              <a:buAutoNum type="arabicParenR"/>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27</a:t>
            </a:fld>
            <a:endParaRPr lang="en-GB"/>
          </a:p>
        </p:txBody>
      </p:sp>
    </p:spTree>
    <p:extLst>
      <p:ext uri="{BB962C8B-B14F-4D97-AF65-F5344CB8AC3E}">
        <p14:creationId xmlns:p14="http://schemas.microsoft.com/office/powerpoint/2010/main" val="41389790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a:t>
            </a:r>
            <a:r>
              <a:rPr lang="en-GB" sz="1200" b="0" kern="1200" baseline="0" dirty="0">
                <a:solidFill>
                  <a:schemeClr val="tx1"/>
                </a:solidFill>
                <a:effectLst/>
                <a:latin typeface="+mn-lt"/>
                <a:ea typeface="+mn-ea"/>
                <a:cs typeface="+mn-cs"/>
              </a:rPr>
              <a:t> (for slides 28 and 29)</a:t>
            </a:r>
          </a:p>
          <a:p>
            <a:endParaRPr lang="en-GB" sz="1200" b="0" kern="1200" baseline="0" dirty="0">
              <a:solidFill>
                <a:schemeClr val="tx1"/>
              </a:solidFill>
              <a:effectLst/>
              <a:latin typeface="+mn-lt"/>
              <a:ea typeface="+mn-ea"/>
              <a:cs typeface="+mn-cs"/>
            </a:endParaRPr>
          </a:p>
          <a:p>
            <a:r>
              <a:rPr lang="en-GB" sz="1200" b="1" kern="1200" baseline="0" dirty="0">
                <a:solidFill>
                  <a:schemeClr val="tx1"/>
                </a:solidFill>
                <a:effectLst/>
                <a:latin typeface="+mn-lt"/>
                <a:ea typeface="+mn-ea"/>
                <a:cs typeface="+mn-cs"/>
              </a:rPr>
              <a:t>Aim: </a:t>
            </a:r>
            <a:r>
              <a:rPr lang="en-GB" sz="1200" b="0" kern="1200" baseline="0" dirty="0">
                <a:solidFill>
                  <a:schemeClr val="tx1"/>
                </a:solidFill>
                <a:effectLst/>
                <a:latin typeface="+mn-lt"/>
                <a:ea typeface="+mn-ea"/>
                <a:cs typeface="+mn-cs"/>
              </a:rPr>
              <a:t>to</a:t>
            </a:r>
            <a:r>
              <a:rPr lang="en-GB" sz="1200" b="1" kern="1200" baseline="0" dirty="0">
                <a:solidFill>
                  <a:schemeClr val="tx1"/>
                </a:solidFill>
                <a:effectLst/>
                <a:latin typeface="+mn-lt"/>
                <a:ea typeface="+mn-ea"/>
                <a:cs typeface="+mn-cs"/>
              </a:rPr>
              <a:t> </a:t>
            </a:r>
            <a:r>
              <a:rPr lang="en-GB" sz="1200" b="0" kern="1200" baseline="0" dirty="0">
                <a:solidFill>
                  <a:schemeClr val="tx1"/>
                </a:solidFill>
                <a:effectLst/>
                <a:latin typeface="+mn-lt"/>
                <a:ea typeface="+mn-ea"/>
                <a:cs typeface="+mn-cs"/>
              </a:rPr>
              <a:t>introduce the</a:t>
            </a:r>
            <a:r>
              <a:rPr lang="en-GB" sz="1200" kern="1200" dirty="0">
                <a:solidFill>
                  <a:schemeClr val="tx1"/>
                </a:solidFill>
                <a:effectLst/>
                <a:latin typeface="+mn-lt"/>
                <a:ea typeface="+mn-ea"/>
                <a:cs typeface="+mn-cs"/>
              </a:rPr>
              <a:t> 2nd person</a:t>
            </a:r>
            <a:r>
              <a:rPr lang="en-GB" sz="1200" kern="1200" baseline="0" dirty="0">
                <a:solidFill>
                  <a:schemeClr val="tx1"/>
                </a:solidFill>
                <a:effectLst/>
                <a:latin typeface="+mn-lt"/>
                <a:ea typeface="+mn-ea"/>
                <a:cs typeface="+mn-cs"/>
              </a:rPr>
              <a:t> singular form of hacer.</a:t>
            </a:r>
          </a:p>
          <a:p>
            <a:endParaRPr lang="en-GB" sz="1200" kern="1200" baseline="0" dirty="0">
              <a:solidFill>
                <a:schemeClr val="tx1"/>
              </a:solidFill>
              <a:effectLst/>
              <a:latin typeface="+mn-lt"/>
              <a:ea typeface="+mn-ea"/>
              <a:cs typeface="+mn-cs"/>
            </a:endParaRPr>
          </a:p>
          <a:p>
            <a:r>
              <a:rPr lang="en-GB" sz="1200" b="1" kern="1200" baseline="0" dirty="0">
                <a:solidFill>
                  <a:schemeClr val="tx1"/>
                </a:solidFill>
                <a:effectLst/>
                <a:latin typeface="+mn-lt"/>
                <a:ea typeface="+mn-ea"/>
                <a:cs typeface="+mn-cs"/>
              </a:rPr>
              <a:t>Procedure: </a:t>
            </a:r>
          </a:p>
          <a:p>
            <a:pPr marL="228600" indent="-228600">
              <a:buAutoNum type="arabicPeriod"/>
            </a:pPr>
            <a:r>
              <a:rPr lang="en-GB" sz="1200" b="0" kern="1200" baseline="0" dirty="0">
                <a:solidFill>
                  <a:schemeClr val="tx1"/>
                </a:solidFill>
                <a:effectLst/>
                <a:latin typeface="+mn-lt"/>
                <a:ea typeface="+mn-ea"/>
                <a:cs typeface="+mn-cs"/>
              </a:rPr>
              <a:t>Teachers click to show and hear ‘</a:t>
            </a:r>
            <a:r>
              <a:rPr lang="en-GB" sz="1200" b="0" kern="1200" baseline="0" dirty="0" err="1">
                <a:solidFill>
                  <a:schemeClr val="tx1"/>
                </a:solidFill>
                <a:effectLst/>
                <a:latin typeface="+mn-lt"/>
                <a:ea typeface="+mn-ea"/>
                <a:cs typeface="+mn-cs"/>
              </a:rPr>
              <a:t>haces</a:t>
            </a:r>
            <a:r>
              <a:rPr lang="en-GB" sz="1200" b="0" kern="1200" baseline="0" dirty="0">
                <a:solidFill>
                  <a:schemeClr val="tx1"/>
                </a:solidFill>
                <a:effectLst/>
                <a:latin typeface="+mn-lt"/>
                <a:ea typeface="+mn-ea"/>
                <a:cs typeface="+mn-cs"/>
              </a:rPr>
              <a:t>’, and then its meaning (both ‘you do’ and ‘you make’)</a:t>
            </a:r>
          </a:p>
          <a:p>
            <a:pPr marL="228600" indent="-228600">
              <a:buAutoNum type="arabicPeriod"/>
            </a:pPr>
            <a:r>
              <a:rPr lang="en-GB" sz="1200" b="0" kern="1200" baseline="0" dirty="0">
                <a:solidFill>
                  <a:schemeClr val="tx1"/>
                </a:solidFill>
                <a:effectLst/>
                <a:latin typeface="+mn-lt"/>
                <a:ea typeface="+mn-ea"/>
                <a:cs typeface="+mn-cs"/>
              </a:rPr>
              <a:t>On the next slide, teachers click to show the verb and hear the verb again, and then see it in two short sentences, with its different possible meanings.</a:t>
            </a: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90784-656C-4BA6-90F8-11FF7804BF1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4832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B90784-656C-4BA6-90F8-11FF7804BF1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213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12331064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7</a:t>
            </a:r>
            <a:r>
              <a:rPr lang="en-GB" b="0" baseline="0" dirty="0"/>
              <a:t> minutes</a:t>
            </a:r>
          </a:p>
          <a:p>
            <a:endParaRPr lang="en-GB" b="0" baseline="0" dirty="0"/>
          </a:p>
          <a:p>
            <a:r>
              <a:rPr lang="en-GB" b="1" baseline="0" dirty="0"/>
              <a:t>Notes: </a:t>
            </a:r>
          </a:p>
          <a:p>
            <a:r>
              <a:rPr lang="en-GB" b="1" baseline="0" dirty="0"/>
              <a:t>Either</a:t>
            </a:r>
            <a:r>
              <a:rPr lang="en-GB" b="0" baseline="0" dirty="0"/>
              <a:t> do the activity on this slide, </a:t>
            </a:r>
            <a:r>
              <a:rPr lang="en-GB" b="1" baseline="0" dirty="0"/>
              <a:t>or</a:t>
            </a:r>
            <a:r>
              <a:rPr lang="en-GB" b="0" baseline="0" dirty="0"/>
              <a:t> the next one. The difference is that on the next slide, the question word is obscured to add more difficulty and an extra answer needed.</a:t>
            </a:r>
            <a:endParaRPr lang="en-GB" b="1" baseline="0" dirty="0"/>
          </a:p>
          <a:p>
            <a:endParaRPr lang="en-GB" b="0" baseline="0" dirty="0"/>
          </a:p>
          <a:p>
            <a:r>
              <a:rPr lang="en-GB" b="1" baseline="0" dirty="0"/>
              <a:t>Aim: </a:t>
            </a:r>
            <a:r>
              <a:rPr lang="en-GB" b="0" baseline="0" dirty="0"/>
              <a:t>Reading and writing exercise practising use and understanding of the 1</a:t>
            </a:r>
            <a:r>
              <a:rPr lang="en-GB" b="0" baseline="30000" dirty="0"/>
              <a:t>st</a:t>
            </a:r>
            <a:r>
              <a:rPr lang="en-GB" b="0" baseline="0" dirty="0"/>
              <a:t>, 2</a:t>
            </a:r>
            <a:r>
              <a:rPr lang="en-GB" b="0" baseline="30000" dirty="0"/>
              <a:t>nd</a:t>
            </a:r>
            <a:r>
              <a:rPr lang="en-GB" b="0" baseline="0" dirty="0"/>
              <a:t> and 3</a:t>
            </a:r>
            <a:r>
              <a:rPr lang="en-GB" b="0" baseline="30000" dirty="0"/>
              <a:t>rd</a:t>
            </a:r>
            <a:r>
              <a:rPr lang="en-GB" b="0" baseline="0" dirty="0"/>
              <a:t> person singular forms of the verb ‘hacer’</a:t>
            </a:r>
          </a:p>
          <a:p>
            <a:endParaRPr lang="en-GB" b="0" baseline="0" dirty="0"/>
          </a:p>
          <a:p>
            <a:r>
              <a:rPr lang="en-GB" b="1" baseline="0" dirty="0"/>
              <a:t>Procedure</a:t>
            </a:r>
            <a:endParaRPr lang="en-GB" b="1" dirty="0"/>
          </a:p>
          <a:p>
            <a:r>
              <a:rPr lang="en-GB" b="0" dirty="0"/>
              <a:t>1.</a:t>
            </a:r>
            <a:r>
              <a:rPr lang="en-GB" b="0" baseline="0" dirty="0"/>
              <a:t> Students copy out the grid. They will need to tick either the ‘you’ or ‘he/she’ column for the question, and then either write ‘</a:t>
            </a:r>
            <a:r>
              <a:rPr lang="en-GB" b="0" baseline="0" dirty="0" err="1"/>
              <a:t>hago</a:t>
            </a:r>
            <a:r>
              <a:rPr lang="en-GB" b="0" baseline="0" dirty="0"/>
              <a:t>’ or ‘</a:t>
            </a:r>
            <a:r>
              <a:rPr lang="en-GB" b="0" baseline="0" dirty="0" err="1"/>
              <a:t>hace</a:t>
            </a:r>
            <a:r>
              <a:rPr lang="en-GB" b="0" baseline="0" dirty="0"/>
              <a:t>’ for the answer column.</a:t>
            </a:r>
          </a:p>
          <a:p>
            <a:r>
              <a:rPr lang="en-GB" b="0" baseline="0" dirty="0"/>
              <a:t>2. Teachers click to go through the individual answers for each question. After eliciting the answers, both the question and answer can be translated.</a:t>
            </a: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30</a:t>
            </a:fld>
            <a:endParaRPr lang="en-GB">
              <a:solidFill>
                <a:prstClr val="black"/>
              </a:solidFill>
            </a:endParaRPr>
          </a:p>
        </p:txBody>
      </p:sp>
    </p:spTree>
    <p:extLst>
      <p:ext uri="{BB962C8B-B14F-4D97-AF65-F5344CB8AC3E}">
        <p14:creationId xmlns:p14="http://schemas.microsoft.com/office/powerpoint/2010/main" val="29276894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1" baseline="0" dirty="0"/>
              <a:t> </a:t>
            </a:r>
            <a:r>
              <a:rPr lang="en-GB" b="0" baseline="0" dirty="0"/>
              <a:t>10 minutes</a:t>
            </a:r>
          </a:p>
          <a:p>
            <a:endParaRPr lang="en-GB" b="0" baseline="0" dirty="0"/>
          </a:p>
          <a:p>
            <a:r>
              <a:rPr lang="en-GB" b="1" baseline="0" dirty="0"/>
              <a:t>Notes:</a:t>
            </a:r>
          </a:p>
          <a:p>
            <a:r>
              <a:rPr lang="en-GB" b="0" baseline="0" dirty="0"/>
              <a:t>Either do this activity or the preceding one.</a:t>
            </a:r>
          </a:p>
          <a:p>
            <a:endParaRPr lang="en-GB" b="0" baseline="0" dirty="0"/>
          </a:p>
          <a:p>
            <a:r>
              <a:rPr lang="en-GB" b="1" baseline="0" dirty="0"/>
              <a:t>Aim: </a:t>
            </a:r>
            <a:r>
              <a:rPr lang="en-GB" b="0" baseline="0" dirty="0"/>
              <a:t>Same as the last activity but also practising question words</a:t>
            </a:r>
          </a:p>
          <a:p>
            <a:endParaRPr lang="en-GB" b="0" baseline="0" dirty="0"/>
          </a:p>
          <a:p>
            <a:r>
              <a:rPr lang="en-GB" b="1" baseline="0" dirty="0"/>
              <a:t>Procedure: </a:t>
            </a:r>
          </a:p>
          <a:p>
            <a:pPr marL="228600" indent="-228600">
              <a:buAutoNum type="arabicPeriod"/>
            </a:pPr>
            <a:r>
              <a:rPr lang="en-GB" b="0" baseline="0" dirty="0"/>
              <a:t>Same as the last activity but students will also need to write out what the missing question word is.</a:t>
            </a:r>
          </a:p>
          <a:p>
            <a:pPr marL="228600" indent="-228600">
              <a:buAutoNum type="arabicPeriod"/>
            </a:pPr>
            <a:r>
              <a:rPr lang="en-GB" b="0" baseline="0" dirty="0"/>
              <a:t>When going through the answers, the missing question word is revealed with the second click, after the answer for the ‘you’ or ‘he/she’ columns.</a:t>
            </a: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31</a:t>
            </a:fld>
            <a:endParaRPr lang="en-GB"/>
          </a:p>
        </p:txBody>
      </p:sp>
    </p:spTree>
    <p:extLst>
      <p:ext uri="{BB962C8B-B14F-4D97-AF65-F5344CB8AC3E}">
        <p14:creationId xmlns:p14="http://schemas.microsoft.com/office/powerpoint/2010/main" val="21926461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lvl="0" indent="0" algn="l" rtl="0">
              <a:spcBef>
                <a:spcPts val="0"/>
              </a:spcBef>
              <a:spcAft>
                <a:spcPts val="0"/>
              </a:spcAft>
              <a:buNone/>
            </a:pPr>
            <a:r>
              <a:rPr lang="en-GB" sz="1200" b="0" i="0" dirty="0">
                <a:solidFill>
                  <a:schemeClr val="dk1"/>
                </a:solidFill>
                <a:latin typeface="+mn-lt"/>
                <a:ea typeface="Calibri"/>
                <a:cs typeface="Calibri"/>
                <a:sym typeface="Calibri"/>
              </a:rPr>
              <a:t>Introduction</a:t>
            </a:r>
            <a:r>
              <a:rPr lang="en-GB" sz="1200" b="0" i="0" baseline="0" dirty="0">
                <a:solidFill>
                  <a:schemeClr val="dk1"/>
                </a:solidFill>
                <a:latin typeface="+mn-lt"/>
                <a:ea typeface="Calibri"/>
                <a:cs typeface="Calibri"/>
                <a:sym typeface="Calibri"/>
              </a:rPr>
              <a:t> of question words ‘</a:t>
            </a:r>
            <a:r>
              <a:rPr lang="en-GB" sz="1200" b="0" i="0" baseline="0" dirty="0" err="1">
                <a:solidFill>
                  <a:schemeClr val="dk1"/>
                </a:solidFill>
                <a:latin typeface="+mn-lt"/>
                <a:ea typeface="Calibri"/>
                <a:cs typeface="Calibri"/>
                <a:sym typeface="Calibri"/>
              </a:rPr>
              <a:t>cuánto</a:t>
            </a:r>
            <a:r>
              <a:rPr lang="en-GB" sz="1200" b="0" i="0" baseline="0" dirty="0">
                <a:solidFill>
                  <a:schemeClr val="dk1"/>
                </a:solidFill>
                <a:latin typeface="+mn-lt"/>
                <a:ea typeface="Calibri"/>
                <a:cs typeface="Calibri"/>
                <a:sym typeface="Calibri"/>
              </a:rPr>
              <a:t>(s)’, ‘</a:t>
            </a:r>
            <a:r>
              <a:rPr lang="en-GB" sz="1200" b="0" i="0" baseline="0" dirty="0" err="1">
                <a:solidFill>
                  <a:schemeClr val="dk1"/>
                </a:solidFill>
                <a:latin typeface="+mn-lt"/>
                <a:ea typeface="Calibri"/>
                <a:cs typeface="Calibri"/>
                <a:sym typeface="Calibri"/>
              </a:rPr>
              <a:t>cuál</a:t>
            </a:r>
            <a:r>
              <a:rPr lang="en-GB" sz="1200" b="0" i="0" baseline="0" dirty="0">
                <a:solidFill>
                  <a:schemeClr val="dk1"/>
                </a:solidFill>
                <a:latin typeface="+mn-lt"/>
                <a:ea typeface="Calibri"/>
                <a:cs typeface="Calibri"/>
                <a:sym typeface="Calibri"/>
              </a:rPr>
              <a:t>(es)’, ‘</a:t>
            </a:r>
            <a:r>
              <a:rPr lang="en-GB" sz="1200" b="0" i="0" baseline="0" dirty="0" err="1">
                <a:solidFill>
                  <a:schemeClr val="dk1"/>
                </a:solidFill>
                <a:latin typeface="+mn-lt"/>
                <a:ea typeface="Calibri"/>
                <a:cs typeface="Calibri"/>
                <a:sym typeface="Calibri"/>
              </a:rPr>
              <a:t>quién</a:t>
            </a:r>
            <a:r>
              <a:rPr lang="en-GB" sz="1200" b="0" i="0" baseline="0" dirty="0">
                <a:solidFill>
                  <a:schemeClr val="dk1"/>
                </a:solidFill>
                <a:latin typeface="+mn-lt"/>
                <a:ea typeface="Calibri"/>
                <a:cs typeface="Calibri"/>
                <a:sym typeface="Calibri"/>
              </a:rPr>
              <a:t>(es)’</a:t>
            </a:r>
          </a:p>
          <a:p>
            <a:pPr marL="0" lvl="0" indent="0" algn="l" rtl="0">
              <a:spcBef>
                <a:spcPts val="0"/>
              </a:spcBef>
              <a:spcAft>
                <a:spcPts val="0"/>
              </a:spcAft>
              <a:buNone/>
            </a:pPr>
            <a:r>
              <a:rPr lang="en-GB" sz="1200" b="0" i="0" baseline="0" dirty="0">
                <a:solidFill>
                  <a:schemeClr val="dk1"/>
                </a:solidFill>
                <a:latin typeface="+mn-lt"/>
                <a:ea typeface="Calibri"/>
                <a:cs typeface="Calibri"/>
                <a:sym typeface="Calibri"/>
              </a:rPr>
              <a:t>Consolidation of ‘es’ and ‘son’</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1" baseline="0" dirty="0"/>
              <a:t>7.2.1.4 (introduce) </a:t>
            </a:r>
            <a:r>
              <a:rPr lang="es-ES" baseline="0" dirty="0"/>
              <a:t>¿cuándo? [57]; ¿cuánto? [580]; ¿cuál? [445]; hacer [26]; hago; haces; hace;  deporte [1489]; deberes [2187]; actividad [344]; dibujo [1726]; noche [164]; tarde [392]; mañana [402]; para [16]</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dirty="0">
                <a:solidFill>
                  <a:schemeClr val="dk1"/>
                </a:solidFill>
                <a:latin typeface="+mn-lt"/>
                <a:ea typeface="Calibri"/>
                <a:cs typeface="Calibri"/>
                <a:sym typeface="Calibri"/>
              </a:rPr>
              <a:t>7.1.2.3 (revisit)</a:t>
            </a:r>
            <a:r>
              <a:rPr lang="en-GB" sz="1200" b="0" i="0" dirty="0">
                <a:solidFill>
                  <a:schemeClr val="dk1"/>
                </a:solidFill>
                <a:latin typeface="+mn-lt"/>
                <a:ea typeface="Calibri"/>
                <a:cs typeface="Calibri"/>
                <a:sym typeface="Calibri"/>
              </a:rPr>
              <a:t> </a:t>
            </a:r>
            <a:r>
              <a:rPr lang="es-ES" sz="1200" b="0" i="0" dirty="0">
                <a:solidFill>
                  <a:schemeClr val="dk1"/>
                </a:solidFill>
                <a:latin typeface="+mn-lt"/>
                <a:ea typeface="Calibri"/>
                <a:cs typeface="Calibri"/>
                <a:sym typeface="Calibri"/>
              </a:rPr>
              <a:t>hay [13]; mirar [125]; mesa [525]; silla [1271]; ventana [752]; puerta [274]; chica [1129]; persona [108]; chico [727]; aquí [130]; allí [197]; clase [320]</a:t>
            </a:r>
            <a:endParaRPr lang="en-GB" sz="1200" b="1" i="0" dirty="0">
              <a:solidFill>
                <a:schemeClr val="dk1"/>
              </a:solidFill>
              <a:latin typeface="+mn-lt"/>
              <a:ea typeface="Calibri"/>
              <a:cs typeface="Calibri"/>
              <a:sym typeface="Calibri"/>
            </a:endParaRPr>
          </a:p>
          <a:p>
            <a:pPr rtl="0" latinLnBrk="0"/>
            <a:r>
              <a:rPr lang="en-GB" sz="1200" b="1" i="0" dirty="0">
                <a:solidFill>
                  <a:schemeClr val="dk1"/>
                </a:solidFill>
                <a:latin typeface="+mn-lt"/>
                <a:ea typeface="Calibri"/>
                <a:cs typeface="Calibri"/>
                <a:sym typeface="Calibri"/>
              </a:rPr>
              <a:t>7.2.1.1 (revisit) </a:t>
            </a:r>
            <a:r>
              <a:rPr lang="en-GB" sz="1200" b="0" i="0" kern="1200" dirty="0" err="1">
                <a:solidFill>
                  <a:schemeClr val="tx1"/>
                </a:solidFill>
                <a:effectLst/>
                <a:latin typeface="+mn-lt"/>
                <a:ea typeface="+mn-ea"/>
                <a:cs typeface="+mn-cs"/>
              </a:rPr>
              <a:t>balcón</a:t>
            </a:r>
            <a:r>
              <a:rPr lang="en-GB" sz="1200" b="0" i="0" kern="1200" dirty="0">
                <a:solidFill>
                  <a:schemeClr val="tx1"/>
                </a:solidFill>
                <a:effectLst/>
                <a:latin typeface="+mn-lt"/>
                <a:ea typeface="+mn-ea"/>
                <a:cs typeface="+mn-cs"/>
              </a:rPr>
              <a:t> [3133];</a:t>
            </a:r>
            <a:r>
              <a:rPr lang="en-GB" sz="1200" b="0" i="0" kern="1200" baseline="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dama</a:t>
            </a:r>
            <a:r>
              <a:rPr lang="en-GB" sz="1200" b="0" i="0" kern="1200" dirty="0">
                <a:solidFill>
                  <a:schemeClr val="tx1"/>
                </a:solidFill>
                <a:effectLst/>
                <a:latin typeface="+mn-lt"/>
                <a:ea typeface="+mn-ea"/>
                <a:cs typeface="+mn-cs"/>
              </a:rPr>
              <a:t> [2062];</a:t>
            </a:r>
            <a:r>
              <a:rPr lang="en-GB" sz="1200" b="0" i="0" kern="1200" baseline="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torre</a:t>
            </a:r>
            <a:r>
              <a:rPr lang="en-GB" sz="1200" b="0" i="0" kern="1200" dirty="0">
                <a:solidFill>
                  <a:schemeClr val="tx1"/>
                </a:solidFill>
                <a:effectLst/>
                <a:latin typeface="+mn-lt"/>
                <a:ea typeface="+mn-ea"/>
                <a:cs typeface="+mn-cs"/>
              </a:rPr>
              <a:t> [2138];</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caballero [2056]; </a:t>
            </a:r>
            <a:r>
              <a:rPr lang="en-GB" sz="1200" b="0" i="0" kern="1200" dirty="0" err="1">
                <a:solidFill>
                  <a:schemeClr val="tx1"/>
                </a:solidFill>
                <a:effectLst/>
                <a:latin typeface="+mn-lt"/>
                <a:ea typeface="+mn-ea"/>
                <a:cs typeface="+mn-cs"/>
              </a:rPr>
              <a:t>saber</a:t>
            </a:r>
            <a:r>
              <a:rPr lang="en-GB" sz="1200" b="0" i="0" kern="1200" dirty="0">
                <a:solidFill>
                  <a:schemeClr val="tx1"/>
                </a:solidFill>
                <a:effectLst/>
                <a:latin typeface="+mn-lt"/>
                <a:ea typeface="+mn-ea"/>
                <a:cs typeface="+mn-cs"/>
              </a:rPr>
              <a:t> [44]; </a:t>
            </a:r>
            <a:r>
              <a:rPr lang="en-GB" sz="1200" b="0" i="0" kern="1200" dirty="0" err="1">
                <a:solidFill>
                  <a:schemeClr val="tx1"/>
                </a:solidFill>
                <a:effectLst/>
                <a:latin typeface="+mn-lt"/>
                <a:ea typeface="+mn-ea"/>
                <a:cs typeface="+mn-cs"/>
              </a:rPr>
              <a:t>pasar</a:t>
            </a:r>
            <a:r>
              <a:rPr lang="en-GB" sz="1200" b="0" i="0" kern="1200" dirty="0">
                <a:solidFill>
                  <a:schemeClr val="tx1"/>
                </a:solidFill>
                <a:effectLst/>
                <a:latin typeface="+mn-lt"/>
                <a:ea typeface="+mn-ea"/>
                <a:cs typeface="+mn-cs"/>
              </a:rPr>
              <a:t> [68];</a:t>
            </a:r>
            <a:r>
              <a:rPr lang="en-GB" sz="1200" b="0" i="0" kern="1200" baseline="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blanco</a:t>
            </a:r>
            <a:r>
              <a:rPr lang="en-GB" sz="1200" b="0" i="0" kern="1200" dirty="0">
                <a:solidFill>
                  <a:schemeClr val="tx1"/>
                </a:solidFill>
                <a:effectLst/>
                <a:latin typeface="+mn-lt"/>
                <a:ea typeface="+mn-ea"/>
                <a:cs typeface="+mn-cs"/>
              </a:rPr>
              <a:t> [372]</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flor [739];</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plaza [806];</a:t>
            </a:r>
            <a:r>
              <a:rPr lang="en-GB" sz="1200" b="0" i="0" kern="1200" baseline="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llevar</a:t>
            </a:r>
            <a:r>
              <a:rPr lang="en-GB" sz="1200" b="0" i="0" kern="1200" dirty="0">
                <a:solidFill>
                  <a:schemeClr val="tx1"/>
                </a:solidFill>
                <a:effectLst/>
                <a:latin typeface="+mn-lt"/>
                <a:ea typeface="+mn-ea"/>
                <a:cs typeface="+mn-cs"/>
              </a:rPr>
              <a:t> [101]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14098157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b="1" baseline="0" dirty="0"/>
              <a:t> </a:t>
            </a:r>
            <a:r>
              <a:rPr lang="en-GB" b="0" baseline="0" dirty="0"/>
              <a:t>5 minutes (for slides 33-39)</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0" dirty="0"/>
              <a:t> to introduce ‘¿</a:t>
            </a:r>
            <a:r>
              <a:rPr lang="en-GB" b="0" dirty="0" err="1"/>
              <a:t>cuánto</a:t>
            </a:r>
            <a:r>
              <a:rPr lang="en-GB" b="0" dirty="0"/>
              <a:t>/s’ and show its use</a:t>
            </a:r>
            <a:r>
              <a:rPr lang="en-GB" b="0" baseline="0" dirty="0"/>
              <a:t> in singular and plural versions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Procedure</a:t>
            </a:r>
          </a:p>
          <a:p>
            <a:pPr marL="228600" indent="-228600">
              <a:buAutoNum type="arabicPeriod"/>
            </a:pPr>
            <a:r>
              <a:rPr lang="en-GB" b="0" baseline="0" dirty="0"/>
              <a:t>Teachers click to show ‘¿</a:t>
            </a:r>
            <a:r>
              <a:rPr lang="en-GB" b="0" baseline="0" dirty="0" err="1"/>
              <a:t>cuánto</a:t>
            </a:r>
            <a:r>
              <a:rPr lang="en-GB" b="0" baseline="0" dirty="0"/>
              <a:t>?’ and its translation</a:t>
            </a:r>
          </a:p>
          <a:p>
            <a:pPr marL="228600" indent="-228600">
              <a:buAutoNum type="arabicPeriod"/>
            </a:pPr>
            <a:r>
              <a:rPr lang="en-GB" b="0" baseline="0" dirty="0"/>
              <a:t>It is worth reminding students that all question words in Spanish have an accent, and also to use the upside down question mark.</a:t>
            </a:r>
          </a:p>
          <a:p>
            <a:pPr marL="0" indent="0">
              <a:buNone/>
            </a:pPr>
            <a:endParaRPr lang="en-GB" b="0" baseline="0" dirty="0"/>
          </a:p>
          <a:p>
            <a:pPr marL="0" indent="0">
              <a:buNone/>
            </a:pPr>
            <a:r>
              <a:rPr lang="en-GB" b="0" baseline="0" dirty="0"/>
              <a:t>The same procedure is repeated on the next few slides</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29765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b="1" dirty="0" err="1"/>
              <a:t>Procuedure</a:t>
            </a:r>
            <a:r>
              <a:rPr lang="en-GB" b="1" dirty="0"/>
              <a:t>:</a:t>
            </a:r>
          </a:p>
          <a:p>
            <a:r>
              <a:rPr lang="en-GB" b="0" dirty="0"/>
              <a:t>Same as the previous</a:t>
            </a:r>
            <a:r>
              <a:rPr lang="en-GB" b="0" baseline="0" dirty="0"/>
              <a:t> slide</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8668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b="1" dirty="0"/>
              <a:t>Procedure</a:t>
            </a:r>
          </a:p>
          <a:p>
            <a:r>
              <a:rPr lang="en-GB" b="0" dirty="0"/>
              <a:t>1.</a:t>
            </a:r>
            <a:r>
              <a:rPr lang="en-GB" b="0" baseline="0" dirty="0"/>
              <a:t> Same as the previous slides, but after the translation of ‘¿</a:t>
            </a:r>
            <a:r>
              <a:rPr lang="en-GB" b="0" baseline="0" dirty="0" err="1"/>
              <a:t>cuánto</a:t>
            </a:r>
            <a:r>
              <a:rPr lang="en-GB" b="0" baseline="0" dirty="0"/>
              <a:t>?’ students will see an example of a short sentence, and then its translation after the click</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4711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b="1" dirty="0"/>
              <a:t>Procedure:</a:t>
            </a:r>
          </a:p>
          <a:p>
            <a:r>
              <a:rPr lang="en-GB" b="0" dirty="0"/>
              <a:t>1.</a:t>
            </a:r>
            <a:r>
              <a:rPr lang="en-GB" b="0" baseline="0" dirty="0"/>
              <a:t> Same procedure as the previous slide, but with gaps to elicit the missing question word and the translation of the sentence.</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87215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b="1" dirty="0"/>
              <a:t>Procedure:</a:t>
            </a:r>
          </a:p>
          <a:p>
            <a:r>
              <a:rPr lang="en-GB" b="0" dirty="0"/>
              <a:t>1.</a:t>
            </a:r>
            <a:r>
              <a:rPr lang="en-GB" b="0" baseline="0" dirty="0"/>
              <a:t> This slide introduces the plural form. Teachers follow the same procedure of previous slides, clicking to show the word and then the meaning.</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6325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b="1" dirty="0"/>
              <a:t>Procedure:</a:t>
            </a:r>
          </a:p>
          <a:p>
            <a:r>
              <a:rPr lang="en-GB" b="0" dirty="0"/>
              <a:t>1.</a:t>
            </a:r>
            <a:r>
              <a:rPr lang="en-GB" b="0" baseline="0" dirty="0"/>
              <a:t> Same as the previous slide.</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1573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b="1" dirty="0"/>
              <a:t>Procedure:</a:t>
            </a:r>
          </a:p>
          <a:p>
            <a:r>
              <a:rPr lang="en-GB" b="0" dirty="0"/>
              <a:t>1.</a:t>
            </a:r>
            <a:r>
              <a:rPr lang="en-GB" b="0" baseline="0" dirty="0"/>
              <a:t> Same as the previous slide, but after the translation of ‘¿</a:t>
            </a:r>
            <a:r>
              <a:rPr lang="en-GB" b="0" baseline="0" dirty="0" err="1"/>
              <a:t>cuántos</a:t>
            </a:r>
            <a:r>
              <a:rPr lang="en-GB" b="0" baseline="0" dirty="0"/>
              <a:t>’, students will see an example of a short sentence and then its translation.</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013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18868297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b="1" dirty="0"/>
              <a:t>Procedure:</a:t>
            </a:r>
          </a:p>
          <a:p>
            <a:r>
              <a:rPr lang="en-GB" b="0" dirty="0"/>
              <a:t>1.</a:t>
            </a:r>
            <a:r>
              <a:rPr lang="en-GB" b="0" baseline="0" dirty="0"/>
              <a:t> Same as the previous slide, but asking the students to fill in the missing question words.</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15407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 </a:t>
            </a:r>
            <a:r>
              <a:rPr lang="en-GB" b="0" baseline="0" dirty="0"/>
              <a:t>5 minutes</a:t>
            </a:r>
          </a:p>
          <a:p>
            <a:endParaRPr lang="en-GB" b="0" baseline="0" dirty="0"/>
          </a:p>
          <a:p>
            <a:r>
              <a:rPr lang="en-GB" b="1" baseline="0" dirty="0"/>
              <a:t>Aim: </a:t>
            </a:r>
            <a:r>
              <a:rPr lang="en-GB" b="0" baseline="0" dirty="0"/>
              <a:t>reading exercise practising recognition of number agreement between the question word ‘¿</a:t>
            </a:r>
            <a:r>
              <a:rPr lang="en-GB" b="0" baseline="0" dirty="0" err="1"/>
              <a:t>cuánto</a:t>
            </a:r>
            <a:r>
              <a:rPr lang="en-GB" b="0" baseline="0" dirty="0"/>
              <a:t>(s)?’ and the noun (singular vs plural)</a:t>
            </a:r>
          </a:p>
          <a:p>
            <a:endParaRPr lang="en-GB" b="0" baseline="0" dirty="0"/>
          </a:p>
          <a:p>
            <a:r>
              <a:rPr lang="en-GB" b="1" baseline="0" dirty="0"/>
              <a:t>Procedure:</a:t>
            </a:r>
          </a:p>
          <a:p>
            <a:pPr marL="228600" indent="-228600">
              <a:buAutoNum type="arabicPeriod"/>
            </a:pPr>
            <a:r>
              <a:rPr lang="en-GB" b="0" baseline="0" dirty="0"/>
              <a:t>Students should look at the question word and decide if the singular or plural noun is needed.</a:t>
            </a:r>
          </a:p>
          <a:p>
            <a:pPr marL="228600" indent="-228600">
              <a:buAutoNum type="arabicPeriod"/>
            </a:pPr>
            <a:r>
              <a:rPr lang="en-GB" b="0" baseline="0" dirty="0"/>
              <a:t>The answers are shown by clicking.</a:t>
            </a:r>
          </a:p>
          <a:p>
            <a:pPr marL="228600" indent="-228600">
              <a:buAutoNum type="arabicPeriod"/>
            </a:pPr>
            <a:r>
              <a:rPr lang="en-GB" b="0" baseline="0" dirty="0"/>
              <a:t>The teacher clicks again to show a vocabulary box with the new words in the exercise. Students then can be asked to translate the sentences. It may be necessary to first bring up the box with glosses for unknown vocabulary.</a:t>
            </a:r>
          </a:p>
          <a:p>
            <a:endParaRPr lang="en-GB" baseline="0" dirty="0"/>
          </a:p>
          <a:p>
            <a:r>
              <a:rPr lang="en-GB" b="1" baseline="0" dirty="0"/>
              <a:t>Notes:</a:t>
            </a:r>
          </a:p>
          <a:p>
            <a:r>
              <a:rPr lang="en-GB" baseline="0" dirty="0"/>
              <a:t>In this activity, in order to exemplify this grammatical feature within a sentence, it has been necessary to use some nouns that students do not yet know. However, students do not have to understand the noun; their focus is only on understanding the grammatical feature.  All the verbs used are known to students.</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Unknown Words </a:t>
            </a: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err="1">
                <a:solidFill>
                  <a:schemeClr val="tx1"/>
                </a:solidFill>
                <a:effectLst/>
                <a:latin typeface="+mn-lt"/>
                <a:ea typeface="+mn-ea"/>
                <a:cs typeface="+mn-cs"/>
              </a:rPr>
              <a:t>e</a:t>
            </a:r>
            <a:r>
              <a:rPr lang="en-GB" sz="1200" b="0" kern="1200" dirty="0" err="1">
                <a:solidFill>
                  <a:schemeClr val="tx1"/>
                </a:solidFill>
                <a:effectLst/>
                <a:latin typeface="+mn-lt"/>
                <a:ea typeface="+mn-ea"/>
                <a:cs typeface="+mn-cs"/>
              </a:rPr>
              <a:t>jercicio</a:t>
            </a:r>
            <a:r>
              <a:rPr lang="en-GB" sz="1200" b="0" kern="1200" dirty="0">
                <a:solidFill>
                  <a:schemeClr val="tx1"/>
                </a:solidFill>
                <a:effectLst/>
                <a:latin typeface="+mn-lt"/>
                <a:ea typeface="+mn-ea"/>
                <a:cs typeface="+mn-cs"/>
              </a:rPr>
              <a:t> [1162]; </a:t>
            </a:r>
            <a:r>
              <a:rPr lang="en-GB" sz="1200" b="0" kern="1200" dirty="0" err="1">
                <a:solidFill>
                  <a:schemeClr val="tx1"/>
                </a:solidFill>
                <a:effectLst/>
                <a:latin typeface="+mn-lt"/>
                <a:ea typeface="+mn-ea"/>
                <a:cs typeface="+mn-cs"/>
              </a:rPr>
              <a:t>correo</a:t>
            </a:r>
            <a:r>
              <a:rPr lang="en-GB" sz="1200" b="0" kern="1200" dirty="0">
                <a:solidFill>
                  <a:schemeClr val="tx1"/>
                </a:solidFill>
                <a:effectLst/>
                <a:latin typeface="+mn-lt"/>
                <a:ea typeface="+mn-ea"/>
                <a:cs typeface="+mn-cs"/>
              </a:rPr>
              <a:t> [1638]; </a:t>
            </a:r>
            <a:r>
              <a:rPr lang="en-GB" sz="1200" b="0" kern="1200" dirty="0" err="1">
                <a:solidFill>
                  <a:schemeClr val="tx1"/>
                </a:solidFill>
                <a:effectLst/>
                <a:latin typeface="+mn-lt"/>
                <a:ea typeface="+mn-ea"/>
                <a:cs typeface="+mn-cs"/>
              </a:rPr>
              <a:t>idioma</a:t>
            </a:r>
            <a:r>
              <a:rPr lang="en-GB" sz="1200" b="0" kern="1200" dirty="0">
                <a:solidFill>
                  <a:schemeClr val="tx1"/>
                </a:solidFill>
                <a:effectLst/>
                <a:latin typeface="+mn-lt"/>
                <a:ea typeface="+mn-ea"/>
                <a:cs typeface="+mn-cs"/>
              </a:rPr>
              <a:t> [1159]; </a:t>
            </a:r>
            <a:r>
              <a:rPr lang="en-GB" sz="1200" b="0" kern="1200" dirty="0" err="1">
                <a:solidFill>
                  <a:schemeClr val="tx1"/>
                </a:solidFill>
                <a:effectLst/>
                <a:latin typeface="+mn-lt"/>
                <a:ea typeface="+mn-ea"/>
                <a:cs typeface="+mn-cs"/>
              </a:rPr>
              <a:t>tiempo</a:t>
            </a:r>
            <a:r>
              <a:rPr lang="en-GB" sz="1200" b="0" kern="1200" dirty="0">
                <a:solidFill>
                  <a:schemeClr val="tx1"/>
                </a:solidFill>
                <a:effectLst/>
                <a:latin typeface="+mn-lt"/>
                <a:ea typeface="+mn-ea"/>
                <a:cs typeface="+mn-cs"/>
              </a:rPr>
              <a:t> [80] (all to be covered in Y7 </a:t>
            </a:r>
            <a:r>
              <a:rPr lang="en-GB" sz="1200" b="0" kern="1200" dirty="0" err="1">
                <a:solidFill>
                  <a:schemeClr val="tx1"/>
                </a:solidFill>
                <a:effectLst/>
                <a:latin typeface="+mn-lt"/>
                <a:ea typeface="+mn-ea"/>
                <a:cs typeface="+mn-cs"/>
              </a:rPr>
              <a:t>SoW</a:t>
            </a:r>
            <a:r>
              <a:rPr lang="en-GB" sz="1200" b="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chocolate</a:t>
            </a:r>
            <a:r>
              <a:rPr lang="en-GB" sz="1200" b="0" kern="1200" baseline="0" dirty="0">
                <a:solidFill>
                  <a:schemeClr val="tx1"/>
                </a:solidFill>
                <a:effectLst/>
                <a:latin typeface="+mn-lt"/>
                <a:ea typeface="+mn-ea"/>
                <a:cs typeface="+mn-cs"/>
              </a:rPr>
              <a:t> [3408] (cognate)</a:t>
            </a:r>
            <a:endParaRPr lang="en-GB" sz="1200" b="0" kern="1200" dirty="0">
              <a:solidFill>
                <a:schemeClr val="tx1"/>
              </a:solidFill>
              <a:effectLst/>
              <a:latin typeface="+mn-l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41</a:t>
            </a:fld>
            <a:endParaRPr lang="en-GB"/>
          </a:p>
        </p:txBody>
      </p:sp>
    </p:spTree>
    <p:extLst>
      <p:ext uri="{BB962C8B-B14F-4D97-AF65-F5344CB8AC3E}">
        <p14:creationId xmlns:p14="http://schemas.microsoft.com/office/powerpoint/2010/main" val="5206807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b="1" dirty="0"/>
              <a:t>Timing: </a:t>
            </a:r>
            <a:r>
              <a:rPr lang="en-GB" b="0" dirty="0"/>
              <a:t>2 minutes</a:t>
            </a:r>
            <a:r>
              <a:rPr lang="en-GB" b="0" baseline="0" dirty="0"/>
              <a:t> (for slides 32 and 33)</a:t>
            </a:r>
            <a:endParaRPr lang="en-GB" b="1" dirty="0"/>
          </a:p>
          <a:p>
            <a:endParaRPr lang="en-GB" dirty="0"/>
          </a:p>
          <a:p>
            <a:r>
              <a:rPr lang="en-GB" b="1" dirty="0"/>
              <a:t>Aim:</a:t>
            </a:r>
            <a:r>
              <a:rPr lang="en-GB" b="1" baseline="0" dirty="0"/>
              <a:t> </a:t>
            </a:r>
            <a:r>
              <a:rPr lang="en-GB" b="0" baseline="0" dirty="0"/>
              <a:t>to consolidate ‘¿</a:t>
            </a:r>
            <a:r>
              <a:rPr lang="en-GB" b="0" baseline="0" dirty="0" err="1"/>
              <a:t>quién</a:t>
            </a:r>
            <a:r>
              <a:rPr lang="en-GB" b="0" baseline="0" dirty="0"/>
              <a:t>?’</a:t>
            </a:r>
            <a:r>
              <a:rPr lang="en-GB" b="1" baseline="0" dirty="0"/>
              <a:t> </a:t>
            </a:r>
            <a:r>
              <a:rPr lang="en-GB" b="0" baseline="0" dirty="0"/>
              <a:t>and introduce the plural form ‘¿</a:t>
            </a:r>
            <a:r>
              <a:rPr lang="en-GB" b="0" baseline="0" dirty="0" err="1"/>
              <a:t>quiénes</a:t>
            </a:r>
            <a:r>
              <a:rPr lang="en-GB" b="0" baseline="0" dirty="0"/>
              <a:t>?’ and its usage</a:t>
            </a:r>
          </a:p>
          <a:p>
            <a:endParaRPr lang="en-GB" b="0" baseline="0" dirty="0"/>
          </a:p>
          <a:p>
            <a:r>
              <a:rPr lang="en-GB" b="1" baseline="0" dirty="0"/>
              <a:t>Procedure: </a:t>
            </a:r>
            <a:endParaRPr lang="en-GB" b="0" baseline="0" dirty="0"/>
          </a:p>
          <a:p>
            <a:r>
              <a:rPr lang="en-GB" b="0" baseline="0" dirty="0"/>
              <a:t>1. Teachers click to show the singular form and then the plural form for ‘who’. Teachers should explain usage at this time, benefitting from ‘¿</a:t>
            </a:r>
            <a:r>
              <a:rPr lang="en-GB" b="0" baseline="0" dirty="0" err="1"/>
              <a:t>cuánto</a:t>
            </a:r>
            <a:r>
              <a:rPr lang="en-GB" b="0" baseline="0" dirty="0"/>
              <a:t>/s?’ working in the same way.</a:t>
            </a:r>
            <a:endParaRPr lang="en-GB" b="1" baseline="0"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42</a:t>
            </a:fld>
            <a:endParaRPr lang="en-GB">
              <a:solidFill>
                <a:prstClr val="black"/>
              </a:solidFill>
            </a:endParaRPr>
          </a:p>
        </p:txBody>
      </p:sp>
    </p:spTree>
    <p:extLst>
      <p:ext uri="{BB962C8B-B14F-4D97-AF65-F5344CB8AC3E}">
        <p14:creationId xmlns:p14="http://schemas.microsoft.com/office/powerpoint/2010/main" val="42615758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Teachers click to show an example of a sentence using ‘¿</a:t>
            </a:r>
            <a:r>
              <a:rPr lang="en-GB" b="0" baseline="0" dirty="0" err="1"/>
              <a:t>quién</a:t>
            </a:r>
            <a:r>
              <a:rPr lang="en-GB" b="0" baseline="0" dirty="0"/>
              <a:t>?’ and should ask students to translate. They should draw attention to the verb and the noun in this example. Clicking shows the translation.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Teachers click to show an example of a sentence using ‘¿</a:t>
            </a:r>
            <a:r>
              <a:rPr lang="en-GB" b="0" baseline="0" dirty="0" err="1"/>
              <a:t>quiénes</a:t>
            </a:r>
            <a:r>
              <a:rPr lang="en-GB" b="0" baseline="0" dirty="0"/>
              <a:t>?’. Follow the same procedure pointing out the verb and noun, and then show the translated sentence in English.</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93411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Timing: </a:t>
            </a:r>
            <a:r>
              <a:rPr lang="en-GB" sz="1200" b="0" kern="1200" baseline="0" dirty="0">
                <a:solidFill>
                  <a:schemeClr val="tx1"/>
                </a:solidFill>
                <a:effectLst/>
                <a:latin typeface="+mn-lt"/>
                <a:ea typeface="+mn-ea"/>
                <a:cs typeface="+mn-cs"/>
              </a:rPr>
              <a:t>6 minutes (+3 minutes if the optional writing out is done)</a:t>
            </a:r>
            <a:endParaRPr lang="en-GB"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Aim: </a:t>
            </a:r>
            <a:r>
              <a:rPr lang="en-GB" sz="1200" b="0" kern="1200" baseline="0" dirty="0">
                <a:solidFill>
                  <a:schemeClr val="tx1"/>
                </a:solidFill>
                <a:effectLst/>
                <a:latin typeface="+mn-lt"/>
                <a:ea typeface="+mn-ea"/>
                <a:cs typeface="+mn-cs"/>
              </a:rPr>
              <a:t>to practise differentiating between ‘¿</a:t>
            </a:r>
            <a:r>
              <a:rPr lang="en-GB" sz="1200" b="0" kern="1200" baseline="0" dirty="0" err="1">
                <a:solidFill>
                  <a:schemeClr val="tx1"/>
                </a:solidFill>
                <a:effectLst/>
                <a:latin typeface="+mn-lt"/>
                <a:ea typeface="+mn-ea"/>
                <a:cs typeface="+mn-cs"/>
              </a:rPr>
              <a:t>quién</a:t>
            </a:r>
            <a:r>
              <a:rPr lang="en-GB" sz="1200" b="0" kern="1200" baseline="0" dirty="0">
                <a:solidFill>
                  <a:schemeClr val="tx1"/>
                </a:solidFill>
                <a:effectLst/>
                <a:latin typeface="+mn-lt"/>
                <a:ea typeface="+mn-ea"/>
                <a:cs typeface="+mn-cs"/>
              </a:rPr>
              <a:t>?’ and ‘</a:t>
            </a:r>
            <a:r>
              <a:rPr lang="en-GB" sz="1200" b="0" kern="1200" baseline="0" dirty="0" err="1">
                <a:solidFill>
                  <a:schemeClr val="tx1"/>
                </a:solidFill>
                <a:effectLst/>
                <a:latin typeface="+mn-lt"/>
                <a:ea typeface="+mn-ea"/>
                <a:cs typeface="+mn-cs"/>
              </a:rPr>
              <a:t>quiénes</a:t>
            </a:r>
            <a:r>
              <a:rPr lang="en-GB" sz="1200" b="0" kern="1200" baseline="0" dirty="0">
                <a:solidFill>
                  <a:schemeClr val="tx1"/>
                </a:solidFill>
                <a:effectLst/>
                <a:latin typeface="+mn-lt"/>
                <a:ea typeface="+mn-ea"/>
                <a:cs typeface="+mn-cs"/>
              </a:rPr>
              <a:t>’, and necessary changes in verb and noun plurality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Students should copy the grid, a column/2 columns for ‘</a:t>
            </a:r>
            <a:r>
              <a:rPr lang="en-GB" sz="1200" b="0" kern="1200" baseline="0" dirty="0" err="1">
                <a:solidFill>
                  <a:schemeClr val="tx1"/>
                </a:solidFill>
                <a:effectLst/>
                <a:latin typeface="+mn-lt"/>
                <a:ea typeface="+mn-ea"/>
                <a:cs typeface="+mn-cs"/>
              </a:rPr>
              <a:t>es</a:t>
            </a:r>
            <a:r>
              <a:rPr lang="en-GB" sz="1200" b="0" kern="1200" baseline="0" dirty="0">
                <a:solidFill>
                  <a:schemeClr val="tx1"/>
                </a:solidFill>
                <a:effectLst/>
                <a:latin typeface="+mn-lt"/>
                <a:ea typeface="+mn-ea"/>
                <a:cs typeface="+mn-cs"/>
              </a:rPr>
              <a:t>’ or ‘son’ (one column if students write the verb, two if they tick the correct verb), a column for singular or plural and then a column to write the translated word in Spanish shown by the picture. (Alternatively students could just write out the full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Teachers click to go through the answers individually for each question.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Once the answers have been done, the sentences can be translated into English.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For added practice, teachers could ask students to switch the completed sentence back to the singular / plural form in Spanish.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44</a:t>
            </a:fld>
            <a:endParaRPr lang="en-GB"/>
          </a:p>
        </p:txBody>
      </p:sp>
    </p:spTree>
    <p:extLst>
      <p:ext uri="{BB962C8B-B14F-4D97-AF65-F5344CB8AC3E}">
        <p14:creationId xmlns:p14="http://schemas.microsoft.com/office/powerpoint/2010/main" val="36861283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b="1" dirty="0"/>
              <a:t>Timing:</a:t>
            </a:r>
            <a:r>
              <a:rPr lang="en-GB" b="1" baseline="0" dirty="0"/>
              <a:t> </a:t>
            </a:r>
            <a:r>
              <a:rPr lang="en-GB" b="0" baseline="0" dirty="0"/>
              <a:t>2 minutes (for slides 45 and 46)</a:t>
            </a:r>
          </a:p>
          <a:p>
            <a:endParaRPr lang="en-GB" b="0" baseline="0" dirty="0"/>
          </a:p>
          <a:p>
            <a:r>
              <a:rPr lang="en-GB" b="1" baseline="0" dirty="0"/>
              <a:t>Aim: </a:t>
            </a:r>
            <a:r>
              <a:rPr lang="en-GB" b="0" baseline="0" dirty="0"/>
              <a:t>to introduce ‘¿</a:t>
            </a:r>
            <a:r>
              <a:rPr lang="en-GB" b="0" baseline="0" dirty="0" err="1"/>
              <a:t>cuál</a:t>
            </a:r>
            <a:r>
              <a:rPr lang="en-GB" b="0" baseline="0" dirty="0"/>
              <a:t>?’ and ‘¿</a:t>
            </a:r>
            <a:r>
              <a:rPr lang="en-GB" b="0" baseline="0" dirty="0" err="1"/>
              <a:t>cuáles</a:t>
            </a:r>
            <a:r>
              <a:rPr lang="en-GB" b="0" baseline="0" dirty="0"/>
              <a:t>?’</a:t>
            </a:r>
          </a:p>
          <a:p>
            <a:endParaRPr lang="en-GB" b="0" baseline="0" dirty="0"/>
          </a:p>
          <a:p>
            <a:r>
              <a:rPr lang="en-GB" b="1" baseline="0" dirty="0"/>
              <a:t>Procedure:</a:t>
            </a:r>
          </a:p>
          <a:p>
            <a:pPr marL="228600" indent="-228600">
              <a:buAutoNum type="arabicPeriod"/>
            </a:pPr>
            <a:r>
              <a:rPr lang="en-GB" b="0" baseline="0" dirty="0"/>
              <a:t>Teachers click to show ¿</a:t>
            </a:r>
            <a:r>
              <a:rPr lang="en-GB" b="0" baseline="0" dirty="0" err="1"/>
              <a:t>cuál</a:t>
            </a:r>
            <a:r>
              <a:rPr lang="en-GB" b="0" baseline="0" dirty="0"/>
              <a:t>?’ say that this also has a plural form, and ask students to guess what it will be based on forming plurals rules.</a:t>
            </a:r>
          </a:p>
          <a:p>
            <a:pPr marL="228600" indent="-228600">
              <a:buAutoNum type="arabicPeriod"/>
            </a:pPr>
            <a:r>
              <a:rPr lang="en-GB" b="0" baseline="0" dirty="0"/>
              <a:t>Teachers click to show the plural form, and again to show the meaning.</a:t>
            </a:r>
          </a:p>
          <a:p>
            <a:pPr marL="228600" indent="-228600">
              <a:buAutoNum type="arabicPeriod"/>
            </a:pPr>
            <a:r>
              <a:rPr lang="en-GB" b="0" baseline="0" dirty="0"/>
              <a:t>An explanation bubble is then shown on the next click about how this question word is used, in comparison to ‘¿</a:t>
            </a:r>
            <a:r>
              <a:rPr lang="en-GB" b="0" baseline="0" dirty="0" err="1"/>
              <a:t>qué</a:t>
            </a:r>
            <a:r>
              <a:rPr lang="en-GB" b="0" baseline="0" dirty="0"/>
              <a:t>?.</a:t>
            </a:r>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3139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b="1" baseline="0" dirty="0"/>
              <a:t>Aim: </a:t>
            </a:r>
            <a:r>
              <a:rPr lang="en-GB" b="0" baseline="0" dirty="0"/>
              <a:t>Show how the singular and plural form of ‘¿</a:t>
            </a:r>
            <a:r>
              <a:rPr lang="en-GB" b="0" baseline="0" dirty="0" err="1"/>
              <a:t>cuál.es</a:t>
            </a:r>
            <a:r>
              <a:rPr lang="en-GB" b="0" baseline="0" dirty="0"/>
              <a:t>?’ is used</a:t>
            </a:r>
          </a:p>
          <a:p>
            <a:endParaRPr lang="en-GB" b="0" baseline="0" dirty="0"/>
          </a:p>
          <a:p>
            <a:r>
              <a:rPr lang="en-GB" b="1" baseline="0" dirty="0"/>
              <a:t>Procedure:</a:t>
            </a:r>
          </a:p>
          <a:p>
            <a:pPr marL="228600" indent="-228600">
              <a:buAutoNum type="arabicPeriod"/>
            </a:pPr>
            <a:r>
              <a:rPr lang="en-GB" b="0" baseline="0" dirty="0"/>
              <a:t>Teachers click to show an example sentence, drawing attention to the singular verb, noun and adjective agreement. The translation can be asked for, which will then be shown on the next click.</a:t>
            </a:r>
          </a:p>
          <a:p>
            <a:pPr marL="228600" indent="-228600">
              <a:buAutoNum type="arabicPeriod"/>
            </a:pPr>
            <a:r>
              <a:rPr lang="en-GB" b="0" baseline="0" dirty="0"/>
              <a:t>The same procedure is followed to show an example of ‘¿</a:t>
            </a:r>
            <a:r>
              <a:rPr lang="en-GB" b="0" baseline="0" dirty="0" err="1"/>
              <a:t>cuáles</a:t>
            </a:r>
            <a:r>
              <a:rPr lang="en-GB" b="0" baseline="0" dirty="0"/>
              <a:t>?’ use. </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189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6</a:t>
            </a:r>
            <a:r>
              <a:rPr lang="en-GB" b="0" baseline="0" dirty="0"/>
              <a:t> minutes</a:t>
            </a:r>
          </a:p>
          <a:p>
            <a:endParaRPr lang="en-GB" b="0" baseline="0" dirty="0"/>
          </a:p>
          <a:p>
            <a:r>
              <a:rPr lang="en-GB" b="1" baseline="0" dirty="0"/>
              <a:t>Aim: </a:t>
            </a:r>
            <a:r>
              <a:rPr lang="en-GB" b="0" baseline="0" dirty="0"/>
              <a:t>listening exercise pairing up the singular and plural forms of ‘¿</a:t>
            </a:r>
            <a:r>
              <a:rPr lang="en-GB" b="0" baseline="0" dirty="0" err="1"/>
              <a:t>cuál</a:t>
            </a:r>
            <a:r>
              <a:rPr lang="en-GB" b="0" baseline="0" dirty="0"/>
              <a:t>/</a:t>
            </a:r>
            <a:r>
              <a:rPr lang="en-GB" b="0" baseline="0" dirty="0" err="1"/>
              <a:t>es’</a:t>
            </a:r>
            <a:r>
              <a:rPr lang="en-GB" b="0" baseline="0" dirty="0"/>
              <a:t> and practising subsequent changes in verb and noun</a:t>
            </a:r>
          </a:p>
          <a:p>
            <a:endParaRPr lang="en-GB" b="0" baseline="0" dirty="0"/>
          </a:p>
          <a:p>
            <a:r>
              <a:rPr lang="en-GB" b="1" baseline="0" dirty="0"/>
              <a:t>Notes: </a:t>
            </a:r>
          </a:p>
          <a:p>
            <a:r>
              <a:rPr lang="en-GB" b="0" baseline="0" dirty="0"/>
              <a:t>Either do this exercise, or the activity on the next slide which also blanks out the question word.</a:t>
            </a:r>
            <a:endParaRPr lang="en-GB" b="1" baseline="0" dirty="0"/>
          </a:p>
          <a:p>
            <a:endParaRPr lang="en-GB" b="0" baseline="0" dirty="0"/>
          </a:p>
          <a:p>
            <a:r>
              <a:rPr lang="en-GB" b="1" baseline="0" dirty="0"/>
              <a:t>Procedure:</a:t>
            </a:r>
          </a:p>
          <a:p>
            <a:pPr marL="228600" indent="-228600">
              <a:buAutoNum type="arabicPeriod"/>
            </a:pPr>
            <a:r>
              <a:rPr lang="en-GB" b="0" baseline="0" dirty="0"/>
              <a:t>Students copy out the grid. They will need to tick either ‘</a:t>
            </a:r>
            <a:r>
              <a:rPr lang="en-GB" b="0" baseline="0" dirty="0" err="1"/>
              <a:t>es</a:t>
            </a:r>
            <a:r>
              <a:rPr lang="en-GB" b="0" baseline="0" dirty="0"/>
              <a:t>’ or ‘son’ and then write the object and adjective in Spanish.</a:t>
            </a:r>
          </a:p>
          <a:p>
            <a:pPr marL="228600" indent="-228600">
              <a:buAutoNum type="arabicPeriod"/>
            </a:pPr>
            <a:r>
              <a:rPr lang="en-GB" b="0" baseline="0" dirty="0"/>
              <a:t>Teacher click the number button to play the recording. The ‘</a:t>
            </a:r>
            <a:r>
              <a:rPr lang="en-GB" b="0" baseline="0" dirty="0" err="1"/>
              <a:t>es</a:t>
            </a:r>
            <a:r>
              <a:rPr lang="en-GB" b="0" baseline="0" dirty="0"/>
              <a:t>/son’ is bleeped out, so students need to pay attention to the question word that they will hear.</a:t>
            </a:r>
          </a:p>
          <a:p>
            <a:pPr marL="228600" indent="-228600">
              <a:buAutoNum type="arabicPeriod"/>
            </a:pPr>
            <a:r>
              <a:rPr lang="en-GB" b="0" baseline="0" dirty="0"/>
              <a:t>Answers are revealed by clicking to show each one individually. The completed sentences can then be translated into English. </a:t>
            </a:r>
          </a:p>
          <a:p>
            <a:endParaRPr lang="en-GB" dirty="0"/>
          </a:p>
          <a:p>
            <a:r>
              <a:rPr lang="en-GB" b="1" dirty="0"/>
              <a:t>Transcript</a:t>
            </a:r>
            <a:r>
              <a:rPr lang="en-GB" b="1" baseline="0" dirty="0"/>
              <a:t> </a:t>
            </a:r>
            <a:endParaRPr lang="en-GB" b="1" dirty="0"/>
          </a:p>
          <a:p>
            <a:r>
              <a:rPr lang="en-GB" dirty="0"/>
              <a:t>¿</a:t>
            </a:r>
            <a:r>
              <a:rPr lang="en-GB" dirty="0" err="1"/>
              <a:t>Cuál</a:t>
            </a:r>
            <a:r>
              <a:rPr lang="en-GB" dirty="0"/>
              <a:t> [</a:t>
            </a:r>
            <a:r>
              <a:rPr lang="en-GB" dirty="0" err="1"/>
              <a:t>es</a:t>
            </a:r>
            <a:r>
              <a:rPr lang="en-GB" dirty="0"/>
              <a:t>] la plaza antigua?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dirty="0" err="1"/>
              <a:t>Cuáles</a:t>
            </a:r>
            <a:r>
              <a:rPr lang="en-GB" dirty="0"/>
              <a:t> [son] las</a:t>
            </a:r>
            <a:r>
              <a:rPr lang="en-GB" baseline="0" dirty="0"/>
              <a:t> </a:t>
            </a:r>
            <a:r>
              <a:rPr lang="en-GB" baseline="0" dirty="0" err="1"/>
              <a:t>torres</a:t>
            </a:r>
            <a:r>
              <a:rPr lang="en-GB" baseline="0" dirty="0"/>
              <a:t> </a:t>
            </a:r>
            <a:r>
              <a:rPr lang="en-GB" baseline="0" dirty="0" err="1"/>
              <a:t>grandes</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dirty="0" err="1"/>
              <a:t>Cuáles</a:t>
            </a:r>
            <a:r>
              <a:rPr lang="en-GB" dirty="0"/>
              <a:t> [son] las</a:t>
            </a:r>
            <a:r>
              <a:rPr lang="en-GB" baseline="0" dirty="0"/>
              <a:t> </a:t>
            </a:r>
            <a:r>
              <a:rPr lang="en-GB" baseline="0" dirty="0" err="1"/>
              <a:t>flores</a:t>
            </a:r>
            <a:r>
              <a:rPr lang="en-GB" baseline="0" dirty="0"/>
              <a:t> </a:t>
            </a:r>
            <a:r>
              <a:rPr lang="en-GB" baseline="0" dirty="0" err="1"/>
              <a:t>blancas</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dirty="0" err="1"/>
              <a:t>Cuál</a:t>
            </a:r>
            <a:r>
              <a:rPr lang="en-GB" dirty="0"/>
              <a:t> [es] el</a:t>
            </a:r>
            <a:r>
              <a:rPr lang="en-GB" baseline="0" dirty="0"/>
              <a:t> </a:t>
            </a:r>
            <a:r>
              <a:rPr lang="en-GB" baseline="0" dirty="0" err="1"/>
              <a:t>balcón</a:t>
            </a:r>
            <a:r>
              <a:rPr lang="en-GB" baseline="0" dirty="0"/>
              <a:t> </a:t>
            </a:r>
            <a:r>
              <a:rPr lang="en-GB" baseline="0" dirty="0" err="1"/>
              <a:t>famoso</a:t>
            </a:r>
            <a:r>
              <a:rPr lang="en-GB" dirty="0"/>
              <a:t>?</a:t>
            </a:r>
          </a:p>
        </p:txBody>
      </p:sp>
      <p:sp>
        <p:nvSpPr>
          <p:cNvPr id="4" name="Slide Number Placeholder 3"/>
          <p:cNvSpPr>
            <a:spLocks noGrp="1"/>
          </p:cNvSpPr>
          <p:nvPr>
            <p:ph type="sldNum" sz="quarter" idx="10"/>
          </p:nvPr>
        </p:nvSpPr>
        <p:spPr/>
        <p:txBody>
          <a:bodyPr/>
          <a:lstStyle/>
          <a:p>
            <a:fld id="{051212F4-EB5A-464B-92EC-DACFCB1CC2CD}" type="slidenum">
              <a:rPr lang="en-GB" smtClean="0"/>
              <a:t>47</a:t>
            </a:fld>
            <a:endParaRPr lang="en-GB"/>
          </a:p>
        </p:txBody>
      </p:sp>
    </p:spTree>
    <p:extLst>
      <p:ext uri="{BB962C8B-B14F-4D97-AF65-F5344CB8AC3E}">
        <p14:creationId xmlns:p14="http://schemas.microsoft.com/office/powerpoint/2010/main" val="21539842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a:t>
            </a:r>
          </a:p>
          <a:p>
            <a:r>
              <a:rPr lang="en-GB" b="0" dirty="0"/>
              <a:t>Either</a:t>
            </a:r>
            <a:r>
              <a:rPr lang="en-GB" b="0" baseline="0" dirty="0"/>
              <a:t> do the activity on the previous slide or this one</a:t>
            </a:r>
          </a:p>
          <a:p>
            <a:endParaRPr lang="en-GB" b="0" baseline="0" dirty="0"/>
          </a:p>
          <a:p>
            <a:r>
              <a:rPr lang="en-GB" b="1" baseline="0" dirty="0"/>
              <a:t>Procedure</a:t>
            </a:r>
          </a:p>
          <a:p>
            <a:r>
              <a:rPr lang="en-GB" b="0" baseline="0" dirty="0"/>
              <a:t>1. Same as the previous activity, but also requiring students to write the correct form of ¿</a:t>
            </a:r>
            <a:r>
              <a:rPr lang="en-GB" b="0" baseline="0" dirty="0" err="1"/>
              <a:t>cuál</a:t>
            </a:r>
            <a:r>
              <a:rPr lang="en-GB" b="0" baseline="0" dirty="0"/>
              <a:t>/</a:t>
            </a:r>
            <a:r>
              <a:rPr lang="en-GB" b="0" baseline="0" dirty="0" err="1"/>
              <a:t>es</a:t>
            </a:r>
            <a:r>
              <a:rPr lang="en-GB" b="0" baseline="0" dirty="0"/>
              <a:t>?’</a:t>
            </a:r>
            <a:endParaRPr lang="en-GB" b="0" dirty="0"/>
          </a:p>
          <a:p>
            <a:endParaRPr lang="en-GB" b="1" dirty="0"/>
          </a:p>
          <a:p>
            <a:r>
              <a:rPr lang="en-GB" b="1" dirty="0"/>
              <a:t>Transcript</a:t>
            </a:r>
          </a:p>
          <a:p>
            <a:r>
              <a:rPr lang="en-GB" dirty="0"/>
              <a:t>¿</a:t>
            </a:r>
            <a:r>
              <a:rPr lang="en-GB" dirty="0" err="1"/>
              <a:t>Cuál</a:t>
            </a:r>
            <a:r>
              <a:rPr lang="en-GB" dirty="0"/>
              <a:t> [</a:t>
            </a:r>
            <a:r>
              <a:rPr lang="en-GB" dirty="0" err="1"/>
              <a:t>es</a:t>
            </a:r>
            <a:r>
              <a:rPr lang="en-GB" dirty="0"/>
              <a:t>] la plaza antigua?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dirty="0" err="1"/>
              <a:t>Cuáles</a:t>
            </a:r>
            <a:r>
              <a:rPr lang="en-GB" dirty="0"/>
              <a:t> [son] las</a:t>
            </a:r>
            <a:r>
              <a:rPr lang="en-GB" baseline="0" dirty="0"/>
              <a:t> </a:t>
            </a:r>
            <a:r>
              <a:rPr lang="en-GB" baseline="0" dirty="0" err="1"/>
              <a:t>torres</a:t>
            </a:r>
            <a:r>
              <a:rPr lang="en-GB" baseline="0" dirty="0"/>
              <a:t> </a:t>
            </a:r>
            <a:r>
              <a:rPr lang="en-GB" baseline="0" dirty="0" err="1"/>
              <a:t>grandes</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dirty="0" err="1"/>
              <a:t>Cuáles</a:t>
            </a:r>
            <a:r>
              <a:rPr lang="en-GB" dirty="0"/>
              <a:t> [son] las</a:t>
            </a:r>
            <a:r>
              <a:rPr lang="en-GB" baseline="0" dirty="0"/>
              <a:t> </a:t>
            </a:r>
            <a:r>
              <a:rPr lang="en-GB" baseline="0" dirty="0" err="1"/>
              <a:t>flores</a:t>
            </a:r>
            <a:r>
              <a:rPr lang="en-GB" baseline="0" dirty="0"/>
              <a:t> </a:t>
            </a:r>
            <a:r>
              <a:rPr lang="en-GB" baseline="0" dirty="0" err="1"/>
              <a:t>blancas</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dirty="0" err="1"/>
              <a:t>Cuál</a:t>
            </a:r>
            <a:r>
              <a:rPr lang="en-GB" dirty="0"/>
              <a:t> [es] el</a:t>
            </a:r>
            <a:r>
              <a:rPr lang="en-GB" baseline="0" dirty="0"/>
              <a:t> </a:t>
            </a:r>
            <a:r>
              <a:rPr lang="en-GB" baseline="0" dirty="0" err="1"/>
              <a:t>balcón</a:t>
            </a:r>
            <a:r>
              <a:rPr lang="en-GB" baseline="0" dirty="0"/>
              <a:t> </a:t>
            </a:r>
            <a:r>
              <a:rPr lang="en-GB" baseline="0" dirty="0" err="1"/>
              <a:t>famoso</a:t>
            </a:r>
            <a:r>
              <a:rPr lang="en-GB" dirty="0"/>
              <a:t>?</a:t>
            </a: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48</a:t>
            </a:fld>
            <a:endParaRPr lang="en-GB">
              <a:solidFill>
                <a:prstClr val="black"/>
              </a:solidFill>
            </a:endParaRPr>
          </a:p>
        </p:txBody>
      </p:sp>
    </p:spTree>
    <p:extLst>
      <p:ext uri="{BB962C8B-B14F-4D97-AF65-F5344CB8AC3E}">
        <p14:creationId xmlns:p14="http://schemas.microsoft.com/office/powerpoint/2010/main" val="41678754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a:t>
            </a:r>
            <a:r>
              <a:rPr lang="en-GB" b="1" baseline="0" dirty="0"/>
              <a:t> SHOW THIS SLIDE IN CLASS </a:t>
            </a:r>
          </a:p>
          <a:p>
            <a:r>
              <a:rPr lang="en-GB" b="0" baseline="0" dirty="0"/>
              <a:t>This is the card for person A</a:t>
            </a:r>
          </a:p>
          <a:p>
            <a:endParaRPr lang="en-GB" b="0" dirty="0"/>
          </a:p>
          <a:p>
            <a:r>
              <a:rPr lang="en-GB" b="1" dirty="0"/>
              <a:t>Timing:</a:t>
            </a:r>
            <a:r>
              <a:rPr lang="en-GB" b="1" baseline="0" dirty="0"/>
              <a:t> </a:t>
            </a:r>
            <a:r>
              <a:rPr lang="en-GB" b="0" baseline="0" dirty="0"/>
              <a:t>10 minutes</a:t>
            </a:r>
          </a:p>
          <a:p>
            <a:endParaRPr lang="en-GB" b="0" baseline="0" dirty="0"/>
          </a:p>
          <a:p>
            <a:r>
              <a:rPr lang="en-GB" b="1" baseline="0" dirty="0"/>
              <a:t>Aim: </a:t>
            </a:r>
            <a:r>
              <a:rPr lang="en-GB" b="0" baseline="0" dirty="0"/>
              <a:t>Speaking and listening practice using and understanding the question words</a:t>
            </a:r>
          </a:p>
          <a:p>
            <a:endParaRPr lang="en-GB" b="0" baseline="0" dirty="0"/>
          </a:p>
          <a:p>
            <a:r>
              <a:rPr lang="en-GB" b="1" baseline="0" dirty="0"/>
              <a:t>Procedure:</a:t>
            </a:r>
          </a:p>
          <a:p>
            <a:pPr marL="228600" indent="-228600">
              <a:buAutoNum type="arabicPeriod"/>
            </a:pPr>
            <a:r>
              <a:rPr lang="en-GB" b="0" baseline="0" dirty="0"/>
              <a:t>Hand out the question and answer cards to the pairs of students</a:t>
            </a:r>
            <a:endParaRPr lang="en-GB" b="0" dirty="0"/>
          </a:p>
          <a:p>
            <a:pPr marL="228600" indent="-228600">
              <a:buAutoNum type="arabicPeriod"/>
            </a:pPr>
            <a:r>
              <a:rPr lang="en-GB" dirty="0"/>
              <a:t>Person A asks person B the questions,</a:t>
            </a:r>
            <a:r>
              <a:rPr lang="en-GB" baseline="0" dirty="0"/>
              <a:t> person B listens and selects the correct answer to give (see next slide) from their list. Person A then writes down the answer in Spanish.</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Teachers should explain to students that the answers on their sheet are the ones that they will say to their partner – not the answer to their own questions</a:t>
            </a:r>
            <a:r>
              <a:rPr lang="en-GB" b="1" baseline="0" dirty="0"/>
              <a:t>.  </a:t>
            </a:r>
            <a:r>
              <a:rPr lang="en-GB" baseline="0" dirty="0"/>
              <a:t>This is a speaking and listening task, not a reading.</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 teacher shows the correct versions at the end of the activity for checking (slide 41)</a:t>
            </a:r>
          </a:p>
        </p:txBody>
      </p:sp>
      <p:sp>
        <p:nvSpPr>
          <p:cNvPr id="4" name="Slide Number Placeholder 3"/>
          <p:cNvSpPr>
            <a:spLocks noGrp="1"/>
          </p:cNvSpPr>
          <p:nvPr>
            <p:ph type="sldNum" sz="quarter" idx="10"/>
          </p:nvPr>
        </p:nvSpPr>
        <p:spPr/>
        <p:txBody>
          <a:bodyPr/>
          <a:lstStyle/>
          <a:p>
            <a:fld id="{051212F4-EB5A-464B-92EC-DACFCB1CC2CD}" type="slidenum">
              <a:rPr lang="en-GB" smtClean="0"/>
              <a:t>49</a:t>
            </a:fld>
            <a:endParaRPr lang="en-GB"/>
          </a:p>
        </p:txBody>
      </p:sp>
    </p:spTree>
    <p:extLst>
      <p:ext uri="{BB962C8B-B14F-4D97-AF65-F5344CB8AC3E}">
        <p14:creationId xmlns:p14="http://schemas.microsoft.com/office/powerpoint/2010/main" val="3062637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Recap </a:t>
            </a:r>
            <a:r>
              <a:rPr lang="en-GB" b="1" baseline="0" dirty="0"/>
              <a:t>individual SSC ‘A’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br>
              <a:rPr lang="en-GB" baseline="0" dirty="0"/>
            </a:br>
            <a:br>
              <a:rPr lang="en-GB" baseline="0" dirty="0"/>
            </a:br>
            <a:r>
              <a:rPr lang="en-GB" baseline="0" dirty="0"/>
              <a:t>Word frequency rankings: </a:t>
            </a:r>
            <a:br>
              <a:rPr lang="en-GB" baseline="0" dirty="0"/>
            </a:br>
            <a:r>
              <a:rPr lang="en-GB" b="1" baseline="0" dirty="0"/>
              <a:t>alto </a:t>
            </a:r>
            <a:r>
              <a:rPr lang="en-GB" baseline="0" dirty="0"/>
              <a:t>[231]; </a:t>
            </a:r>
            <a:r>
              <a:rPr lang="en-GB" b="1" baseline="0" dirty="0"/>
              <a:t>nada </a:t>
            </a:r>
            <a:r>
              <a:rPr lang="en-GB" baseline="0" dirty="0"/>
              <a:t>[87]; </a:t>
            </a:r>
            <a:r>
              <a:rPr lang="en-GB" b="1" baseline="0" dirty="0"/>
              <a:t>casa </a:t>
            </a:r>
            <a:r>
              <a:rPr lang="en-GB" b="0" baseline="0" dirty="0"/>
              <a:t>[106]</a:t>
            </a:r>
            <a:r>
              <a:rPr lang="en-GB" baseline="0" dirty="0"/>
              <a:t> </a:t>
            </a:r>
            <a:r>
              <a:rPr lang="en-GB" b="1" baseline="0" dirty="0" err="1"/>
              <a:t>cama</a:t>
            </a:r>
            <a:r>
              <a:rPr lang="en-GB" b="1" baseline="0" dirty="0"/>
              <a:t> </a:t>
            </a:r>
            <a:r>
              <a:rPr lang="en-GB" baseline="0" dirty="0"/>
              <a:t>[609]; </a:t>
            </a:r>
            <a:r>
              <a:rPr lang="en-GB" b="1" baseline="0" dirty="0" err="1"/>
              <a:t>amar</a:t>
            </a:r>
            <a:r>
              <a:rPr lang="en-GB" b="1" baseline="0" dirty="0"/>
              <a:t> </a:t>
            </a:r>
            <a:r>
              <a:rPr lang="en-GB" baseline="0" dirty="0"/>
              <a:t>[700]; </a:t>
            </a:r>
            <a:r>
              <a:rPr lang="en-GB" b="1" baseline="0" dirty="0" err="1"/>
              <a:t>agosto</a:t>
            </a:r>
            <a:r>
              <a:rPr lang="en-GB" b="1" baseline="0" dirty="0"/>
              <a:t> </a:t>
            </a:r>
            <a:r>
              <a:rPr lang="en-GB" baseline="0" dirty="0"/>
              <a:t>[931]</a:t>
            </a:r>
            <a:br>
              <a:rPr lang="en-GB" sz="1200" kern="1200" dirty="0">
                <a:solidFill>
                  <a:schemeClr val="tx1"/>
                </a:solidFill>
                <a:effectLst/>
                <a:ea typeface="+mn-ea"/>
                <a:cs typeface="+mn-cs"/>
              </a:rPr>
            </a:br>
            <a:r>
              <a:rPr lang="de-DE" sz="1200" b="0" i="0" kern="1200" dirty="0">
                <a:solidFill>
                  <a:schemeClr val="tx1"/>
                </a:solidFill>
                <a:effectLst/>
                <a:ea typeface="+mn-ea"/>
                <a:cs typeface="+mn-cs"/>
              </a:rPr>
              <a:t>Source: </a:t>
            </a:r>
            <a:r>
              <a:rPr lang="en-GB" sz="1200" kern="1200" dirty="0">
                <a:solidFill>
                  <a:schemeClr val="tx1"/>
                </a:solidFill>
                <a:effectLst/>
                <a:ea typeface="+mn-ea"/>
                <a:cs typeface="+mn-cs"/>
              </a:rPr>
              <a:t>Davies, M.</a:t>
            </a:r>
            <a:r>
              <a:rPr lang="en-GB" sz="1200" kern="1200" baseline="0" dirty="0">
                <a:solidFill>
                  <a:schemeClr val="tx1"/>
                </a:solidFill>
                <a:effectLst/>
                <a:ea typeface="+mn-ea"/>
                <a:cs typeface="+mn-cs"/>
              </a:rPr>
              <a:t> &amp; Davies, K</a:t>
            </a:r>
            <a:r>
              <a:rPr lang="en-GB" sz="1200" kern="1200" dirty="0">
                <a:solidFill>
                  <a:schemeClr val="tx1"/>
                </a:solidFill>
                <a:effectLst/>
                <a:ea typeface="+mn-ea"/>
                <a:cs typeface="+mn-cs"/>
              </a:rPr>
              <a:t>.  (2018). </a:t>
            </a:r>
            <a:r>
              <a:rPr lang="en-GB" sz="1200" i="1" kern="1200" dirty="0">
                <a:solidFill>
                  <a:schemeClr val="tx1"/>
                </a:solidFill>
                <a:effectLst/>
                <a:ea typeface="+mn-ea"/>
                <a:cs typeface="+mn-cs"/>
              </a:rPr>
              <a:t>A Frequency Dictionary of Spanish: Core vocabulary for learners </a:t>
            </a:r>
            <a:r>
              <a:rPr lang="en-GB" sz="1200" i="0" kern="1200" dirty="0">
                <a:solidFill>
                  <a:schemeClr val="tx1"/>
                </a:solidFill>
                <a:effectLst/>
                <a:ea typeface="+mn-ea"/>
                <a:cs typeface="+mn-cs"/>
              </a:rPr>
              <a:t>(2</a:t>
            </a:r>
            <a:r>
              <a:rPr lang="en-GB" sz="1200" i="0" kern="1200" baseline="30000" dirty="0">
                <a:solidFill>
                  <a:schemeClr val="tx1"/>
                </a:solidFill>
                <a:effectLst/>
                <a:ea typeface="+mn-ea"/>
                <a:cs typeface="+mn-cs"/>
              </a:rPr>
              <a:t>nd</a:t>
            </a:r>
            <a:r>
              <a:rPr lang="en-GB" sz="1200" i="0" kern="1200" baseline="0" dirty="0">
                <a:solidFill>
                  <a:schemeClr val="tx1"/>
                </a:solidFill>
                <a:effectLst/>
                <a:ea typeface="+mn-ea"/>
                <a:cs typeface="+mn-cs"/>
              </a:rPr>
              <a:t> ed.) </a:t>
            </a:r>
            <a:r>
              <a:rPr lang="en-GB" sz="1200" kern="1200" dirty="0">
                <a:solidFill>
                  <a:schemeClr val="tx1"/>
                </a:solidFill>
                <a:effectLst/>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ea typeface="+mn-ea"/>
                <a:cs typeface="+mn-cs"/>
              </a:rPr>
              <a:t>A note on L1:L2 word translations: these are supported in the research literature on vocabulary learning, and should only be avoided where meanings are transparent.  If at any point in teaching, pupils are not clear about a meaning, teachers should not hesitate in giving the English meaning.</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25358904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a:t>
            </a:r>
            <a:r>
              <a:rPr lang="en-GB" b="1" baseline="0" dirty="0"/>
              <a:t> SHOW THIS SLIDE IN CLASS </a:t>
            </a:r>
          </a:p>
          <a:p>
            <a:r>
              <a:rPr lang="en-GB" b="0" baseline="0" dirty="0"/>
              <a:t>This is the card for person B</a:t>
            </a:r>
          </a:p>
        </p:txBody>
      </p:sp>
      <p:sp>
        <p:nvSpPr>
          <p:cNvPr id="4" name="Slide Number Placeholder 3"/>
          <p:cNvSpPr>
            <a:spLocks noGrp="1"/>
          </p:cNvSpPr>
          <p:nvPr>
            <p:ph type="sldNum" sz="quarter" idx="10"/>
          </p:nvPr>
        </p:nvSpPr>
        <p:spPr/>
        <p:txBody>
          <a:bodyPr/>
          <a:lstStyle/>
          <a:p>
            <a:fld id="{051212F4-EB5A-464B-92EC-DACFCB1CC2CD}" type="slidenum">
              <a:rPr lang="en-GB" smtClean="0"/>
              <a:t>50</a:t>
            </a:fld>
            <a:endParaRPr lang="en-GB"/>
          </a:p>
        </p:txBody>
      </p:sp>
    </p:spTree>
    <p:extLst>
      <p:ext uri="{BB962C8B-B14F-4D97-AF65-F5344CB8AC3E}">
        <p14:creationId xmlns:p14="http://schemas.microsoft.com/office/powerpoint/2010/main" val="29029758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Answer slide for speaking/listening activity</a:t>
            </a:r>
          </a:p>
          <a:p>
            <a:endParaRPr lang="en-GB" baseline="0" dirty="0"/>
          </a:p>
          <a:p>
            <a:r>
              <a:rPr lang="en-GB" b="1" baseline="0" dirty="0"/>
              <a:t>Procedure:</a:t>
            </a:r>
          </a:p>
          <a:p>
            <a:r>
              <a:rPr lang="en-GB" b="0" baseline="0" dirty="0"/>
              <a:t>1. </a:t>
            </a:r>
            <a:r>
              <a:rPr lang="en-GB" baseline="0" dirty="0"/>
              <a:t>Teachers can use this slide to clarify students’ answers following the </a:t>
            </a:r>
            <a:r>
              <a:rPr lang="en-GB" baseline="0" dirty="0" err="1"/>
              <a:t>pairwork</a:t>
            </a:r>
            <a:r>
              <a:rPr lang="en-GB" baseline="0" dirty="0"/>
              <a:t>, by clicking through the answers, first for persona A, then for persona B.</a:t>
            </a:r>
          </a:p>
        </p:txBody>
      </p:sp>
      <p:sp>
        <p:nvSpPr>
          <p:cNvPr id="4" name="Slide Number Placeholder 3"/>
          <p:cNvSpPr>
            <a:spLocks noGrp="1"/>
          </p:cNvSpPr>
          <p:nvPr>
            <p:ph type="sldNum" sz="quarter" idx="10"/>
          </p:nvPr>
        </p:nvSpPr>
        <p:spPr/>
        <p:txBody>
          <a:bodyPr/>
          <a:lstStyle/>
          <a:p>
            <a:fld id="{051212F4-EB5A-464B-92EC-DACFCB1CC2CD}" type="slidenum">
              <a:rPr lang="en-GB" smtClean="0"/>
              <a:t>51</a:t>
            </a:fld>
            <a:endParaRPr lang="en-GB"/>
          </a:p>
        </p:txBody>
      </p:sp>
    </p:spTree>
    <p:extLst>
      <p:ext uri="{BB962C8B-B14F-4D97-AF65-F5344CB8AC3E}">
        <p14:creationId xmlns:p14="http://schemas.microsoft.com/office/powerpoint/2010/main" val="35214632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p>
          <a:p>
            <a:endParaRPr lang="en-GB" b="0" dirty="0"/>
          </a:p>
          <a:p>
            <a:r>
              <a:rPr lang="en-GB" b="1" dirty="0"/>
              <a:t>Aim: </a:t>
            </a:r>
            <a:r>
              <a:rPr lang="en-GB" b="0" dirty="0"/>
              <a:t>Writing</a:t>
            </a:r>
            <a:r>
              <a:rPr lang="en-GB" b="0" baseline="0" dirty="0"/>
              <a:t> exercise practising question words</a:t>
            </a:r>
          </a:p>
          <a:p>
            <a:endParaRPr lang="en-GB" b="0" baseline="0" dirty="0"/>
          </a:p>
          <a:p>
            <a:r>
              <a:rPr lang="en-GB" b="1" baseline="0" dirty="0"/>
              <a:t>Procedure:</a:t>
            </a:r>
          </a:p>
          <a:p>
            <a:pPr marL="228600" indent="-228600">
              <a:buAutoNum type="arabicPeriod"/>
            </a:pPr>
            <a:r>
              <a:rPr lang="en-GB" b="0" baseline="0" dirty="0"/>
              <a:t>Students should write the correct question word in Spanish that is missing, and then translate the sentence into English.</a:t>
            </a:r>
          </a:p>
          <a:p>
            <a:pPr marL="228600" indent="-228600">
              <a:buAutoNum type="arabicPeriod"/>
            </a:pPr>
            <a:r>
              <a:rPr lang="en-GB" b="0" baseline="0" dirty="0"/>
              <a:t>Answers are shown individually by clicking. Ensure students have remembered the accent.</a:t>
            </a:r>
          </a:p>
          <a:p>
            <a:pPr marL="228600" indent="-228600">
              <a:buAutoNum type="arabicPeriod"/>
            </a:pPr>
            <a:r>
              <a:rPr lang="en-GB" b="0" baseline="0" dirty="0"/>
              <a:t> Teachers can a</a:t>
            </a:r>
            <a:r>
              <a:rPr lang="en-GB" dirty="0"/>
              <a:t>sk</a:t>
            </a:r>
            <a:r>
              <a:rPr lang="en-GB" baseline="0" dirty="0"/>
              <a:t> students why in 5), ‘</a:t>
            </a:r>
            <a:r>
              <a:rPr lang="en-GB" baseline="0" dirty="0" err="1"/>
              <a:t>está</a:t>
            </a:r>
            <a:r>
              <a:rPr lang="en-GB" baseline="0" dirty="0"/>
              <a:t>’ is used, rather than ‘</a:t>
            </a:r>
            <a:r>
              <a:rPr lang="en-GB" baseline="0" dirty="0" err="1"/>
              <a:t>es</a:t>
            </a:r>
            <a:r>
              <a:rPr lang="en-GB" baseline="0" dirty="0"/>
              <a:t>’. (In the context of an event, we’re referring to a state, rather than a trait.)</a:t>
            </a:r>
          </a:p>
          <a:p>
            <a:pPr marL="0" indent="0">
              <a:buNone/>
            </a:pPr>
            <a:endParaRPr lang="en-GB" baseline="0" dirty="0"/>
          </a:p>
          <a:p>
            <a:pPr marL="0" indent="0">
              <a:buNone/>
            </a:pPr>
            <a:r>
              <a:rPr lang="en-GB" b="1" baseline="0" dirty="0"/>
              <a:t>Notes:</a:t>
            </a:r>
          </a:p>
          <a:p>
            <a:r>
              <a:rPr lang="en-GB" baseline="0" dirty="0"/>
              <a:t>The meaning of ‘</a:t>
            </a:r>
            <a:r>
              <a:rPr lang="en-GB" baseline="0" dirty="0" err="1"/>
              <a:t>su</a:t>
            </a:r>
            <a:r>
              <a:rPr lang="en-GB" baseline="0" dirty="0"/>
              <a:t>’ is provided as a gloss as this hasn’t yet been taught.</a:t>
            </a:r>
          </a:p>
        </p:txBody>
      </p:sp>
      <p:sp>
        <p:nvSpPr>
          <p:cNvPr id="4" name="Slide Number Placeholder 3"/>
          <p:cNvSpPr>
            <a:spLocks noGrp="1"/>
          </p:cNvSpPr>
          <p:nvPr>
            <p:ph type="sldNum" sz="quarter" idx="10"/>
          </p:nvPr>
        </p:nvSpPr>
        <p:spPr/>
        <p:txBody>
          <a:bodyPr/>
          <a:lstStyle/>
          <a:p>
            <a:fld id="{051212F4-EB5A-464B-92EC-DACFCB1CC2CD}" type="slidenum">
              <a:rPr lang="en-GB" smtClean="0"/>
              <a:t>52</a:t>
            </a:fld>
            <a:endParaRPr lang="en-GB"/>
          </a:p>
        </p:txBody>
      </p:sp>
    </p:spTree>
    <p:extLst>
      <p:ext uri="{BB962C8B-B14F-4D97-AF65-F5344CB8AC3E}">
        <p14:creationId xmlns:p14="http://schemas.microsoft.com/office/powerpoint/2010/main" val="33976623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mn-lt"/>
              </a:rPr>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latin typeface="+mn-lt"/>
                <a:cs typeface="Arial"/>
                <a:sym typeface="Arial"/>
              </a:rPr>
              <a:t>Students will progress through the game at their own rate; teachers should use the teacher interface to check progress. This will help to inform future lesson planning. </a:t>
            </a:r>
          </a:p>
          <a:p>
            <a:endParaRPr lang="en-US" b="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54</a:t>
            </a:fld>
            <a:endParaRPr lang="en-GB"/>
          </a:p>
        </p:txBody>
      </p:sp>
    </p:spTree>
    <p:extLst>
      <p:ext uri="{BB962C8B-B14F-4D97-AF65-F5344CB8AC3E}">
        <p14:creationId xmlns:p14="http://schemas.microsoft.com/office/powerpoint/2010/main" val="597614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488867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292460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Recap and elicit the pronunciation of the individual </a:t>
            </a:r>
            <a:r>
              <a:rPr lang="en-GB" b="1" baseline="0" dirty="0"/>
              <a:t>SSC ‘O’ </a:t>
            </a:r>
            <a:r>
              <a:rPr lang="en-GB" baseline="0" dirty="0"/>
              <a:t>and then present and practise the pronunciation of the </a:t>
            </a:r>
            <a:r>
              <a:rPr lang="en-GB" b="1" baseline="0" dirty="0"/>
              <a:t>source word ‘</a:t>
            </a:r>
            <a:r>
              <a:rPr lang="en-GB" b="1" baseline="0" dirty="0" err="1"/>
              <a:t>yo</a:t>
            </a:r>
            <a:r>
              <a:rPr lang="en-GB" b="1" baseline="0" dirty="0"/>
              <a:t>’.</a:t>
            </a:r>
            <a:endParaRPr lang="en-GB" b="0" baseline="0" dirty="0"/>
          </a:p>
          <a:p>
            <a:endParaRPr lang="en-GB" dirty="0"/>
          </a:p>
          <a:p>
            <a:r>
              <a:rPr lang="en-GB" dirty="0"/>
              <a:t>A possible gesture for this source word would be</a:t>
            </a:r>
            <a:r>
              <a:rPr lang="en-GB" baseline="0" dirty="0"/>
              <a:t> to use the index fingers on both hands to point towards yourself</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4125602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3229601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651311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36754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3166921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81621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636811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66507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7041631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6418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395294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749807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5163054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7304118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2866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3708905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773719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851936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673022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934146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3278323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987356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4957150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4628603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7715587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65877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149451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04182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401333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90691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056335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9719847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284733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003085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1936154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4" name="Google Shape;14;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Tree>
    <p:extLst>
      <p:ext uri="{BB962C8B-B14F-4D97-AF65-F5344CB8AC3E}">
        <p14:creationId xmlns:p14="http://schemas.microsoft.com/office/powerpoint/2010/main" val="34826692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25540741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6000"/>
              <a:buFont typeface="Century Gothic"/>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9" name="Google Shape;19;p4"/>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Tree>
    <p:extLst>
      <p:ext uri="{BB962C8B-B14F-4D97-AF65-F5344CB8AC3E}">
        <p14:creationId xmlns:p14="http://schemas.microsoft.com/office/powerpoint/2010/main" val="34961470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2" name="Google Shape;22;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3" name="Google Shape;23;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2858599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6" name="Google Shape;26;p6"/>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27" name="Google Shape;27;p6"/>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8" name="Google Shape;28;p6"/>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29" name="Google Shape;29;p6"/>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2788154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0"/>
        <p:cNvGrpSpPr/>
        <p:nvPr/>
      </p:nvGrpSpPr>
      <p:grpSpPr>
        <a:xfrm>
          <a:off x="0" y="0"/>
          <a:ext cx="0" cy="0"/>
          <a:chOff x="0" y="0"/>
          <a:chExt cx="0" cy="0"/>
        </a:xfrm>
      </p:grpSpPr>
    </p:spTree>
    <p:extLst>
      <p:ext uri="{BB962C8B-B14F-4D97-AF65-F5344CB8AC3E}">
        <p14:creationId xmlns:p14="http://schemas.microsoft.com/office/powerpoint/2010/main" val="24087201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3" name="Google Shape;33;p8"/>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34" name="Google Shape;34;p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Tree>
    <p:extLst>
      <p:ext uri="{BB962C8B-B14F-4D97-AF65-F5344CB8AC3E}">
        <p14:creationId xmlns:p14="http://schemas.microsoft.com/office/powerpoint/2010/main" val="42792441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5"/>
        <p:cNvGrpSpPr/>
        <p:nvPr/>
      </p:nvGrpSpPr>
      <p:grpSpPr>
        <a:xfrm>
          <a:off x="0" y="0"/>
          <a:ext cx="0" cy="0"/>
          <a:chOff x="0" y="0"/>
          <a:chExt cx="0" cy="0"/>
        </a:xfrm>
      </p:grpSpPr>
      <p:sp>
        <p:nvSpPr>
          <p:cNvPr id="36" name="Google Shape;36;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7" name="Google Shape;37;p9"/>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r>
              <a:rPr lang="en-US"/>
              <a:t>Click icon to add picture</a:t>
            </a:r>
            <a:endParaRPr/>
          </a:p>
        </p:txBody>
      </p:sp>
      <p:sp>
        <p:nvSpPr>
          <p:cNvPr id="38" name="Google Shape;38;p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Tree>
    <p:extLst>
      <p:ext uri="{BB962C8B-B14F-4D97-AF65-F5344CB8AC3E}">
        <p14:creationId xmlns:p14="http://schemas.microsoft.com/office/powerpoint/2010/main" val="601460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39"/>
        <p:cNvGrpSpPr/>
        <p:nvPr/>
      </p:nvGrpSpPr>
      <p:grpSpPr>
        <a:xfrm>
          <a:off x="0" y="0"/>
          <a:ext cx="0" cy="0"/>
          <a:chOff x="0" y="0"/>
          <a:chExt cx="0" cy="0"/>
        </a:xfrm>
      </p:grpSpPr>
      <p:sp>
        <p:nvSpPr>
          <p:cNvPr id="40" name="Google Shape;40;p1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1" name="Google Shape;41;p1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25220287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2"/>
        <p:cNvGrpSpPr/>
        <p:nvPr/>
      </p:nvGrpSpPr>
      <p:grpSpPr>
        <a:xfrm>
          <a:off x="0" y="0"/>
          <a:ext cx="0" cy="0"/>
          <a:chOff x="0" y="0"/>
          <a:chExt cx="0" cy="0"/>
        </a:xfrm>
      </p:grpSpPr>
      <p:sp>
        <p:nvSpPr>
          <p:cNvPr id="43" name="Google Shape;43;p11"/>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4" name="Google Shape;44;p11"/>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9944773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871194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395687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765614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5063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9911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rgbClr val="4472C4">
                    <a:lumMod val="50000"/>
                  </a:srgbClr>
                </a:solidFill>
              </a:rPr>
              <a:t>Text</a:t>
            </a:r>
          </a:p>
        </p:txBody>
      </p:sp>
    </p:spTree>
    <p:extLst>
      <p:ext uri="{BB962C8B-B14F-4D97-AF65-F5344CB8AC3E}">
        <p14:creationId xmlns:p14="http://schemas.microsoft.com/office/powerpoint/2010/main" val="8667097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1263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517544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725011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57116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709848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323785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246698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0144100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79161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15496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189091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036707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1036429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5332751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422260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777229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4.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image" Target="../media/image5.jp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theme" Target="../theme/theme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1.jp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2.jp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image" Target="../media/image4.png"/><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322938726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Century Gothic" panose="020B0502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5" name="TextBox 4"/>
          <p:cNvSpPr txBox="1"/>
          <p:nvPr userDrawn="1"/>
        </p:nvSpPr>
        <p:spPr>
          <a:xfrm>
            <a:off x="76201" y="6515085"/>
            <a:ext cx="4622801" cy="276999"/>
          </a:xfrm>
          <a:prstGeom prst="rect">
            <a:avLst/>
          </a:prstGeom>
          <a:noFill/>
        </p:spPr>
        <p:txBody>
          <a:bodyPr wrap="square" rtlCol="0">
            <a:spAutoFit/>
          </a:bodyPr>
          <a:lstStyle/>
          <a:p>
            <a:r>
              <a:rPr lang="en-GB" sz="1200" b="0" dirty="0">
                <a:solidFill>
                  <a:srgbClr val="002060"/>
                </a:solidFill>
                <a:latin typeface="+mj-lt"/>
              </a:rPr>
              <a:t>Nick Avery</a:t>
            </a:r>
          </a:p>
        </p:txBody>
      </p:sp>
    </p:spTree>
    <p:extLst>
      <p:ext uri="{BB962C8B-B14F-4D97-AF65-F5344CB8AC3E}">
        <p14:creationId xmlns:p14="http://schemas.microsoft.com/office/powerpoint/2010/main" val="3488682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8431783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3092454510"/>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9886397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Century Gothic" panose="020B0502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5" name="TextBox 4"/>
          <p:cNvSpPr txBox="1"/>
          <p:nvPr userDrawn="1"/>
        </p:nvSpPr>
        <p:spPr>
          <a:xfrm>
            <a:off x="76201" y="6515085"/>
            <a:ext cx="4622801" cy="276999"/>
          </a:xfrm>
          <a:prstGeom prst="rect">
            <a:avLst/>
          </a:prstGeom>
          <a:noFill/>
        </p:spPr>
        <p:txBody>
          <a:bodyPr wrap="square" rtlCol="0">
            <a:spAutoFit/>
          </a:bodyPr>
          <a:lstStyle/>
          <a:p>
            <a:r>
              <a:rPr lang="en-GB" sz="1200" b="0" dirty="0">
                <a:solidFill>
                  <a:srgbClr val="002060"/>
                </a:solidFill>
                <a:latin typeface="+mj-lt"/>
              </a:rPr>
              <a:t>Nick Avery</a:t>
            </a:r>
          </a:p>
        </p:txBody>
      </p:sp>
    </p:spTree>
    <p:extLst>
      <p:ext uri="{BB962C8B-B14F-4D97-AF65-F5344CB8AC3E}">
        <p14:creationId xmlns:p14="http://schemas.microsoft.com/office/powerpoint/2010/main" val="3137057813"/>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9.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11.xml"/><Relationship Id="rId16" Type="http://schemas.openxmlformats.org/officeDocument/2006/relationships/image" Target="../media/image22.png"/><Relationship Id="rId1" Type="http://schemas.openxmlformats.org/officeDocument/2006/relationships/slideLayout" Target="../slideLayouts/slideLayout28.xml"/><Relationship Id="rId6" Type="http://schemas.openxmlformats.org/officeDocument/2006/relationships/audio" Target="../media/audio11.wav"/><Relationship Id="rId11" Type="http://schemas.openxmlformats.org/officeDocument/2006/relationships/image" Target="../media/image17.png"/><Relationship Id="rId5" Type="http://schemas.openxmlformats.org/officeDocument/2006/relationships/audio" Target="../media/audio10.wav"/><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 Id="rId9" Type="http://schemas.openxmlformats.org/officeDocument/2006/relationships/audio" Target="../media/audio14.wav"/></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audio" Target="../media/audio15.wav"/><Relationship Id="rId7" Type="http://schemas.openxmlformats.org/officeDocument/2006/relationships/audio" Target="../media/audio19.wav"/><Relationship Id="rId12" Type="http://schemas.openxmlformats.org/officeDocument/2006/relationships/audio" Target="../media/audio24.wav"/><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openxmlformats.org/officeDocument/2006/relationships/audio" Target="../media/audio18.wav"/><Relationship Id="rId11" Type="http://schemas.openxmlformats.org/officeDocument/2006/relationships/audio" Target="../media/audio23.wav"/><Relationship Id="rId5" Type="http://schemas.openxmlformats.org/officeDocument/2006/relationships/audio" Target="../media/audio17.wav"/><Relationship Id="rId10" Type="http://schemas.openxmlformats.org/officeDocument/2006/relationships/audio" Target="../media/audio22.wav"/><Relationship Id="rId4" Type="http://schemas.openxmlformats.org/officeDocument/2006/relationships/audio" Target="../media/audio16.wav"/><Relationship Id="rId9" Type="http://schemas.openxmlformats.org/officeDocument/2006/relationships/audio" Target="../media/audio21.wav"/></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5.gif"/><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8.jpeg"/><Relationship Id="rId5" Type="http://schemas.openxmlformats.org/officeDocument/2006/relationships/image" Target="../media/image27.gif"/><Relationship Id="rId4" Type="http://schemas.openxmlformats.org/officeDocument/2006/relationships/image" Target="../media/image26.gi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19.xml"/><Relationship Id="rId1" Type="http://schemas.openxmlformats.org/officeDocument/2006/relationships/slideLayout" Target="../slideLayouts/slideLayout46.xml"/><Relationship Id="rId4" Type="http://schemas.openxmlformats.org/officeDocument/2006/relationships/audio" Target="../media/audio26.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notesSlide" Target="../notesSlides/notesSlide22.xml"/><Relationship Id="rId1" Type="http://schemas.openxmlformats.org/officeDocument/2006/relationships/slideLayout" Target="../slideLayouts/slideLayout46.xml"/><Relationship Id="rId4" Type="http://schemas.openxmlformats.org/officeDocument/2006/relationships/audio" Target="../media/audio27.wav"/></Relationships>
</file>

<file path=ppt/slides/_rels/slide23.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23.xml"/><Relationship Id="rId1" Type="http://schemas.openxmlformats.org/officeDocument/2006/relationships/slideLayout" Target="../slideLayouts/slideLayout46.xml"/><Relationship Id="rId4" Type="http://schemas.openxmlformats.org/officeDocument/2006/relationships/audio" Target="../media/audio28.wav"/></Relationships>
</file>

<file path=ppt/slides/_rels/slide24.xml.rels><?xml version="1.0" encoding="UTF-8" standalone="yes"?>
<Relationships xmlns="http://schemas.openxmlformats.org/package/2006/relationships"><Relationship Id="rId3" Type="http://schemas.openxmlformats.org/officeDocument/2006/relationships/audio" Target="../media/audio29.wav"/><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audio" Target="../media/audio29.wav"/><Relationship Id="rId2" Type="http://schemas.openxmlformats.org/officeDocument/2006/relationships/notesSlide" Target="../notesSlides/notesSlide25.xml"/><Relationship Id="rId1" Type="http://schemas.openxmlformats.org/officeDocument/2006/relationships/slideLayout" Target="../slideLayouts/slideLayout17.xml"/><Relationship Id="rId5" Type="http://schemas.openxmlformats.org/officeDocument/2006/relationships/audio" Target="../media/audio31.wav"/><Relationship Id="rId4" Type="http://schemas.openxmlformats.org/officeDocument/2006/relationships/audio" Target="../media/audio30.wav"/></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audio" Target="../media/audio37.wav"/><Relationship Id="rId3" Type="http://schemas.openxmlformats.org/officeDocument/2006/relationships/audio" Target="../media/audio32.wav"/><Relationship Id="rId7" Type="http://schemas.openxmlformats.org/officeDocument/2006/relationships/audio" Target="../media/audio36.wav"/><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audio" Target="../media/audio35.wav"/><Relationship Id="rId11" Type="http://schemas.openxmlformats.org/officeDocument/2006/relationships/image" Target="../media/image30.png"/><Relationship Id="rId5" Type="http://schemas.openxmlformats.org/officeDocument/2006/relationships/audio" Target="../media/audio34.wav"/><Relationship Id="rId10" Type="http://schemas.openxmlformats.org/officeDocument/2006/relationships/audio" Target="../media/audio39.wav"/><Relationship Id="rId4" Type="http://schemas.openxmlformats.org/officeDocument/2006/relationships/audio" Target="../media/audio33.wav"/><Relationship Id="rId9" Type="http://schemas.openxmlformats.org/officeDocument/2006/relationships/audio" Target="../media/audio38.wav"/></Relationships>
</file>

<file path=ppt/slides/_rels/slide28.xml.rels><?xml version="1.0" encoding="UTF-8" standalone="yes"?>
<Relationships xmlns="http://schemas.openxmlformats.org/package/2006/relationships"><Relationship Id="rId3" Type="http://schemas.openxmlformats.org/officeDocument/2006/relationships/audio" Target="../media/audio40.wav"/><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audio" Target="../media/audio40.wav"/><Relationship Id="rId2" Type="http://schemas.openxmlformats.org/officeDocument/2006/relationships/notesSlide" Target="../notesSlides/notesSlide29.xml"/><Relationship Id="rId1" Type="http://schemas.openxmlformats.org/officeDocument/2006/relationships/slideLayout" Target="../slideLayouts/slideLayout17.xml"/><Relationship Id="rId5" Type="http://schemas.openxmlformats.org/officeDocument/2006/relationships/audio" Target="../media/audio42.wav"/><Relationship Id="rId4" Type="http://schemas.openxmlformats.org/officeDocument/2006/relationships/audio" Target="../media/audio41.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55.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39.xml"/><Relationship Id="rId4" Type="http://schemas.openxmlformats.org/officeDocument/2006/relationships/image" Target="../media/image32.gif"/></Relationships>
</file>

<file path=ppt/slides/_rels/slide34.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34.xml"/><Relationship Id="rId1" Type="http://schemas.openxmlformats.org/officeDocument/2006/relationships/slideLayout" Target="../slideLayouts/slideLayout39.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35.xml"/><Relationship Id="rId1" Type="http://schemas.openxmlformats.org/officeDocument/2006/relationships/slideLayout" Target="../slideLayouts/slideLayout39.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36.xml"/><Relationship Id="rId1" Type="http://schemas.openxmlformats.org/officeDocument/2006/relationships/slideLayout" Target="../slideLayouts/slideLayout39.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39.xml"/><Relationship Id="rId4" Type="http://schemas.openxmlformats.org/officeDocument/2006/relationships/image" Target="../media/image33.gif"/></Relationships>
</file>

<file path=ppt/slides/_rels/slide38.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38.xml"/><Relationship Id="rId1" Type="http://schemas.openxmlformats.org/officeDocument/2006/relationships/slideLayout" Target="../slideLayouts/slideLayout39.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39.xml"/><Relationship Id="rId1" Type="http://schemas.openxmlformats.org/officeDocument/2006/relationships/slideLayout" Target="../slideLayouts/slideLayout39.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40.xml"/><Relationship Id="rId1" Type="http://schemas.openxmlformats.org/officeDocument/2006/relationships/slideLayout" Target="../slideLayouts/slideLayout39.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39.xml"/><Relationship Id="rId4" Type="http://schemas.openxmlformats.org/officeDocument/2006/relationships/image" Target="../media/image26.gif"/></Relationships>
</file>

<file path=ppt/slides/_rels/slide43.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43.xml"/><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35.xml"/><Relationship Id="rId6" Type="http://schemas.openxmlformats.org/officeDocument/2006/relationships/image" Target="../media/image37.png"/><Relationship Id="rId5" Type="http://schemas.openxmlformats.org/officeDocument/2006/relationships/image" Target="../media/image36.jpeg"/><Relationship Id="rId10" Type="http://schemas.openxmlformats.org/officeDocument/2006/relationships/image" Target="../media/image30.png"/><Relationship Id="rId4" Type="http://schemas.openxmlformats.org/officeDocument/2006/relationships/image" Target="../media/image35.png"/><Relationship Id="rId9"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39.xml"/><Relationship Id="rId4" Type="http://schemas.openxmlformats.org/officeDocument/2006/relationships/image" Target="../media/image41.gif"/></Relationships>
</file>

<file path=ppt/slides/_rels/slide46.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46.xml"/><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audio" Target="../media/audio46.wav"/><Relationship Id="rId2" Type="http://schemas.openxmlformats.org/officeDocument/2006/relationships/notesSlide" Target="../notesSlides/notesSlide47.xml"/><Relationship Id="rId1" Type="http://schemas.openxmlformats.org/officeDocument/2006/relationships/slideLayout" Target="../slideLayouts/slideLayout35.xml"/><Relationship Id="rId6" Type="http://schemas.openxmlformats.org/officeDocument/2006/relationships/audio" Target="../media/audio45.wav"/><Relationship Id="rId5" Type="http://schemas.openxmlformats.org/officeDocument/2006/relationships/audio" Target="../media/audio44.wav"/><Relationship Id="rId4" Type="http://schemas.openxmlformats.org/officeDocument/2006/relationships/audio" Target="../media/audio43.wav"/></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audio" Target="../media/audio46.wav"/><Relationship Id="rId2" Type="http://schemas.openxmlformats.org/officeDocument/2006/relationships/notesSlide" Target="../notesSlides/notesSlide48.xml"/><Relationship Id="rId1" Type="http://schemas.openxmlformats.org/officeDocument/2006/relationships/slideLayout" Target="../slideLayouts/slideLayout35.xml"/><Relationship Id="rId6" Type="http://schemas.openxmlformats.org/officeDocument/2006/relationships/audio" Target="../media/audio45.wav"/><Relationship Id="rId5" Type="http://schemas.openxmlformats.org/officeDocument/2006/relationships/audio" Target="../media/audio44.wav"/><Relationship Id="rId4" Type="http://schemas.openxmlformats.org/officeDocument/2006/relationships/audio" Target="../media/audio43.wav"/></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1.png"/><Relationship Id="rId2" Type="http://schemas.openxmlformats.org/officeDocument/2006/relationships/notesSlide" Target="../notesSlides/notesSlide5.xml"/><Relationship Id="rId16" Type="http://schemas.openxmlformats.org/officeDocument/2006/relationships/image" Target="../media/image15.png"/><Relationship Id="rId1" Type="http://schemas.openxmlformats.org/officeDocument/2006/relationships/slideLayout" Target="../slideLayouts/slideLayout28.xml"/><Relationship Id="rId6" Type="http://schemas.openxmlformats.org/officeDocument/2006/relationships/audio" Target="../media/audio4.wav"/><Relationship Id="rId11" Type="http://schemas.openxmlformats.org/officeDocument/2006/relationships/image" Target="../media/image10.png"/><Relationship Id="rId5" Type="http://schemas.openxmlformats.org/officeDocument/2006/relationships/audio" Target="../media/audio3.wav"/><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3" Type="http://schemas.openxmlformats.org/officeDocument/2006/relationships/hyperlink" Target="https://www.gaminggrammar.com/" TargetMode="External"/><Relationship Id="rId2" Type="http://schemas.openxmlformats.org/officeDocument/2006/relationships/notesSlide" Target="../notesSlides/notesSlide53.xml"/><Relationship Id="rId1" Type="http://schemas.openxmlformats.org/officeDocument/2006/relationships/slideLayout" Target="../slideLayouts/slideLayout71.xml"/><Relationship Id="rId5" Type="http://schemas.openxmlformats.org/officeDocument/2006/relationships/image" Target="../media/image44.png"/><Relationship Id="rId4" Type="http://schemas.openxmlformats.org/officeDocument/2006/relationships/image" Target="../media/image43.png"/></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35.xml"/><Relationship Id="rId6" Type="http://schemas.openxmlformats.org/officeDocument/2006/relationships/hyperlink" Target="https://quizlet.com/gb/446933061/year-7-spanish-term-12-week-4-flash-cards/" TargetMode="External"/><Relationship Id="rId5" Type="http://schemas.openxmlformats.org/officeDocument/2006/relationships/hyperlink" Target="https://quizlet.com/gb/459417312/year-7-spanish-term-21-week-2-flash-cards/" TargetMode="External"/><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8.xml"/><Relationship Id="rId1" Type="http://schemas.openxmlformats.org/officeDocument/2006/relationships/slideLayout" Target="../slideLayouts/slideLayout28.xml"/><Relationship Id="rId5" Type="http://schemas.openxmlformats.org/officeDocument/2006/relationships/image" Target="../media/image16.png"/><Relationship Id="rId4" Type="http://schemas.openxmlformats.org/officeDocument/2006/relationships/audio" Target="../media/audio9.wav"/></Relationships>
</file>

<file path=ppt/slides/_rels/slide9.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8961158" cy="879475"/>
          </a:xfrm>
        </p:spPr>
        <p:txBody>
          <a:bodyPr>
            <a:normAutofit/>
          </a:bodyPr>
          <a:lstStyle/>
          <a:p>
            <a:pPr algn="l"/>
            <a:r>
              <a:rPr lang="en-GB" sz="4000" b="1" dirty="0">
                <a:solidFill>
                  <a:prstClr val="white"/>
                </a:solidFill>
              </a:rPr>
              <a:t>Asking and answering questions</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402" y="3057760"/>
            <a:ext cx="7291126" cy="567626"/>
          </a:xfrm>
        </p:spPr>
        <p:txBody>
          <a:bodyPr>
            <a:normAutofit/>
          </a:bodyPr>
          <a:lstStyle/>
          <a:p>
            <a:pPr algn="l"/>
            <a:r>
              <a:rPr lang="en-GB" sz="3000" dirty="0">
                <a:solidFill>
                  <a:prstClr val="white"/>
                </a:solidFill>
              </a:rPr>
              <a:t>HACER in singular persons </a:t>
            </a:r>
            <a:endParaRPr lang="en-US"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14816" y="3624402"/>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SSCs </a:t>
            </a:r>
            <a:r>
              <a:rPr lang="es-ES" sz="3200" dirty="0">
                <a:solidFill>
                  <a:prstClr val="white"/>
                </a:solidFill>
              </a:rPr>
              <a:t>[a], [o] revisited</a:t>
            </a:r>
            <a:endParaRPr lang="en-US"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200" b="1" dirty="0">
                <a:solidFill>
                  <a:prstClr val="white"/>
                </a:solidFill>
                <a:latin typeface="Century Gothic" panose="020B0502020202020204" pitchFamily="34" charset="0"/>
              </a:rPr>
              <a:t>Y7 Spanish</a:t>
            </a:r>
          </a:p>
          <a:p>
            <a:pPr>
              <a:defRPr/>
            </a:pPr>
            <a:r>
              <a:rPr lang="en-GB" sz="2200" dirty="0">
                <a:solidFill>
                  <a:prstClr val="white"/>
                </a:solidFill>
                <a:latin typeface="Century Gothic" panose="020B0502020202020204" pitchFamily="34" charset="0"/>
              </a:rPr>
              <a:t>Term 2.1 - Week 4 - Lesson 35</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6" y="5780283"/>
            <a:ext cx="4509583"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Victoria Hobson / Nick Avery  / Rachel Hawkes</a:t>
            </a:r>
            <a:br>
              <a:rPr lang="en-GB" sz="1400" dirty="0">
                <a:solidFill>
                  <a:prstClr val="white"/>
                </a:solidFill>
                <a:latin typeface="Century Gothic" panose="020B0502020202020204" pitchFamily="34" charset="0"/>
              </a:rPr>
            </a:br>
            <a:r>
              <a:rPr lang="en-GB" sz="1400" dirty="0">
                <a:solidFill>
                  <a:prstClr val="white"/>
                </a:solidFill>
                <a:latin typeface="Century Gothic" panose="020B0502020202020204" pitchFamily="34" charset="0"/>
              </a:rPr>
              <a:t>Artwork: Mark Davies</a:t>
            </a: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16/08/21</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277419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417"/>
            <a:ext cx="10515600" cy="1325563"/>
          </a:xfrm>
        </p:spPr>
        <p:txBody>
          <a:bodyPr>
            <a:noAutofit/>
          </a:bodyPr>
          <a:lstStyle/>
          <a:p>
            <a:r>
              <a:rPr lang="en-GB" sz="24000" b="1" dirty="0">
                <a:solidFill>
                  <a:srgbClr val="115076"/>
                </a:solidFill>
                <a:latin typeface="Century Gothic" panose="020B0502020202020204" pitchFamily="34" charset="0"/>
                <a:cs typeface="Calibri" panose="020F0502020204030204" pitchFamily="34" charset="0"/>
              </a:rPr>
              <a:t>o</a:t>
            </a:r>
          </a:p>
        </p:txBody>
      </p:sp>
      <p:sp>
        <p:nvSpPr>
          <p:cNvPr id="7" name="Rectangle 6"/>
          <p:cNvSpPr/>
          <p:nvPr/>
        </p:nvSpPr>
        <p:spPr>
          <a:xfrm>
            <a:off x="5086749" y="1856187"/>
            <a:ext cx="2018501" cy="1938992"/>
          </a:xfrm>
          <a:prstGeom prst="rect">
            <a:avLst/>
          </a:prstGeom>
        </p:spPr>
        <p:txBody>
          <a:bodyPr wrap="none">
            <a:spAutoFit/>
          </a:bodyPr>
          <a:lstStyle/>
          <a:p>
            <a:pPr algn="ctr"/>
            <a:r>
              <a:rPr lang="en-GB" sz="12000" dirty="0">
                <a:solidFill>
                  <a:srgbClr val="115076"/>
                </a:solidFill>
                <a:latin typeface="Century Gothic" panose="020B0502020202020204" pitchFamily="34" charset="0"/>
                <a:cs typeface="Calibri" panose="020F0502020204030204" pitchFamily="34" charset="0"/>
              </a:rPr>
              <a:t>y</a:t>
            </a:r>
            <a:r>
              <a:rPr lang="en-GB" sz="12000" dirty="0">
                <a:solidFill>
                  <a:srgbClr val="E87D1E"/>
                </a:solidFill>
                <a:latin typeface="Century Gothic" panose="020B0502020202020204" pitchFamily="34" charset="0"/>
                <a:cs typeface="Calibri" panose="020F0502020204030204" pitchFamily="34" charset="0"/>
              </a:rPr>
              <a:t>o</a:t>
            </a:r>
          </a:p>
        </p:txBody>
      </p:sp>
    </p:spTree>
    <p:extLst>
      <p:ext uri="{BB962C8B-B14F-4D97-AF65-F5344CB8AC3E}">
        <p14:creationId xmlns:p14="http://schemas.microsoft.com/office/powerpoint/2010/main" val="3413611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EB222-A732-9C42-A775-36C004C1AAAF}"/>
              </a:ext>
            </a:extLst>
          </p:cNvPr>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o</a:t>
            </a:r>
            <a:endParaRPr lang="en-US" sz="12000" b="0" dirty="0"/>
          </a:p>
        </p:txBody>
      </p:sp>
      <p:sp>
        <p:nvSpPr>
          <p:cNvPr id="4" name="Rounded Rectangle 3" descr="rectangle">
            <a:extLst>
              <a:ext uri="{C183D7F6-B498-43B3-948B-1728B52AA6E4}">
                <adec:decorative xmlns:adec="http://schemas.microsoft.com/office/drawing/2017/decorative" val="1"/>
              </a:ext>
            </a:extLst>
          </p:cNvPr>
          <p:cNvSpPr/>
          <p:nvPr/>
        </p:nvSpPr>
        <p:spPr>
          <a:xfrm>
            <a:off x="4915500" y="1704110"/>
            <a:ext cx="2301827" cy="288603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2" descr="boy "/>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27435" y="1846844"/>
            <a:ext cx="737129" cy="1724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342698" y="3329535"/>
            <a:ext cx="1506604" cy="1200329"/>
          </a:xfrm>
          <a:prstGeom prst="rect">
            <a:avLst/>
          </a:prstGeom>
          <a:noFill/>
        </p:spPr>
        <p:txBody>
          <a:bodyPr wrap="square" rtlCol="0">
            <a:spAutoFit/>
          </a:bodyPr>
          <a:lstStyle/>
          <a:p>
            <a:pPr algn="ctr"/>
            <a:r>
              <a:rPr lang="en-GB" sz="7200" dirty="0">
                <a:solidFill>
                  <a:srgbClr val="115076"/>
                </a:solidFill>
                <a:latin typeface="Century Gothic" panose="020B0502020202020204" pitchFamily="34" charset="0"/>
                <a:cs typeface="Calibri" panose="020F0502020204030204" pitchFamily="34" charset="0"/>
              </a:rPr>
              <a:t>y</a:t>
            </a:r>
            <a:r>
              <a:rPr lang="en-GB" sz="7200" dirty="0">
                <a:solidFill>
                  <a:srgbClr val="E87D1E"/>
                </a:solidFill>
                <a:latin typeface="Century Gothic" panose="020B0502020202020204" pitchFamily="34" charset="0"/>
                <a:cs typeface="Calibri" panose="020F0502020204030204" pitchFamily="34" charset="0"/>
              </a:rPr>
              <a:t>o</a:t>
            </a:r>
          </a:p>
        </p:txBody>
      </p:sp>
      <p:sp>
        <p:nvSpPr>
          <p:cNvPr id="6" name="TextBox 5"/>
          <p:cNvSpPr txBox="1"/>
          <p:nvPr/>
        </p:nvSpPr>
        <p:spPr>
          <a:xfrm>
            <a:off x="786562" y="176927"/>
            <a:ext cx="3141037"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lvidar</a:t>
            </a:r>
          </a:p>
        </p:txBody>
      </p:sp>
      <p:pic>
        <p:nvPicPr>
          <p:cNvPr id="24" name="Picture 12" descr="elephant with a question mark in a thought buble "/>
          <p:cNvPicPr>
            <a:picLocks noChangeAspect="1" noChangeArrowheads="1"/>
          </p:cNvPicPr>
          <p:nvPr/>
        </p:nvPicPr>
        <p:blipFill>
          <a:blip r:embed="rId11"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1407882" y="1166690"/>
            <a:ext cx="1584702" cy="1980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078192" y="3388656"/>
            <a:ext cx="2244081"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lo</a:t>
            </a:r>
          </a:p>
        </p:txBody>
      </p:sp>
      <p:pic>
        <p:nvPicPr>
          <p:cNvPr id="5126" name="Picture 6" descr="single person under the roof of a hous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83441" y="4352519"/>
            <a:ext cx="1584702" cy="168585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702922" y="4642114"/>
            <a:ext cx="2786156"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p</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o</a:t>
            </a:r>
          </a:p>
        </p:txBody>
      </p:sp>
      <p:sp>
        <p:nvSpPr>
          <p:cNvPr id="22" name="TextBox 21"/>
          <p:cNvSpPr txBox="1"/>
          <p:nvPr/>
        </p:nvSpPr>
        <p:spPr>
          <a:xfrm>
            <a:off x="5367043" y="5482983"/>
            <a:ext cx="1455746"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[little]</a:t>
            </a:r>
          </a:p>
        </p:txBody>
      </p:sp>
      <p:sp>
        <p:nvSpPr>
          <p:cNvPr id="7" name="TextBox 6"/>
          <p:cNvSpPr txBox="1"/>
          <p:nvPr/>
        </p:nvSpPr>
        <p:spPr>
          <a:xfrm>
            <a:off x="8561653" y="175242"/>
            <a:ext cx="2579787"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d</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s</a:t>
            </a:r>
          </a:p>
        </p:txBody>
      </p:sp>
      <p:pic>
        <p:nvPicPr>
          <p:cNvPr id="5122" name="Picture 2" descr="the number 2"/>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9104645" y="1435716"/>
            <a:ext cx="1669156" cy="166596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786149" y="3346496"/>
            <a:ext cx="2263320"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n</a:t>
            </a:r>
          </a:p>
        </p:txBody>
      </p:sp>
      <p:grpSp>
        <p:nvGrpSpPr>
          <p:cNvPr id="3" name="Group 2" descr="picture with fries and ketchip with a green checkmark next to it, picture of fries without ketchip and an x next to it. "/>
          <p:cNvGrpSpPr/>
          <p:nvPr/>
        </p:nvGrpSpPr>
        <p:grpSpPr>
          <a:xfrm>
            <a:off x="9260116" y="4321447"/>
            <a:ext cx="1315386" cy="1749607"/>
            <a:chOff x="9327339" y="4321447"/>
            <a:chExt cx="1315386" cy="1749607"/>
          </a:xfrm>
        </p:grpSpPr>
        <p:sp>
          <p:nvSpPr>
            <p:cNvPr id="13" name="TextBox 12"/>
            <p:cNvSpPr txBox="1"/>
            <p:nvPr/>
          </p:nvSpPr>
          <p:spPr>
            <a:xfrm>
              <a:off x="9327339" y="4321447"/>
              <a:ext cx="1299536" cy="323406"/>
            </a:xfrm>
            <a:prstGeom prst="rect">
              <a:avLst/>
            </a:prstGeom>
            <a:noFill/>
          </p:spPr>
          <p:txBody>
            <a:bodyPr wrap="square" rtlCol="0">
              <a:spAutoFit/>
            </a:bodyPr>
            <a:lstStyle/>
            <a:p>
              <a:r>
                <a:rPr lang="en-GB" dirty="0">
                  <a:solidFill>
                    <a:srgbClr val="115076"/>
                  </a:solidFill>
                </a:rPr>
                <a:t>Con ketchup</a:t>
              </a:r>
            </a:p>
          </p:txBody>
        </p:sp>
        <p:pic>
          <p:nvPicPr>
            <p:cNvPr id="14" name="Picture 12" descr="frie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327339" y="4753170"/>
              <a:ext cx="469996" cy="6163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frie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334573" y="5454699"/>
              <a:ext cx="469996" cy="6163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green checkmar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074877" y="4826012"/>
              <a:ext cx="567848" cy="4353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8" descr="red cros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135627" y="5610683"/>
              <a:ext cx="446348" cy="3909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ketchup"/>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644882" y="4706946"/>
              <a:ext cx="361564" cy="69713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4838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o_yo.wav"/>
                                        </p:tgtEl>
                                      </p:cMediaNode>
                                    </p:audio>
                                  </p:sub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5" name="o_olvida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subTnLst>
                                    <p:audio>
                                      <p:cMediaNode>
                                        <p:cTn display="0" masterRel="sameClick">
                                          <p:stCondLst>
                                            <p:cond evt="begin" delay="0">
                                              <p:tn val="26"/>
                                            </p:cond>
                                          </p:stCondLst>
                                          <p:endCondLst>
                                            <p:cond evt="onStopAudio" delay="0">
                                              <p:tgtEl>
                                                <p:sldTgt/>
                                              </p:tgtEl>
                                            </p:cond>
                                          </p:endCondLst>
                                        </p:cTn>
                                        <p:tgtEl>
                                          <p:sndTgt r:embed="rId5" name="o_olvida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subTnLst>
                                    <p:audio>
                                      <p:cMediaNode>
                                        <p:cTn display="0" masterRel="sameClick">
                                          <p:stCondLst>
                                            <p:cond evt="begin" delay="0">
                                              <p:tn val="31"/>
                                            </p:cond>
                                          </p:stCondLst>
                                          <p:endCondLst>
                                            <p:cond evt="onStopAudio" delay="0">
                                              <p:tgtEl>
                                                <p:sldTgt/>
                                              </p:tgtEl>
                                            </p:cond>
                                          </p:endCondLst>
                                        </p:cTn>
                                        <p:tgtEl>
                                          <p:sndTgt r:embed="rId6" name="o_dos.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122"/>
                                        </p:tgtEl>
                                        <p:attrNameLst>
                                          <p:attrName>style.visibility</p:attrName>
                                        </p:attrNameLst>
                                      </p:cBhvr>
                                      <p:to>
                                        <p:strVal val="visible"/>
                                      </p:to>
                                    </p:set>
                                    <p:animEffect transition="in" filter="fade">
                                      <p:cBhvr>
                                        <p:cTn id="38" dur="500"/>
                                        <p:tgtEl>
                                          <p:spTgt spid="5122"/>
                                        </p:tgtEl>
                                      </p:cBhvr>
                                    </p:animEffect>
                                  </p:childTnLst>
                                  <p:subTnLst>
                                    <p:audio>
                                      <p:cMediaNode>
                                        <p:cTn display="0" masterRel="sameClick">
                                          <p:stCondLst>
                                            <p:cond evt="begin" delay="0">
                                              <p:tn val="36"/>
                                            </p:cond>
                                          </p:stCondLst>
                                          <p:endCondLst>
                                            <p:cond evt="onStopAudio" delay="0">
                                              <p:tgtEl>
                                                <p:sldTgt/>
                                              </p:tgtEl>
                                            </p:cond>
                                          </p:endCondLst>
                                        </p:cTn>
                                        <p:tgtEl>
                                          <p:sndTgt r:embed="rId6" name="o_dos.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7" name="o_solo.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126"/>
                                        </p:tgtEl>
                                        <p:attrNameLst>
                                          <p:attrName>style.visibility</p:attrName>
                                        </p:attrNameLst>
                                      </p:cBhvr>
                                      <p:to>
                                        <p:strVal val="visible"/>
                                      </p:to>
                                    </p:set>
                                    <p:animEffect transition="in" filter="fade">
                                      <p:cBhvr>
                                        <p:cTn id="48" dur="500"/>
                                        <p:tgtEl>
                                          <p:spTgt spid="5126"/>
                                        </p:tgtEl>
                                      </p:cBhvr>
                                    </p:animEffect>
                                  </p:childTnLst>
                                  <p:subTnLst>
                                    <p:audio>
                                      <p:cMediaNode>
                                        <p:cTn display="0" masterRel="sameClick">
                                          <p:stCondLst>
                                            <p:cond evt="begin" delay="0">
                                              <p:tn val="46"/>
                                            </p:cond>
                                          </p:stCondLst>
                                          <p:endCondLst>
                                            <p:cond evt="onStopAudio" delay="0">
                                              <p:tgtEl>
                                                <p:sldTgt/>
                                              </p:tgtEl>
                                            </p:cond>
                                          </p:endCondLst>
                                        </p:cTn>
                                        <p:tgtEl>
                                          <p:sndTgt r:embed="rId7" name="o_solo.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subTnLst>
                                    <p:audio>
                                      <p:cMediaNode>
                                        <p:cTn display="0" masterRel="sameClick">
                                          <p:stCondLst>
                                            <p:cond evt="begin" delay="0">
                                              <p:tn val="51"/>
                                            </p:cond>
                                          </p:stCondLst>
                                          <p:endCondLst>
                                            <p:cond evt="onStopAudio" delay="0">
                                              <p:tgtEl>
                                                <p:sldTgt/>
                                              </p:tgtEl>
                                            </p:cond>
                                          </p:endCondLst>
                                        </p:cTn>
                                        <p:tgtEl>
                                          <p:sndTgt r:embed="rId8" name="o_poco.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subTnLst>
                                    <p:audio>
                                      <p:cMediaNode>
                                        <p:cTn display="0" masterRel="sameClick">
                                          <p:stCondLst>
                                            <p:cond evt="begin" delay="0">
                                              <p:tn val="56"/>
                                            </p:cond>
                                          </p:stCondLst>
                                          <p:endCondLst>
                                            <p:cond evt="onStopAudio" delay="0">
                                              <p:tgtEl>
                                                <p:sldTgt/>
                                              </p:tgtEl>
                                            </p:cond>
                                          </p:endCondLst>
                                        </p:cTn>
                                        <p:tgtEl>
                                          <p:sndTgt r:embed="rId8" name="o_poco.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500"/>
                                        <p:tgtEl>
                                          <p:spTgt spid="8"/>
                                        </p:tgtEl>
                                      </p:cBhvr>
                                    </p:animEffect>
                                  </p:childTnLst>
                                  <p:subTnLst>
                                    <p:audio>
                                      <p:cMediaNode>
                                        <p:cTn display="0" masterRel="sameClick">
                                          <p:stCondLst>
                                            <p:cond evt="begin" delay="0">
                                              <p:tn val="61"/>
                                            </p:cond>
                                          </p:stCondLst>
                                          <p:endCondLst>
                                            <p:cond evt="onStopAudio" delay="0">
                                              <p:tgtEl>
                                                <p:sldTgt/>
                                              </p:tgtEl>
                                            </p:cond>
                                          </p:endCondLst>
                                        </p:cTn>
                                        <p:tgtEl>
                                          <p:sndTgt r:embed="rId9" name="o_con.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9" name="o_c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10" grpId="0"/>
      <p:bldP spid="9" grpId="0"/>
      <p:bldP spid="22"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EB222-A732-9C42-A775-36C004C1AAAF}"/>
              </a:ext>
            </a:extLst>
          </p:cNvPr>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o</a:t>
            </a:r>
            <a:endParaRPr lang="en-US" sz="12000" b="0" dirty="0"/>
          </a:p>
        </p:txBody>
      </p:sp>
      <p:sp>
        <p:nvSpPr>
          <p:cNvPr id="4" name="Rounded Rectangle 3" descr="rectangle">
            <a:extLst>
              <a:ext uri="{C183D7F6-B498-43B3-948B-1728B52AA6E4}">
                <adec:decorative xmlns:adec="http://schemas.microsoft.com/office/drawing/2017/decorative" val="1"/>
              </a:ext>
            </a:extLst>
          </p:cNvPr>
          <p:cNvSpPr/>
          <p:nvPr/>
        </p:nvSpPr>
        <p:spPr>
          <a:xfrm>
            <a:off x="4915500" y="1704110"/>
            <a:ext cx="2301827" cy="288603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5342698" y="3329535"/>
            <a:ext cx="1506604" cy="1200329"/>
          </a:xfrm>
          <a:prstGeom prst="rect">
            <a:avLst/>
          </a:prstGeom>
          <a:noFill/>
        </p:spPr>
        <p:txBody>
          <a:bodyPr wrap="square" rtlCol="0">
            <a:spAutoFit/>
          </a:bodyPr>
          <a:lstStyle/>
          <a:p>
            <a:pPr algn="ctr"/>
            <a:r>
              <a:rPr lang="en-GB" sz="7200" dirty="0">
                <a:solidFill>
                  <a:srgbClr val="115076"/>
                </a:solidFill>
                <a:latin typeface="Century Gothic" panose="020B0502020202020204" pitchFamily="34" charset="0"/>
                <a:cs typeface="Calibri" panose="020F0502020204030204" pitchFamily="34" charset="0"/>
              </a:rPr>
              <a:t>y</a:t>
            </a:r>
            <a:r>
              <a:rPr lang="en-GB" sz="7200" dirty="0">
                <a:solidFill>
                  <a:srgbClr val="E87D1E"/>
                </a:solidFill>
                <a:latin typeface="Century Gothic" panose="020B0502020202020204" pitchFamily="34" charset="0"/>
                <a:cs typeface="Calibri" panose="020F0502020204030204" pitchFamily="34" charset="0"/>
              </a:rPr>
              <a:t>o</a:t>
            </a:r>
          </a:p>
        </p:txBody>
      </p:sp>
      <p:sp>
        <p:nvSpPr>
          <p:cNvPr id="6" name="TextBox 5"/>
          <p:cNvSpPr txBox="1"/>
          <p:nvPr/>
        </p:nvSpPr>
        <p:spPr>
          <a:xfrm>
            <a:off x="786562" y="176927"/>
            <a:ext cx="3141037"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lvidar</a:t>
            </a:r>
          </a:p>
        </p:txBody>
      </p:sp>
      <p:sp>
        <p:nvSpPr>
          <p:cNvPr id="10" name="TextBox 9"/>
          <p:cNvSpPr txBox="1"/>
          <p:nvPr/>
        </p:nvSpPr>
        <p:spPr>
          <a:xfrm>
            <a:off x="1078192" y="3388656"/>
            <a:ext cx="2244081"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lo</a:t>
            </a:r>
          </a:p>
        </p:txBody>
      </p:sp>
      <p:sp>
        <p:nvSpPr>
          <p:cNvPr id="9" name="TextBox 8"/>
          <p:cNvSpPr txBox="1"/>
          <p:nvPr/>
        </p:nvSpPr>
        <p:spPr>
          <a:xfrm>
            <a:off x="4702922" y="4642114"/>
            <a:ext cx="2786156"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p</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o</a:t>
            </a:r>
          </a:p>
        </p:txBody>
      </p:sp>
      <p:sp>
        <p:nvSpPr>
          <p:cNvPr id="7" name="TextBox 6"/>
          <p:cNvSpPr txBox="1"/>
          <p:nvPr/>
        </p:nvSpPr>
        <p:spPr>
          <a:xfrm>
            <a:off x="8561653" y="175242"/>
            <a:ext cx="2579787"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d</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s</a:t>
            </a:r>
          </a:p>
        </p:txBody>
      </p:sp>
      <p:sp>
        <p:nvSpPr>
          <p:cNvPr id="8" name="TextBox 7"/>
          <p:cNvSpPr txBox="1"/>
          <p:nvPr/>
        </p:nvSpPr>
        <p:spPr>
          <a:xfrm>
            <a:off x="8786149" y="3346496"/>
            <a:ext cx="2263320"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n</a:t>
            </a:r>
          </a:p>
        </p:txBody>
      </p:sp>
    </p:spTree>
    <p:extLst>
      <p:ext uri="{BB962C8B-B14F-4D97-AF65-F5344CB8AC3E}">
        <p14:creationId xmlns:p14="http://schemas.microsoft.com/office/powerpoint/2010/main" val="61240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o_yo.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5" name="o_olvidar.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o_dos.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7" name="o_solo.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o_poco.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9" name="o_c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10" grpId="0"/>
      <p:bldP spid="9"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B3F7E-1C7E-CD47-A297-B8ADEB42F3EC}"/>
              </a:ext>
            </a:extLst>
          </p:cNvPr>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o</a:t>
            </a:r>
            <a:endParaRPr lang="en-US" sz="12000" b="0" dirty="0"/>
          </a:p>
        </p:txBody>
      </p:sp>
      <p:sp>
        <p:nvSpPr>
          <p:cNvPr id="4" name="Rounded Rectangle 3" descr="rectangle">
            <a:extLst>
              <a:ext uri="{C183D7F6-B498-43B3-948B-1728B52AA6E4}">
                <adec:decorative xmlns:adec="http://schemas.microsoft.com/office/drawing/2017/decorative" val="1"/>
              </a:ext>
            </a:extLst>
          </p:cNvPr>
          <p:cNvSpPr/>
          <p:nvPr/>
        </p:nvSpPr>
        <p:spPr>
          <a:xfrm>
            <a:off x="4915500" y="1704110"/>
            <a:ext cx="2301827" cy="288603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5342698" y="3329535"/>
            <a:ext cx="1506604" cy="1200329"/>
          </a:xfrm>
          <a:prstGeom prst="rect">
            <a:avLst/>
          </a:prstGeom>
          <a:noFill/>
        </p:spPr>
        <p:txBody>
          <a:bodyPr wrap="square" rtlCol="0">
            <a:spAutoFit/>
          </a:bodyPr>
          <a:lstStyle/>
          <a:p>
            <a:pPr algn="ctr"/>
            <a:r>
              <a:rPr lang="en-GB" sz="7200" dirty="0">
                <a:solidFill>
                  <a:srgbClr val="115076"/>
                </a:solidFill>
                <a:latin typeface="Century Gothic" panose="020B0502020202020204" pitchFamily="34" charset="0"/>
                <a:cs typeface="Calibri" panose="020F0502020204030204" pitchFamily="34" charset="0"/>
              </a:rPr>
              <a:t>y</a:t>
            </a:r>
            <a:r>
              <a:rPr lang="en-GB" sz="7200" dirty="0">
                <a:solidFill>
                  <a:srgbClr val="E87D1E"/>
                </a:solidFill>
                <a:latin typeface="Century Gothic" panose="020B0502020202020204" pitchFamily="34" charset="0"/>
                <a:cs typeface="Calibri" panose="020F0502020204030204" pitchFamily="34" charset="0"/>
              </a:rPr>
              <a:t>o</a:t>
            </a:r>
          </a:p>
        </p:txBody>
      </p:sp>
      <p:sp>
        <p:nvSpPr>
          <p:cNvPr id="6" name="TextBox 5"/>
          <p:cNvSpPr txBox="1"/>
          <p:nvPr/>
        </p:nvSpPr>
        <p:spPr>
          <a:xfrm>
            <a:off x="786562" y="176927"/>
            <a:ext cx="3141037"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lvidar</a:t>
            </a:r>
          </a:p>
        </p:txBody>
      </p:sp>
      <p:sp>
        <p:nvSpPr>
          <p:cNvPr id="10" name="TextBox 9"/>
          <p:cNvSpPr txBox="1"/>
          <p:nvPr/>
        </p:nvSpPr>
        <p:spPr>
          <a:xfrm>
            <a:off x="1078192" y="3388656"/>
            <a:ext cx="2244081"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lo</a:t>
            </a:r>
          </a:p>
        </p:txBody>
      </p:sp>
      <p:sp>
        <p:nvSpPr>
          <p:cNvPr id="9" name="TextBox 8"/>
          <p:cNvSpPr txBox="1"/>
          <p:nvPr/>
        </p:nvSpPr>
        <p:spPr>
          <a:xfrm>
            <a:off x="4702922" y="4642114"/>
            <a:ext cx="2786156"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p</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o</a:t>
            </a:r>
          </a:p>
        </p:txBody>
      </p:sp>
      <p:sp>
        <p:nvSpPr>
          <p:cNvPr id="7" name="TextBox 6"/>
          <p:cNvSpPr txBox="1"/>
          <p:nvPr/>
        </p:nvSpPr>
        <p:spPr>
          <a:xfrm>
            <a:off x="8561653" y="175242"/>
            <a:ext cx="2579787"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d</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s</a:t>
            </a:r>
          </a:p>
        </p:txBody>
      </p:sp>
      <p:sp>
        <p:nvSpPr>
          <p:cNvPr id="8" name="TextBox 7"/>
          <p:cNvSpPr txBox="1"/>
          <p:nvPr/>
        </p:nvSpPr>
        <p:spPr>
          <a:xfrm>
            <a:off x="8786149" y="3346496"/>
            <a:ext cx="2263320"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n</a:t>
            </a:r>
          </a:p>
        </p:txBody>
      </p:sp>
    </p:spTree>
    <p:extLst>
      <p:ext uri="{BB962C8B-B14F-4D97-AF65-F5344CB8AC3E}">
        <p14:creationId xmlns:p14="http://schemas.microsoft.com/office/powerpoint/2010/main" val="364572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10" grpId="0"/>
      <p:bldP spid="9"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92;p5" descr="Table for exercises"/>
          <p:cNvGraphicFramePr/>
          <p:nvPr>
            <p:extLst>
              <p:ext uri="{D42A27DB-BD31-4B8C-83A1-F6EECF244321}">
                <p14:modId xmlns:p14="http://schemas.microsoft.com/office/powerpoint/2010/main" val="2850865973"/>
              </p:ext>
            </p:extLst>
          </p:nvPr>
        </p:nvGraphicFramePr>
        <p:xfrm>
          <a:off x="88721" y="1192699"/>
          <a:ext cx="5486399" cy="3728013"/>
        </p:xfrm>
        <a:graphic>
          <a:graphicData uri="http://schemas.openxmlformats.org/drawingml/2006/table">
            <a:tbl>
              <a:tblPr firstRow="1" bandRow="1">
                <a:noFill/>
              </a:tblPr>
              <a:tblGrid>
                <a:gridCol w="639321">
                  <a:extLst>
                    <a:ext uri="{9D8B030D-6E8A-4147-A177-3AD203B41FA5}">
                      <a16:colId xmlns:a16="http://schemas.microsoft.com/office/drawing/2014/main" val="20000"/>
                    </a:ext>
                  </a:extLst>
                </a:gridCol>
                <a:gridCol w="2213943">
                  <a:extLst>
                    <a:ext uri="{9D8B030D-6E8A-4147-A177-3AD203B41FA5}">
                      <a16:colId xmlns:a16="http://schemas.microsoft.com/office/drawing/2014/main" val="20001"/>
                    </a:ext>
                  </a:extLst>
                </a:gridCol>
                <a:gridCol w="2633135">
                  <a:extLst>
                    <a:ext uri="{9D8B030D-6E8A-4147-A177-3AD203B41FA5}">
                      <a16:colId xmlns:a16="http://schemas.microsoft.com/office/drawing/2014/main" val="1742323271"/>
                    </a:ext>
                  </a:extLst>
                </a:gridCol>
              </a:tblGrid>
              <a:tr h="527563">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rtl="0">
                        <a:spcBef>
                          <a:spcPts val="0"/>
                        </a:spcBef>
                        <a:spcAft>
                          <a:spcPts val="0"/>
                        </a:spcAft>
                        <a:buNone/>
                      </a:pPr>
                      <a:endParaRPr sz="2000" b="1"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solidFill>
                      <a:srgbClr val="FFC000">
                        <a:lumMod val="20000"/>
                        <a:lumOff val="80000"/>
                      </a:srgbClr>
                    </a:solidFill>
                  </a:tcPr>
                </a:tc>
                <a:tc>
                  <a:txBody>
                    <a:bodyPr/>
                    <a:lstStyle/>
                    <a:p>
                      <a:r>
                        <a:rPr lang="en-GB" sz="2000" b="1" dirty="0">
                          <a:solidFill>
                            <a:schemeClr val="accent1">
                              <a:lumMod val="50000"/>
                            </a:schemeClr>
                          </a:solidFill>
                          <a:latin typeface="Century Gothic" panose="020B0502020202020204" pitchFamily="34" charset="0"/>
                        </a:rPr>
                        <a:t>Palabra</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rtl="0">
                        <a:spcBef>
                          <a:spcPts val="0"/>
                        </a:spcBef>
                        <a:spcAft>
                          <a:spcPts val="0"/>
                        </a:spcAft>
                        <a:buNone/>
                      </a:pPr>
                      <a:r>
                        <a:rPr lang="en-GB" sz="2000" b="1" dirty="0" err="1">
                          <a:solidFill>
                            <a:schemeClr val="accent1">
                              <a:lumMod val="50000"/>
                            </a:schemeClr>
                          </a:solidFill>
                        </a:rPr>
                        <a:t>Traducción</a:t>
                      </a:r>
                      <a:endParaRPr sz="2000" b="1" dirty="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0000"/>
                  </a:ext>
                </a:extLst>
              </a:tr>
              <a:tr h="52756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rtl="0">
                        <a:spcBef>
                          <a:spcPts val="0"/>
                        </a:spcBef>
                        <a:spcAft>
                          <a:spcPts val="0"/>
                        </a:spcAft>
                        <a:buNone/>
                      </a:pPr>
                      <a:endParaRPr sz="3600"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rtl="0">
                        <a:spcBef>
                          <a:spcPts val="0"/>
                        </a:spcBef>
                        <a:spcAft>
                          <a:spcPts val="0"/>
                        </a:spcAft>
                        <a:buNone/>
                      </a:pPr>
                      <a:r>
                        <a:rPr lang="en-GB" sz="3600" dirty="0">
                          <a:solidFill>
                            <a:schemeClr val="accent1">
                              <a:lumMod val="50000"/>
                            </a:schemeClr>
                          </a:solidFill>
                          <a:latin typeface="Century Gothic" panose="020B0502020202020204" pitchFamily="34" charset="0"/>
                        </a:rPr>
                        <a:t>fl</a:t>
                      </a:r>
                      <a:r>
                        <a:rPr lang="en-GB" sz="3600" b="1" dirty="0">
                          <a:solidFill>
                            <a:srgbClr val="E25B00"/>
                          </a:solidFill>
                          <a:latin typeface="Century Gothic" panose="020B0502020202020204" pitchFamily="34" charset="0"/>
                        </a:rPr>
                        <a:t>o</a:t>
                      </a:r>
                      <a:r>
                        <a:rPr lang="en-GB" sz="3600" dirty="0">
                          <a:solidFill>
                            <a:schemeClr val="accent1">
                              <a:lumMod val="50000"/>
                            </a:schemeClr>
                          </a:solidFill>
                          <a:latin typeface="Century Gothic" panose="020B0502020202020204" pitchFamily="34" charset="0"/>
                        </a:rPr>
                        <a:t>r</a:t>
                      </a:r>
                      <a:endParaRPr sz="3600" dirty="0">
                        <a:solidFill>
                          <a:schemeClr val="accent1">
                            <a:lumMod val="50000"/>
                          </a:schemeClr>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solidFill>
                      <a:srgbClr val="FFC000">
                        <a:lumMod val="20000"/>
                        <a:lumOff val="80000"/>
                      </a:srgbClr>
                    </a:solidFill>
                  </a:tcPr>
                </a:tc>
                <a:tc>
                  <a:txBody>
                    <a:bodyPr/>
                    <a:lstStyle/>
                    <a:p>
                      <a:pPr algn="l"/>
                      <a:r>
                        <a:rPr lang="en-GB" sz="3600" b="1" dirty="0">
                          <a:solidFill>
                            <a:srgbClr val="E25B00"/>
                          </a:solidFill>
                          <a:latin typeface="Century Gothic" panose="020B0502020202020204" pitchFamily="34" charset="0"/>
                        </a:rPr>
                        <a:t>flower</a:t>
                      </a: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0001"/>
                  </a:ext>
                </a:extLst>
              </a:tr>
              <a:tr h="52756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rtl="0">
                        <a:spcBef>
                          <a:spcPts val="0"/>
                        </a:spcBef>
                        <a:spcAft>
                          <a:spcPts val="0"/>
                        </a:spcAft>
                        <a:buNone/>
                      </a:pPr>
                      <a:endParaRPr sz="36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rtl="0">
                        <a:spcBef>
                          <a:spcPts val="0"/>
                        </a:spcBef>
                        <a:spcAft>
                          <a:spcPts val="0"/>
                        </a:spcAft>
                        <a:buNone/>
                      </a:pPr>
                      <a:r>
                        <a:rPr lang="en-GB" sz="3600" dirty="0" err="1">
                          <a:solidFill>
                            <a:schemeClr val="accent1">
                              <a:lumMod val="50000"/>
                            </a:schemeClr>
                          </a:solidFill>
                          <a:latin typeface="Century Gothic" panose="020B0502020202020204" pitchFamily="34" charset="0"/>
                        </a:rPr>
                        <a:t>s</a:t>
                      </a:r>
                      <a:r>
                        <a:rPr lang="en-GB" sz="3600" b="1" dirty="0" err="1">
                          <a:solidFill>
                            <a:srgbClr val="E25B00"/>
                          </a:solidFill>
                          <a:latin typeface="Century Gothic" panose="020B0502020202020204" pitchFamily="34" charset="0"/>
                        </a:rPr>
                        <a:t>a</a:t>
                      </a:r>
                      <a:r>
                        <a:rPr lang="en-GB" sz="3600" dirty="0" err="1">
                          <a:solidFill>
                            <a:schemeClr val="accent1">
                              <a:lumMod val="50000"/>
                            </a:schemeClr>
                          </a:solidFill>
                          <a:latin typeface="Century Gothic" panose="020B0502020202020204" pitchFamily="34" charset="0"/>
                        </a:rPr>
                        <a:t>ber</a:t>
                      </a:r>
                      <a:endParaRPr sz="3600" dirty="0">
                        <a:solidFill>
                          <a:schemeClr val="accent1">
                            <a:lumMod val="50000"/>
                          </a:schemeClr>
                        </a:solidFill>
                        <a:latin typeface="Century Gothic" panose="020B0502020202020204" pitchFamily="34" charset="0"/>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solidFill>
                      <a:srgbClr val="FFC000">
                        <a:lumMod val="20000"/>
                        <a:lumOff val="80000"/>
                      </a:srgbClr>
                    </a:solidFill>
                  </a:tcPr>
                </a:tc>
                <a:tc>
                  <a:txBody>
                    <a:bodyPr/>
                    <a:lstStyle/>
                    <a:p>
                      <a:pPr algn="l"/>
                      <a:r>
                        <a:rPr lang="en-GB" sz="3600" b="1" dirty="0">
                          <a:solidFill>
                            <a:srgbClr val="E25B00"/>
                          </a:solidFill>
                          <a:latin typeface="Century Gothic" panose="020B0502020202020204" pitchFamily="34" charset="0"/>
                        </a:rPr>
                        <a:t>to know</a:t>
                      </a: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0002"/>
                  </a:ext>
                </a:extLst>
              </a:tr>
              <a:tr h="52756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rtl="0">
                        <a:spcBef>
                          <a:spcPts val="0"/>
                        </a:spcBef>
                        <a:spcAft>
                          <a:spcPts val="0"/>
                        </a:spcAft>
                        <a:buNone/>
                      </a:pPr>
                      <a:endParaRPr sz="3600"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rtl="0">
                        <a:spcBef>
                          <a:spcPts val="0"/>
                        </a:spcBef>
                        <a:spcAft>
                          <a:spcPts val="0"/>
                        </a:spcAft>
                        <a:buNone/>
                      </a:pPr>
                      <a:r>
                        <a:rPr lang="en-GB" sz="3600" dirty="0" err="1">
                          <a:solidFill>
                            <a:schemeClr val="accent1">
                              <a:lumMod val="50000"/>
                            </a:schemeClr>
                          </a:solidFill>
                          <a:latin typeface="Century Gothic" panose="020B0502020202020204" pitchFamily="34" charset="0"/>
                        </a:rPr>
                        <a:t>t</a:t>
                      </a:r>
                      <a:r>
                        <a:rPr lang="en-GB" sz="3600" b="1" dirty="0" err="1">
                          <a:solidFill>
                            <a:srgbClr val="E25B00"/>
                          </a:solidFill>
                          <a:latin typeface="Century Gothic" panose="020B0502020202020204" pitchFamily="34" charset="0"/>
                        </a:rPr>
                        <a:t>o</a:t>
                      </a:r>
                      <a:r>
                        <a:rPr lang="en-GB" sz="3600" dirty="0" err="1">
                          <a:solidFill>
                            <a:schemeClr val="accent1">
                              <a:lumMod val="50000"/>
                            </a:schemeClr>
                          </a:solidFill>
                          <a:latin typeface="Century Gothic" panose="020B0502020202020204" pitchFamily="34" charset="0"/>
                        </a:rPr>
                        <a:t>rre</a:t>
                      </a:r>
                      <a:endParaRPr sz="3600" dirty="0">
                        <a:solidFill>
                          <a:schemeClr val="accent1">
                            <a:lumMod val="50000"/>
                          </a:schemeClr>
                        </a:solidFill>
                        <a:latin typeface="Century Gothic" panose="020B0502020202020204" pitchFamily="34" charset="0"/>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solidFill>
                      <a:srgbClr val="FFC000">
                        <a:lumMod val="20000"/>
                        <a:lumOff val="80000"/>
                      </a:srgbClr>
                    </a:solidFill>
                  </a:tcPr>
                </a:tc>
                <a:tc>
                  <a:txBody>
                    <a:bodyPr/>
                    <a:lstStyle/>
                    <a:p>
                      <a:pPr algn="l"/>
                      <a:r>
                        <a:rPr lang="en-GB" sz="3600" b="1" dirty="0">
                          <a:solidFill>
                            <a:srgbClr val="E25B00"/>
                          </a:solidFill>
                          <a:latin typeface="Century Gothic" panose="020B0502020202020204" pitchFamily="34" charset="0"/>
                        </a:rPr>
                        <a:t>tower</a:t>
                      </a: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0003"/>
                  </a:ext>
                </a:extLst>
              </a:tr>
              <a:tr h="52756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rtl="0">
                        <a:spcBef>
                          <a:spcPts val="0"/>
                        </a:spcBef>
                        <a:spcAft>
                          <a:spcPts val="0"/>
                        </a:spcAft>
                        <a:buNone/>
                      </a:pPr>
                      <a:endParaRPr sz="3600"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rtl="0">
                        <a:spcBef>
                          <a:spcPts val="0"/>
                        </a:spcBef>
                        <a:spcAft>
                          <a:spcPts val="0"/>
                        </a:spcAft>
                        <a:buNone/>
                      </a:pPr>
                      <a:r>
                        <a:rPr lang="en-GB" sz="3600" dirty="0" err="1">
                          <a:solidFill>
                            <a:schemeClr val="accent1">
                              <a:lumMod val="50000"/>
                            </a:schemeClr>
                          </a:solidFill>
                          <a:latin typeface="Century Gothic" panose="020B0502020202020204" pitchFamily="34" charset="0"/>
                        </a:rPr>
                        <a:t>b</a:t>
                      </a:r>
                      <a:r>
                        <a:rPr lang="en-GB" sz="3600" b="1" dirty="0" err="1">
                          <a:solidFill>
                            <a:srgbClr val="E25B00"/>
                          </a:solidFill>
                          <a:latin typeface="Century Gothic" panose="020B0502020202020204" pitchFamily="34" charset="0"/>
                        </a:rPr>
                        <a:t>a</a:t>
                      </a:r>
                      <a:r>
                        <a:rPr lang="en-GB" sz="3600" dirty="0" err="1">
                          <a:solidFill>
                            <a:schemeClr val="accent1">
                              <a:lumMod val="50000"/>
                            </a:schemeClr>
                          </a:solidFill>
                          <a:latin typeface="Century Gothic" panose="020B0502020202020204" pitchFamily="34" charset="0"/>
                        </a:rPr>
                        <a:t>lcón</a:t>
                      </a:r>
                      <a:endParaRPr sz="3600" dirty="0">
                        <a:solidFill>
                          <a:schemeClr val="accent1">
                            <a:lumMod val="50000"/>
                          </a:schemeClr>
                        </a:solidFill>
                        <a:latin typeface="Century Gothic" panose="020B0502020202020204" pitchFamily="34" charset="0"/>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solidFill>
                      <a:srgbClr val="FFC000">
                        <a:lumMod val="20000"/>
                        <a:lumOff val="80000"/>
                      </a:srgbClr>
                    </a:solidFill>
                  </a:tcPr>
                </a:tc>
                <a:tc>
                  <a:txBody>
                    <a:bodyPr/>
                    <a:lstStyle/>
                    <a:p>
                      <a:pPr algn="l"/>
                      <a:r>
                        <a:rPr lang="en-GB" sz="3600" b="1" dirty="0">
                          <a:solidFill>
                            <a:srgbClr val="E25B00"/>
                          </a:solidFill>
                          <a:latin typeface="Century Gothic" panose="020B0502020202020204" pitchFamily="34" charset="0"/>
                        </a:rPr>
                        <a:t>balcony</a:t>
                      </a: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0004"/>
                  </a:ext>
                </a:extLst>
              </a:tr>
              <a:tr h="527564">
                <a:tc>
                  <a:txBody>
                    <a:bodyPr/>
                    <a:lstStyle/>
                    <a:p>
                      <a:pPr marL="0" marR="0" lvl="0" indent="0" algn="l" rtl="0">
                        <a:spcBef>
                          <a:spcPts val="0"/>
                        </a:spcBef>
                        <a:spcAft>
                          <a:spcPts val="0"/>
                        </a:spcAft>
                        <a:buNone/>
                      </a:pPr>
                      <a:endParaRPr sz="3600"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solidFill>
                      <a:srgbClr val="FFC000">
                        <a:lumMod val="20000"/>
                        <a:lumOff val="80000"/>
                      </a:srgbClr>
                    </a:solidFill>
                  </a:tcPr>
                </a:tc>
                <a:tc>
                  <a:txBody>
                    <a:bodyPr/>
                    <a:lstStyle/>
                    <a:p>
                      <a:pPr marL="0" marR="0" lvl="0" indent="0" algn="l" rtl="0">
                        <a:spcBef>
                          <a:spcPts val="0"/>
                        </a:spcBef>
                        <a:spcAft>
                          <a:spcPts val="0"/>
                        </a:spcAft>
                        <a:buNone/>
                      </a:pPr>
                      <a:r>
                        <a:rPr lang="en-GB" sz="3600" dirty="0" err="1">
                          <a:solidFill>
                            <a:schemeClr val="accent1">
                              <a:lumMod val="50000"/>
                            </a:schemeClr>
                          </a:solidFill>
                          <a:latin typeface="Century Gothic" panose="020B0502020202020204" pitchFamily="34" charset="0"/>
                        </a:rPr>
                        <a:t>p</a:t>
                      </a:r>
                      <a:r>
                        <a:rPr lang="en-GB" sz="3600" b="1" dirty="0" err="1">
                          <a:solidFill>
                            <a:srgbClr val="E25B00"/>
                          </a:solidFill>
                          <a:latin typeface="Century Gothic" panose="020B0502020202020204" pitchFamily="34" charset="0"/>
                        </a:rPr>
                        <a:t>a</a:t>
                      </a:r>
                      <a:r>
                        <a:rPr lang="en-GB" sz="3600" b="0" dirty="0" err="1">
                          <a:solidFill>
                            <a:schemeClr val="accent1">
                              <a:lumMod val="50000"/>
                            </a:schemeClr>
                          </a:solidFill>
                          <a:latin typeface="Century Gothic" panose="020B0502020202020204" pitchFamily="34" charset="0"/>
                        </a:rPr>
                        <a:t>s</a:t>
                      </a:r>
                      <a:r>
                        <a:rPr lang="en-GB" sz="3600" b="1" dirty="0" err="1">
                          <a:solidFill>
                            <a:srgbClr val="E25B00"/>
                          </a:solidFill>
                          <a:latin typeface="Century Gothic" panose="020B0502020202020204" pitchFamily="34" charset="0"/>
                        </a:rPr>
                        <a:t>a</a:t>
                      </a:r>
                      <a:r>
                        <a:rPr lang="en-GB" sz="3600" dirty="0" err="1">
                          <a:solidFill>
                            <a:schemeClr val="accent1">
                              <a:lumMod val="50000"/>
                            </a:schemeClr>
                          </a:solidFill>
                          <a:latin typeface="Century Gothic" panose="020B0502020202020204" pitchFamily="34" charset="0"/>
                        </a:rPr>
                        <a:t>r</a:t>
                      </a:r>
                      <a:endParaRPr sz="3600" dirty="0">
                        <a:solidFill>
                          <a:schemeClr val="accent1">
                            <a:lumMod val="50000"/>
                          </a:schemeClr>
                        </a:solidFill>
                        <a:latin typeface="Century Gothic" panose="020B0502020202020204" pitchFamily="34" charset="0"/>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solidFill>
                      <a:srgbClr val="FFC000">
                        <a:lumMod val="20000"/>
                        <a:lumOff val="80000"/>
                      </a:srgbClr>
                    </a:solidFill>
                  </a:tcPr>
                </a:tc>
                <a:tc>
                  <a:txBody>
                    <a:bodyPr/>
                    <a:lstStyle/>
                    <a:p>
                      <a:pPr algn="l"/>
                      <a:r>
                        <a:rPr lang="en-GB" sz="3600" b="1" dirty="0">
                          <a:solidFill>
                            <a:srgbClr val="E25B00"/>
                          </a:solidFill>
                          <a:latin typeface="Century Gothic" panose="020B0502020202020204" pitchFamily="34" charset="0"/>
                        </a:rPr>
                        <a:t>to pass</a:t>
                      </a: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444206344"/>
                  </a:ext>
                </a:extLst>
              </a:tr>
            </a:tbl>
          </a:graphicData>
        </a:graphic>
      </p:graphicFrame>
      <p:sp>
        <p:nvSpPr>
          <p:cNvPr id="6" name="Google Shape;95;p5">
            <a:hlinkClick r:id="" action="ppaction://noaction">
              <a:snd r:embed="rId3" name="Phon Words - 1. Flor.wav"/>
            </a:hlinkClick>
          </p:cNvPr>
          <p:cNvSpPr/>
          <p:nvPr/>
        </p:nvSpPr>
        <p:spPr>
          <a:xfrm>
            <a:off x="130472" y="1798415"/>
            <a:ext cx="475200" cy="4752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1</a:t>
            </a:r>
            <a:endParaRPr sz="2400" dirty="0"/>
          </a:p>
        </p:txBody>
      </p:sp>
      <p:graphicFrame>
        <p:nvGraphicFramePr>
          <p:cNvPr id="7" name="Google Shape;92;p5" descr="Table for exercises"/>
          <p:cNvGraphicFramePr/>
          <p:nvPr>
            <p:extLst>
              <p:ext uri="{D42A27DB-BD31-4B8C-83A1-F6EECF244321}">
                <p14:modId xmlns:p14="http://schemas.microsoft.com/office/powerpoint/2010/main" val="3969554121"/>
              </p:ext>
            </p:extLst>
          </p:nvPr>
        </p:nvGraphicFramePr>
        <p:xfrm>
          <a:off x="5642271" y="1203675"/>
          <a:ext cx="6479644" cy="3728013"/>
        </p:xfrm>
        <a:graphic>
          <a:graphicData uri="http://schemas.openxmlformats.org/drawingml/2006/table">
            <a:tbl>
              <a:tblPr firstRow="1" bandRow="1">
                <a:noFill/>
              </a:tblPr>
              <a:tblGrid>
                <a:gridCol w="738857">
                  <a:extLst>
                    <a:ext uri="{9D8B030D-6E8A-4147-A177-3AD203B41FA5}">
                      <a16:colId xmlns:a16="http://schemas.microsoft.com/office/drawing/2014/main" val="20000"/>
                    </a:ext>
                  </a:extLst>
                </a:gridCol>
                <a:gridCol w="2872015">
                  <a:extLst>
                    <a:ext uri="{9D8B030D-6E8A-4147-A177-3AD203B41FA5}">
                      <a16:colId xmlns:a16="http://schemas.microsoft.com/office/drawing/2014/main" val="20001"/>
                    </a:ext>
                  </a:extLst>
                </a:gridCol>
                <a:gridCol w="2868772">
                  <a:extLst>
                    <a:ext uri="{9D8B030D-6E8A-4147-A177-3AD203B41FA5}">
                      <a16:colId xmlns:a16="http://schemas.microsoft.com/office/drawing/2014/main" val="1742323271"/>
                    </a:ext>
                  </a:extLst>
                </a:gridCol>
              </a:tblGrid>
              <a:tr h="527563">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rtl="0">
                        <a:spcBef>
                          <a:spcPts val="0"/>
                        </a:spcBef>
                        <a:spcAft>
                          <a:spcPts val="0"/>
                        </a:spcAft>
                        <a:buNone/>
                      </a:pPr>
                      <a:endParaRPr sz="2000" b="1"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solidFill>
                      <a:srgbClr val="FFC000">
                        <a:lumMod val="20000"/>
                        <a:lumOff val="80000"/>
                      </a:srgbClr>
                    </a:solidFill>
                  </a:tcPr>
                </a:tc>
                <a:tc>
                  <a:txBody>
                    <a:bodyPr/>
                    <a:lstStyle/>
                    <a:p>
                      <a:r>
                        <a:rPr lang="en-GB" sz="2000" b="1" dirty="0">
                          <a:solidFill>
                            <a:schemeClr val="accent1">
                              <a:lumMod val="50000"/>
                            </a:schemeClr>
                          </a:solidFill>
                          <a:latin typeface="Century Gothic" panose="020B0502020202020204" pitchFamily="34" charset="0"/>
                        </a:rPr>
                        <a:t>Palabra</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rtl="0">
                        <a:spcBef>
                          <a:spcPts val="0"/>
                        </a:spcBef>
                        <a:spcAft>
                          <a:spcPts val="0"/>
                        </a:spcAft>
                        <a:buNone/>
                      </a:pPr>
                      <a:r>
                        <a:rPr lang="en-GB" sz="2000" b="1" dirty="0" err="1">
                          <a:solidFill>
                            <a:schemeClr val="accent1">
                              <a:lumMod val="50000"/>
                            </a:schemeClr>
                          </a:solidFill>
                        </a:rPr>
                        <a:t>Traducción</a:t>
                      </a:r>
                      <a:endParaRPr sz="2000" b="1" dirty="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0000"/>
                  </a:ext>
                </a:extLst>
              </a:tr>
              <a:tr h="52756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rtl="0">
                        <a:spcBef>
                          <a:spcPts val="0"/>
                        </a:spcBef>
                        <a:spcAft>
                          <a:spcPts val="0"/>
                        </a:spcAft>
                        <a:buNone/>
                      </a:pPr>
                      <a:endParaRPr sz="3600"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rtl="0">
                        <a:spcBef>
                          <a:spcPts val="0"/>
                        </a:spcBef>
                        <a:spcAft>
                          <a:spcPts val="0"/>
                        </a:spcAft>
                        <a:buNone/>
                      </a:pPr>
                      <a:r>
                        <a:rPr lang="en-GB" sz="3600" dirty="0" err="1">
                          <a:solidFill>
                            <a:schemeClr val="accent1">
                              <a:lumMod val="50000"/>
                            </a:schemeClr>
                          </a:solidFill>
                          <a:latin typeface="Century Gothic" panose="020B0502020202020204" pitchFamily="34" charset="0"/>
                        </a:rPr>
                        <a:t>d</a:t>
                      </a:r>
                      <a:r>
                        <a:rPr lang="en-GB" sz="3600" b="1" dirty="0" err="1">
                          <a:solidFill>
                            <a:srgbClr val="E25B00"/>
                          </a:solidFill>
                          <a:latin typeface="Century Gothic" panose="020B0502020202020204" pitchFamily="34" charset="0"/>
                        </a:rPr>
                        <a:t>a</a:t>
                      </a:r>
                      <a:r>
                        <a:rPr lang="en-GB" sz="3600" dirty="0" err="1">
                          <a:solidFill>
                            <a:schemeClr val="accent1">
                              <a:lumMod val="50000"/>
                            </a:schemeClr>
                          </a:solidFill>
                          <a:latin typeface="Century Gothic" panose="020B0502020202020204" pitchFamily="34" charset="0"/>
                        </a:rPr>
                        <a:t>m</a:t>
                      </a:r>
                      <a:r>
                        <a:rPr lang="en-GB" sz="3600" b="1" dirty="0" err="1">
                          <a:solidFill>
                            <a:srgbClr val="E25B00"/>
                          </a:solidFill>
                          <a:latin typeface="Century Gothic" panose="020B0502020202020204" pitchFamily="34" charset="0"/>
                        </a:rPr>
                        <a:t>a</a:t>
                      </a:r>
                      <a:endParaRPr sz="3600" b="1" dirty="0">
                        <a:solidFill>
                          <a:srgbClr val="E25B0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solidFill>
                      <a:srgbClr val="FFC000">
                        <a:lumMod val="20000"/>
                        <a:lumOff val="80000"/>
                      </a:srgbClr>
                    </a:solidFill>
                  </a:tcPr>
                </a:tc>
                <a:tc>
                  <a:txBody>
                    <a:bodyPr/>
                    <a:lstStyle/>
                    <a:p>
                      <a:r>
                        <a:rPr lang="en-GB" sz="3600" b="1" dirty="0">
                          <a:solidFill>
                            <a:srgbClr val="E25B00"/>
                          </a:solidFill>
                          <a:latin typeface="Century Gothic" panose="020B0502020202020204" pitchFamily="34" charset="0"/>
                        </a:rPr>
                        <a:t>lady</a:t>
                      </a: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0001"/>
                  </a:ext>
                </a:extLst>
              </a:tr>
              <a:tr h="52756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rtl="0">
                        <a:spcBef>
                          <a:spcPts val="0"/>
                        </a:spcBef>
                        <a:spcAft>
                          <a:spcPts val="0"/>
                        </a:spcAft>
                        <a:buNone/>
                      </a:pPr>
                      <a:endParaRPr sz="3600"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rtl="0">
                        <a:spcBef>
                          <a:spcPts val="0"/>
                        </a:spcBef>
                        <a:spcAft>
                          <a:spcPts val="0"/>
                        </a:spcAft>
                        <a:buNone/>
                      </a:pPr>
                      <a:r>
                        <a:rPr lang="en-GB" sz="3600" dirty="0" err="1">
                          <a:solidFill>
                            <a:schemeClr val="accent1">
                              <a:lumMod val="50000"/>
                            </a:schemeClr>
                          </a:solidFill>
                          <a:latin typeface="Century Gothic" panose="020B0502020202020204" pitchFamily="34" charset="0"/>
                        </a:rPr>
                        <a:t>bl</a:t>
                      </a:r>
                      <a:r>
                        <a:rPr lang="en-GB" sz="3600" b="1" dirty="0" err="1">
                          <a:solidFill>
                            <a:srgbClr val="E25B00"/>
                          </a:solidFill>
                          <a:latin typeface="Century Gothic" panose="020B0502020202020204" pitchFamily="34" charset="0"/>
                        </a:rPr>
                        <a:t>a</a:t>
                      </a:r>
                      <a:r>
                        <a:rPr lang="en-GB" sz="3600" dirty="0" err="1">
                          <a:solidFill>
                            <a:schemeClr val="accent1">
                              <a:lumMod val="50000"/>
                            </a:schemeClr>
                          </a:solidFill>
                          <a:latin typeface="Century Gothic" panose="020B0502020202020204" pitchFamily="34" charset="0"/>
                        </a:rPr>
                        <a:t>nc</a:t>
                      </a:r>
                      <a:r>
                        <a:rPr lang="en-GB" sz="3600" b="1" dirty="0" err="1">
                          <a:solidFill>
                            <a:srgbClr val="E25B00"/>
                          </a:solidFill>
                          <a:latin typeface="Century Gothic" panose="020B0502020202020204" pitchFamily="34" charset="0"/>
                        </a:rPr>
                        <a:t>o</a:t>
                      </a:r>
                      <a:endParaRPr sz="3600" b="1" dirty="0">
                        <a:solidFill>
                          <a:srgbClr val="E25B00"/>
                        </a:solidFill>
                        <a:latin typeface="Century Gothic" panose="020B0502020202020204" pitchFamily="34" charset="0"/>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solidFill>
                      <a:srgbClr val="FFC000">
                        <a:lumMod val="20000"/>
                        <a:lumOff val="80000"/>
                      </a:srgbClr>
                    </a:solidFill>
                  </a:tcPr>
                </a:tc>
                <a:tc>
                  <a:txBody>
                    <a:bodyPr/>
                    <a:lstStyle/>
                    <a:p>
                      <a:r>
                        <a:rPr lang="en-GB" sz="3600" b="1" dirty="0">
                          <a:solidFill>
                            <a:srgbClr val="E25B00"/>
                          </a:solidFill>
                          <a:latin typeface="Century Gothic" panose="020B0502020202020204" pitchFamily="34" charset="0"/>
                        </a:rPr>
                        <a:t>white</a:t>
                      </a: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0002"/>
                  </a:ext>
                </a:extLst>
              </a:tr>
              <a:tr h="52756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rtl="0">
                        <a:spcBef>
                          <a:spcPts val="0"/>
                        </a:spcBef>
                        <a:spcAft>
                          <a:spcPts val="0"/>
                        </a:spcAft>
                        <a:buNone/>
                      </a:pPr>
                      <a:endParaRPr sz="3600"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rtl="0">
                        <a:spcBef>
                          <a:spcPts val="0"/>
                        </a:spcBef>
                        <a:spcAft>
                          <a:spcPts val="0"/>
                        </a:spcAft>
                        <a:buNone/>
                      </a:pPr>
                      <a:r>
                        <a:rPr lang="en-GB" sz="3600" dirty="0">
                          <a:solidFill>
                            <a:schemeClr val="accent1">
                              <a:lumMod val="50000"/>
                            </a:schemeClr>
                          </a:solidFill>
                          <a:latin typeface="Century Gothic" panose="020B0502020202020204" pitchFamily="34" charset="0"/>
                        </a:rPr>
                        <a:t>pl</a:t>
                      </a:r>
                      <a:r>
                        <a:rPr lang="en-GB" sz="3600" b="1" dirty="0">
                          <a:solidFill>
                            <a:srgbClr val="E25B00"/>
                          </a:solidFill>
                          <a:latin typeface="Century Gothic" panose="020B0502020202020204" pitchFamily="34" charset="0"/>
                        </a:rPr>
                        <a:t>a</a:t>
                      </a:r>
                      <a:r>
                        <a:rPr lang="en-GB" sz="3600" dirty="0">
                          <a:solidFill>
                            <a:schemeClr val="accent1">
                              <a:lumMod val="50000"/>
                            </a:schemeClr>
                          </a:solidFill>
                          <a:latin typeface="Century Gothic" panose="020B0502020202020204" pitchFamily="34" charset="0"/>
                        </a:rPr>
                        <a:t>z</a:t>
                      </a:r>
                      <a:r>
                        <a:rPr lang="en-GB" sz="3600" b="1" dirty="0">
                          <a:solidFill>
                            <a:srgbClr val="E25B00"/>
                          </a:solidFill>
                          <a:latin typeface="Century Gothic" panose="020B0502020202020204" pitchFamily="34" charset="0"/>
                        </a:rPr>
                        <a:t>a</a:t>
                      </a:r>
                      <a:endParaRPr sz="3600" b="1" dirty="0">
                        <a:solidFill>
                          <a:srgbClr val="E25B00"/>
                        </a:solidFill>
                        <a:latin typeface="Century Gothic" panose="020B0502020202020204" pitchFamily="34" charset="0"/>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solidFill>
                      <a:srgbClr val="FFC000">
                        <a:lumMod val="20000"/>
                        <a:lumOff val="80000"/>
                      </a:srgbClr>
                    </a:solidFill>
                  </a:tcPr>
                </a:tc>
                <a:tc>
                  <a:txBody>
                    <a:bodyPr/>
                    <a:lstStyle/>
                    <a:p>
                      <a:r>
                        <a:rPr lang="en-GB" sz="3600" b="1" dirty="0">
                          <a:solidFill>
                            <a:srgbClr val="E25B00"/>
                          </a:solidFill>
                          <a:latin typeface="Century Gothic" panose="020B0502020202020204" pitchFamily="34" charset="0"/>
                        </a:rPr>
                        <a:t>square</a:t>
                      </a: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0003"/>
                  </a:ext>
                </a:extLst>
              </a:tr>
              <a:tr h="52756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rtl="0">
                        <a:spcBef>
                          <a:spcPts val="0"/>
                        </a:spcBef>
                        <a:spcAft>
                          <a:spcPts val="0"/>
                        </a:spcAft>
                        <a:buNone/>
                      </a:pPr>
                      <a:endParaRPr sz="3600"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rtl="0">
                        <a:spcBef>
                          <a:spcPts val="0"/>
                        </a:spcBef>
                        <a:spcAft>
                          <a:spcPts val="0"/>
                        </a:spcAft>
                        <a:buNone/>
                      </a:pPr>
                      <a:r>
                        <a:rPr lang="en-GB" sz="3600" dirty="0">
                          <a:solidFill>
                            <a:schemeClr val="accent1">
                              <a:lumMod val="50000"/>
                            </a:schemeClr>
                          </a:solidFill>
                          <a:latin typeface="Century Gothic" panose="020B0502020202020204" pitchFamily="34" charset="0"/>
                        </a:rPr>
                        <a:t>c</a:t>
                      </a:r>
                      <a:r>
                        <a:rPr lang="en-GB" sz="3600" b="1" dirty="0">
                          <a:solidFill>
                            <a:srgbClr val="E25B00"/>
                          </a:solidFill>
                          <a:latin typeface="Century Gothic" panose="020B0502020202020204" pitchFamily="34" charset="0"/>
                        </a:rPr>
                        <a:t>a</a:t>
                      </a:r>
                      <a:r>
                        <a:rPr lang="en-GB" sz="3600" dirty="0">
                          <a:solidFill>
                            <a:schemeClr val="accent1">
                              <a:lumMod val="50000"/>
                            </a:schemeClr>
                          </a:solidFill>
                          <a:latin typeface="Century Gothic" panose="020B0502020202020204" pitchFamily="34" charset="0"/>
                        </a:rPr>
                        <a:t>b</a:t>
                      </a:r>
                      <a:r>
                        <a:rPr lang="en-GB" sz="3600" b="1" dirty="0">
                          <a:solidFill>
                            <a:srgbClr val="E25B00"/>
                          </a:solidFill>
                          <a:latin typeface="Century Gothic" panose="020B0502020202020204" pitchFamily="34" charset="0"/>
                        </a:rPr>
                        <a:t>a</a:t>
                      </a:r>
                      <a:r>
                        <a:rPr lang="en-GB" sz="3600" dirty="0">
                          <a:solidFill>
                            <a:schemeClr val="accent1">
                              <a:lumMod val="50000"/>
                            </a:schemeClr>
                          </a:solidFill>
                          <a:latin typeface="Century Gothic" panose="020B0502020202020204" pitchFamily="34" charset="0"/>
                        </a:rPr>
                        <a:t>ller</a:t>
                      </a:r>
                      <a:r>
                        <a:rPr lang="en-GB" sz="3600" b="1" dirty="0">
                          <a:solidFill>
                            <a:srgbClr val="E25B00"/>
                          </a:solidFill>
                          <a:latin typeface="Century Gothic" panose="020B0502020202020204" pitchFamily="34" charset="0"/>
                        </a:rPr>
                        <a:t>o</a:t>
                      </a:r>
                      <a:endParaRPr sz="3600" b="1" dirty="0">
                        <a:solidFill>
                          <a:srgbClr val="E25B00"/>
                        </a:solidFill>
                        <a:latin typeface="Century Gothic" panose="020B0502020202020204" pitchFamily="34" charset="0"/>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solidFill>
                      <a:srgbClr val="FFC000">
                        <a:lumMod val="20000"/>
                        <a:lumOff val="80000"/>
                      </a:srgbClr>
                    </a:solidFill>
                  </a:tcPr>
                </a:tc>
                <a:tc>
                  <a:txBody>
                    <a:bodyPr/>
                    <a:lstStyle/>
                    <a:p>
                      <a:r>
                        <a:rPr lang="en-GB" sz="2400" b="1" dirty="0">
                          <a:solidFill>
                            <a:srgbClr val="E25B00"/>
                          </a:solidFill>
                          <a:latin typeface="Century Gothic" panose="020B0502020202020204" pitchFamily="34" charset="0"/>
                        </a:rPr>
                        <a:t>gentleman/knight</a:t>
                      </a:r>
                      <a:endParaRPr lang="en-GB" sz="2000" b="1" dirty="0">
                        <a:solidFill>
                          <a:srgbClr val="E25B00"/>
                        </a:solidFill>
                        <a:latin typeface="Century Gothic" panose="020B0502020202020204" pitchFamily="34" charset="0"/>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0004"/>
                  </a:ext>
                </a:extLst>
              </a:tr>
              <a:tr h="527564">
                <a:tc>
                  <a:txBody>
                    <a:bodyPr/>
                    <a:lstStyle/>
                    <a:p>
                      <a:pPr marL="0" marR="0" lvl="0" indent="0" algn="l" rtl="0">
                        <a:spcBef>
                          <a:spcPts val="0"/>
                        </a:spcBef>
                        <a:spcAft>
                          <a:spcPts val="0"/>
                        </a:spcAft>
                        <a:buNone/>
                      </a:pPr>
                      <a:endParaRPr sz="3600"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solidFill>
                      <a:srgbClr val="FFC000">
                        <a:lumMod val="20000"/>
                        <a:lumOff val="80000"/>
                      </a:srgbClr>
                    </a:solidFill>
                  </a:tcPr>
                </a:tc>
                <a:tc>
                  <a:txBody>
                    <a:bodyPr/>
                    <a:lstStyle/>
                    <a:p>
                      <a:pPr marL="0" marR="0" lvl="0" indent="0" algn="l" rtl="0">
                        <a:spcBef>
                          <a:spcPts val="0"/>
                        </a:spcBef>
                        <a:spcAft>
                          <a:spcPts val="0"/>
                        </a:spcAft>
                        <a:buNone/>
                      </a:pPr>
                      <a:r>
                        <a:rPr lang="en-GB" sz="3600" dirty="0" err="1">
                          <a:solidFill>
                            <a:schemeClr val="accent1">
                              <a:lumMod val="50000"/>
                            </a:schemeClr>
                          </a:solidFill>
                          <a:latin typeface="Century Gothic" panose="020B0502020202020204" pitchFamily="34" charset="0"/>
                        </a:rPr>
                        <a:t>llev</a:t>
                      </a:r>
                      <a:r>
                        <a:rPr lang="en-GB" sz="3600" b="1" dirty="0" err="1">
                          <a:solidFill>
                            <a:srgbClr val="E25B00"/>
                          </a:solidFill>
                          <a:latin typeface="Century Gothic" panose="020B0502020202020204" pitchFamily="34" charset="0"/>
                        </a:rPr>
                        <a:t>a</a:t>
                      </a:r>
                      <a:r>
                        <a:rPr lang="en-GB" sz="3600" dirty="0" err="1">
                          <a:solidFill>
                            <a:schemeClr val="accent1">
                              <a:lumMod val="50000"/>
                            </a:schemeClr>
                          </a:solidFill>
                          <a:latin typeface="Century Gothic" panose="020B0502020202020204" pitchFamily="34" charset="0"/>
                        </a:rPr>
                        <a:t>r</a:t>
                      </a:r>
                      <a:endParaRPr sz="3600" dirty="0">
                        <a:solidFill>
                          <a:schemeClr val="accent1">
                            <a:lumMod val="50000"/>
                          </a:schemeClr>
                        </a:solidFill>
                        <a:latin typeface="Century Gothic" panose="020B0502020202020204" pitchFamily="34" charset="0"/>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solidFill>
                      <a:srgbClr val="FFC000">
                        <a:lumMod val="20000"/>
                        <a:lumOff val="80000"/>
                      </a:srgbClr>
                    </a:solidFill>
                  </a:tcPr>
                </a:tc>
                <a:tc>
                  <a:txBody>
                    <a:bodyPr/>
                    <a:lstStyle/>
                    <a:p>
                      <a:r>
                        <a:rPr lang="en-GB" sz="2800" b="1" dirty="0">
                          <a:solidFill>
                            <a:srgbClr val="E25B00"/>
                          </a:solidFill>
                          <a:latin typeface="Century Gothic" panose="020B0502020202020204" pitchFamily="34" charset="0"/>
                        </a:rPr>
                        <a:t>to carry/wear</a:t>
                      </a: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334802166"/>
                  </a:ext>
                </a:extLst>
              </a:tr>
            </a:tbl>
          </a:graphicData>
        </a:graphic>
      </p:graphicFrame>
      <p:sp>
        <p:nvSpPr>
          <p:cNvPr id="8" name="Google Shape;95;p5">
            <a:hlinkClick r:id="" action="ppaction://noaction">
              <a:snd r:embed="rId4" name="Phon Words - 2. Saber.wav"/>
            </a:hlinkClick>
          </p:cNvPr>
          <p:cNvSpPr/>
          <p:nvPr/>
        </p:nvSpPr>
        <p:spPr>
          <a:xfrm>
            <a:off x="130472" y="2412014"/>
            <a:ext cx="475200" cy="4752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2</a:t>
            </a:r>
            <a:endParaRPr sz="2400" dirty="0"/>
          </a:p>
        </p:txBody>
      </p:sp>
      <p:sp>
        <p:nvSpPr>
          <p:cNvPr id="9" name="Google Shape;95;p5">
            <a:hlinkClick r:id="" action="ppaction://noaction">
              <a:snd r:embed="rId5" name="Phon Words - 3. Torre.wav"/>
            </a:hlinkClick>
          </p:cNvPr>
          <p:cNvSpPr/>
          <p:nvPr/>
        </p:nvSpPr>
        <p:spPr>
          <a:xfrm>
            <a:off x="130472" y="3062625"/>
            <a:ext cx="475200" cy="4752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3</a:t>
            </a:r>
            <a:endParaRPr sz="2400" dirty="0"/>
          </a:p>
        </p:txBody>
      </p:sp>
      <p:sp>
        <p:nvSpPr>
          <p:cNvPr id="10" name="Google Shape;95;p5">
            <a:hlinkClick r:id="" action="ppaction://noaction">
              <a:snd r:embed="rId6" name="Phon Words - 4. Balcón.wav"/>
            </a:hlinkClick>
          </p:cNvPr>
          <p:cNvSpPr/>
          <p:nvPr/>
        </p:nvSpPr>
        <p:spPr>
          <a:xfrm>
            <a:off x="121304" y="3720459"/>
            <a:ext cx="475200" cy="4752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4</a:t>
            </a:r>
            <a:endParaRPr sz="2400" dirty="0"/>
          </a:p>
        </p:txBody>
      </p:sp>
      <p:sp>
        <p:nvSpPr>
          <p:cNvPr id="11" name="Google Shape;95;p5">
            <a:hlinkClick r:id="" action="ppaction://noaction">
              <a:snd r:embed="rId7" name="Phon Words - 6. Pasar.wav"/>
            </a:hlinkClick>
          </p:cNvPr>
          <p:cNvSpPr/>
          <p:nvPr/>
        </p:nvSpPr>
        <p:spPr>
          <a:xfrm>
            <a:off x="121304" y="4350642"/>
            <a:ext cx="475200" cy="4752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5</a:t>
            </a:r>
            <a:endParaRPr sz="2400" dirty="0"/>
          </a:p>
        </p:txBody>
      </p:sp>
      <p:sp>
        <p:nvSpPr>
          <p:cNvPr id="12" name="Google Shape;95;p5">
            <a:hlinkClick r:id="" action="ppaction://noaction">
              <a:snd r:embed="rId8" name="Phon Words - 5. Dama.wav"/>
            </a:hlinkClick>
          </p:cNvPr>
          <p:cNvSpPr/>
          <p:nvPr/>
        </p:nvSpPr>
        <p:spPr>
          <a:xfrm>
            <a:off x="5781972" y="1811115"/>
            <a:ext cx="475200" cy="4752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6</a:t>
            </a:r>
            <a:endParaRPr sz="2400" dirty="0"/>
          </a:p>
        </p:txBody>
      </p:sp>
      <p:sp>
        <p:nvSpPr>
          <p:cNvPr id="13" name="Google Shape;95;p5">
            <a:hlinkClick r:id="" action="ppaction://noaction">
              <a:snd r:embed="rId9" name="Phon Words - 7. Blanco.wav"/>
            </a:hlinkClick>
          </p:cNvPr>
          <p:cNvSpPr/>
          <p:nvPr/>
        </p:nvSpPr>
        <p:spPr>
          <a:xfrm>
            <a:off x="5781972" y="2424516"/>
            <a:ext cx="475200" cy="4752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7</a:t>
            </a:r>
            <a:endParaRPr sz="2400" dirty="0"/>
          </a:p>
        </p:txBody>
      </p:sp>
      <p:sp>
        <p:nvSpPr>
          <p:cNvPr id="14" name="Google Shape;95;p5">
            <a:hlinkClick r:id="" action="ppaction://noaction">
              <a:snd r:embed="rId10" name="Phon Words - 8. Plaza.wav"/>
            </a:hlinkClick>
          </p:cNvPr>
          <p:cNvSpPr/>
          <p:nvPr/>
        </p:nvSpPr>
        <p:spPr>
          <a:xfrm>
            <a:off x="5781972" y="3078817"/>
            <a:ext cx="475200" cy="4752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8</a:t>
            </a:r>
            <a:endParaRPr sz="2400" dirty="0"/>
          </a:p>
        </p:txBody>
      </p:sp>
      <p:sp>
        <p:nvSpPr>
          <p:cNvPr id="15" name="Google Shape;95;p5">
            <a:hlinkClick r:id="" action="ppaction://noaction">
              <a:snd r:embed="rId11" name="Phon Words - 9. Caballero.wav"/>
            </a:hlinkClick>
          </p:cNvPr>
          <p:cNvSpPr/>
          <p:nvPr/>
        </p:nvSpPr>
        <p:spPr>
          <a:xfrm>
            <a:off x="5777817" y="3733118"/>
            <a:ext cx="475200" cy="4752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9</a:t>
            </a:r>
            <a:endParaRPr sz="2400" dirty="0"/>
          </a:p>
        </p:txBody>
      </p:sp>
      <p:sp>
        <p:nvSpPr>
          <p:cNvPr id="42" name="Google Shape;95;p5">
            <a:hlinkClick r:id="" action="ppaction://noaction">
              <a:snd r:embed="rId12" name="Phon Words - 10. Llevar.wav"/>
            </a:hlinkClick>
          </p:cNvPr>
          <p:cNvSpPr/>
          <p:nvPr/>
        </p:nvSpPr>
        <p:spPr>
          <a:xfrm>
            <a:off x="5799736" y="4382003"/>
            <a:ext cx="475200" cy="4752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lt1"/>
                </a:solidFill>
                <a:latin typeface="Century Gothic"/>
                <a:sym typeface="Century Gothic"/>
              </a:rPr>
              <a:t>10</a:t>
            </a:r>
            <a:endParaRPr sz="2000" dirty="0"/>
          </a:p>
        </p:txBody>
      </p:sp>
      <p:sp>
        <p:nvSpPr>
          <p:cNvPr id="2" name="Title 1">
            <a:extLst>
              <a:ext uri="{FF2B5EF4-FFF2-40B4-BE49-F238E27FC236}">
                <a16:creationId xmlns:a16="http://schemas.microsoft.com/office/drawing/2014/main" id="{EA23C586-23CB-BC49-899D-C1461F5D6948}"/>
              </a:ext>
            </a:extLst>
          </p:cNvPr>
          <p:cNvSpPr>
            <a:spLocks noGrp="1"/>
          </p:cNvSpPr>
          <p:nvPr>
            <p:ph type="title"/>
          </p:nvPr>
        </p:nvSpPr>
        <p:spPr>
          <a:xfrm>
            <a:off x="721848" y="457669"/>
            <a:ext cx="10515600" cy="696622"/>
          </a:xfrm>
        </p:spPr>
        <p:txBody>
          <a:bodyPr>
            <a:normAutofit/>
          </a:bodyPr>
          <a:lstStyle/>
          <a:p>
            <a:r>
              <a:rPr lang="en-US" sz="2200" b="1" dirty="0" err="1">
                <a:solidFill>
                  <a:schemeClr val="accent1">
                    <a:lumMod val="50000"/>
                  </a:schemeClr>
                </a:solidFill>
                <a:latin typeface="Century Gothic" panose="020B0502020202020204" pitchFamily="34" charset="0"/>
              </a:rPr>
              <a:t>Escucha</a:t>
            </a:r>
            <a:r>
              <a:rPr lang="en-US" sz="2200" b="1" dirty="0">
                <a:solidFill>
                  <a:schemeClr val="accent1">
                    <a:lumMod val="50000"/>
                  </a:schemeClr>
                </a:solidFill>
                <a:latin typeface="Century Gothic" panose="020B0502020202020204" pitchFamily="34" charset="0"/>
              </a:rPr>
              <a:t>.  Escribe la </a:t>
            </a:r>
            <a:r>
              <a:rPr lang="en-US" sz="2200" b="1" dirty="0" err="1">
                <a:solidFill>
                  <a:schemeClr val="accent1">
                    <a:lumMod val="50000"/>
                  </a:schemeClr>
                </a:solidFill>
                <a:latin typeface="Century Gothic" panose="020B0502020202020204" pitchFamily="34" charset="0"/>
              </a:rPr>
              <a:t>letra</a:t>
            </a:r>
            <a:r>
              <a:rPr lang="en-US" sz="2200" b="1" dirty="0">
                <a:solidFill>
                  <a:schemeClr val="accent1">
                    <a:lumMod val="50000"/>
                  </a:schemeClr>
                </a:solidFill>
                <a:latin typeface="Century Gothic" panose="020B0502020202020204" pitchFamily="34" charset="0"/>
              </a:rPr>
              <a:t> </a:t>
            </a:r>
            <a:r>
              <a:rPr lang="en-US" sz="2200" b="1" dirty="0" err="1">
                <a:solidFill>
                  <a:schemeClr val="accent1">
                    <a:lumMod val="50000"/>
                  </a:schemeClr>
                </a:solidFill>
                <a:latin typeface="Century Gothic" panose="020B0502020202020204" pitchFamily="34" charset="0"/>
              </a:rPr>
              <a:t>correcta</a:t>
            </a:r>
            <a:r>
              <a:rPr lang="en-US" sz="2200" b="1" dirty="0">
                <a:solidFill>
                  <a:schemeClr val="accent1">
                    <a:lumMod val="50000"/>
                  </a:schemeClr>
                </a:solidFill>
                <a:latin typeface="Century Gothic" panose="020B0502020202020204" pitchFamily="34" charset="0"/>
              </a:rPr>
              <a:t> y la palabra </a:t>
            </a:r>
            <a:r>
              <a:rPr lang="en-US" sz="2200" b="1" dirty="0" err="1">
                <a:solidFill>
                  <a:schemeClr val="accent1">
                    <a:lumMod val="50000"/>
                  </a:schemeClr>
                </a:solidFill>
                <a:latin typeface="Century Gothic" panose="020B0502020202020204" pitchFamily="34" charset="0"/>
              </a:rPr>
              <a:t>en</a:t>
            </a:r>
            <a:r>
              <a:rPr lang="en-US" sz="2200" b="1" dirty="0">
                <a:solidFill>
                  <a:schemeClr val="accent1">
                    <a:lumMod val="50000"/>
                  </a:schemeClr>
                </a:solidFill>
                <a:latin typeface="Century Gothic" panose="020B0502020202020204" pitchFamily="34" charset="0"/>
              </a:rPr>
              <a:t> </a:t>
            </a:r>
            <a:r>
              <a:rPr lang="en-US" sz="2200" b="1" dirty="0" err="1">
                <a:solidFill>
                  <a:schemeClr val="accent1">
                    <a:lumMod val="50000"/>
                  </a:schemeClr>
                </a:solidFill>
                <a:latin typeface="Century Gothic" panose="020B0502020202020204" pitchFamily="34" charset="0"/>
              </a:rPr>
              <a:t>inglés</a:t>
            </a:r>
            <a:r>
              <a:rPr lang="en-US" sz="2200" b="1" dirty="0">
                <a:solidFill>
                  <a:schemeClr val="accent1">
                    <a:lumMod val="50000"/>
                  </a:schemeClr>
                </a:solidFill>
                <a:latin typeface="Century Gothic" panose="020B0502020202020204" pitchFamily="34" charset="0"/>
              </a:rPr>
              <a:t>.  </a:t>
            </a:r>
            <a:endParaRPr lang="en-US" sz="2200" dirty="0">
              <a:solidFill>
                <a:schemeClr val="accent1">
                  <a:lumMod val="50000"/>
                </a:schemeClr>
              </a:solidFill>
            </a:endParaRPr>
          </a:p>
        </p:txBody>
      </p:sp>
      <p:sp>
        <p:nvSpPr>
          <p:cNvPr id="46" name="Title 1">
            <a:extLst>
              <a:ext uri="{FF2B5EF4-FFF2-40B4-BE49-F238E27FC236}">
                <a16:creationId xmlns:a16="http://schemas.microsoft.com/office/drawing/2014/main" id="{0C21955C-C002-4A4F-B04D-2337936F4F74}"/>
              </a:ext>
            </a:extLst>
          </p:cNvPr>
          <p:cNvSpPr txBox="1">
            <a:spLocks/>
          </p:cNvSpPr>
          <p:nvPr/>
        </p:nvSpPr>
        <p:spPr>
          <a:xfrm>
            <a:off x="9694619" y="430824"/>
            <a:ext cx="188969" cy="457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lgn="ctr"/>
            <a:r>
              <a:rPr lang="en-GB" sz="100" b="1" dirty="0">
                <a:solidFill>
                  <a:prstClr val="white"/>
                </a:solidFill>
                <a:latin typeface="Century Gothic" panose="020B0502020202020204" pitchFamily="34" charset="0"/>
              </a:rPr>
              <a:t>escuchar / escribir</a:t>
            </a:r>
            <a:endParaRPr lang="en-US" sz="100" dirty="0">
              <a:latin typeface="Century Gothic" panose="020B0502020202020204" pitchFamily="34" charset="0"/>
            </a:endParaRPr>
          </a:p>
        </p:txBody>
      </p:sp>
      <p:sp>
        <p:nvSpPr>
          <p:cNvPr id="3" name="TextBox 2"/>
          <p:cNvSpPr txBox="1"/>
          <p:nvPr/>
        </p:nvSpPr>
        <p:spPr>
          <a:xfrm>
            <a:off x="1048488" y="1823815"/>
            <a:ext cx="288000" cy="523220"/>
          </a:xfrm>
          <a:prstGeom prst="rect">
            <a:avLst/>
          </a:prstGeom>
          <a:solidFill>
            <a:srgbClr val="FFF2CC"/>
          </a:solidFill>
        </p:spPr>
        <p:txBody>
          <a:bodyPr wrap="square" rtlCol="0">
            <a:spAutoFit/>
          </a:bodyPr>
          <a:lstStyle/>
          <a:p>
            <a:pPr algn="ctr"/>
            <a:r>
              <a:rPr lang="en-GB" sz="2800" dirty="0">
                <a:solidFill>
                  <a:schemeClr val="accent1">
                    <a:lumMod val="50000"/>
                  </a:schemeClr>
                </a:solidFill>
                <a:latin typeface="Century Gothic" panose="020B0502020202020204" pitchFamily="34" charset="0"/>
              </a:rPr>
              <a:t>_</a:t>
            </a:r>
          </a:p>
        </p:txBody>
      </p:sp>
      <p:sp>
        <p:nvSpPr>
          <p:cNvPr id="47" name="TextBox 46"/>
          <p:cNvSpPr txBox="1"/>
          <p:nvPr/>
        </p:nvSpPr>
        <p:spPr>
          <a:xfrm>
            <a:off x="993552" y="2444289"/>
            <a:ext cx="288000" cy="523220"/>
          </a:xfrm>
          <a:prstGeom prst="rect">
            <a:avLst/>
          </a:prstGeom>
          <a:solidFill>
            <a:srgbClr val="FFF2CC"/>
          </a:solidFill>
        </p:spPr>
        <p:txBody>
          <a:bodyPr wrap="square" rtlCol="0">
            <a:spAutoFit/>
          </a:bodyPr>
          <a:lstStyle/>
          <a:p>
            <a:pPr algn="ctr"/>
            <a:r>
              <a:rPr lang="en-GB" sz="2800" dirty="0">
                <a:solidFill>
                  <a:schemeClr val="accent1">
                    <a:lumMod val="50000"/>
                  </a:schemeClr>
                </a:solidFill>
                <a:latin typeface="Century Gothic" panose="020B0502020202020204" pitchFamily="34" charset="0"/>
              </a:rPr>
              <a:t>_</a:t>
            </a:r>
          </a:p>
        </p:txBody>
      </p:sp>
      <p:sp>
        <p:nvSpPr>
          <p:cNvPr id="48" name="TextBox 47"/>
          <p:cNvSpPr txBox="1"/>
          <p:nvPr/>
        </p:nvSpPr>
        <p:spPr>
          <a:xfrm>
            <a:off x="968289" y="3110653"/>
            <a:ext cx="288000" cy="523220"/>
          </a:xfrm>
          <a:prstGeom prst="rect">
            <a:avLst/>
          </a:prstGeom>
          <a:solidFill>
            <a:srgbClr val="FFF2CC"/>
          </a:solidFill>
        </p:spPr>
        <p:txBody>
          <a:bodyPr wrap="square" rtlCol="0">
            <a:spAutoFit/>
          </a:bodyPr>
          <a:lstStyle/>
          <a:p>
            <a:pPr algn="ctr"/>
            <a:r>
              <a:rPr lang="en-GB" sz="2800" dirty="0">
                <a:solidFill>
                  <a:schemeClr val="accent1">
                    <a:lumMod val="50000"/>
                  </a:schemeClr>
                </a:solidFill>
                <a:latin typeface="Century Gothic" panose="020B0502020202020204" pitchFamily="34" charset="0"/>
              </a:rPr>
              <a:t>_</a:t>
            </a:r>
          </a:p>
        </p:txBody>
      </p:sp>
      <p:sp>
        <p:nvSpPr>
          <p:cNvPr id="49" name="TextBox 48"/>
          <p:cNvSpPr txBox="1"/>
          <p:nvPr/>
        </p:nvSpPr>
        <p:spPr>
          <a:xfrm>
            <a:off x="1137552" y="3741769"/>
            <a:ext cx="288000" cy="523220"/>
          </a:xfrm>
          <a:prstGeom prst="rect">
            <a:avLst/>
          </a:prstGeom>
          <a:solidFill>
            <a:srgbClr val="FFF2CC"/>
          </a:solidFill>
        </p:spPr>
        <p:txBody>
          <a:bodyPr wrap="square" rtlCol="0">
            <a:spAutoFit/>
          </a:bodyPr>
          <a:lstStyle/>
          <a:p>
            <a:pPr algn="ctr"/>
            <a:r>
              <a:rPr lang="en-GB" sz="2800" dirty="0">
                <a:solidFill>
                  <a:schemeClr val="accent1">
                    <a:lumMod val="50000"/>
                  </a:schemeClr>
                </a:solidFill>
                <a:latin typeface="Century Gothic" panose="020B0502020202020204" pitchFamily="34" charset="0"/>
              </a:rPr>
              <a:t>_</a:t>
            </a:r>
          </a:p>
        </p:txBody>
      </p:sp>
      <p:sp>
        <p:nvSpPr>
          <p:cNvPr id="50" name="TextBox 49"/>
          <p:cNvSpPr txBox="1"/>
          <p:nvPr/>
        </p:nvSpPr>
        <p:spPr>
          <a:xfrm>
            <a:off x="1131906" y="4380057"/>
            <a:ext cx="288000" cy="523220"/>
          </a:xfrm>
          <a:prstGeom prst="rect">
            <a:avLst/>
          </a:prstGeom>
          <a:solidFill>
            <a:srgbClr val="FFF2CC"/>
          </a:solidFill>
        </p:spPr>
        <p:txBody>
          <a:bodyPr wrap="square" rtlCol="0">
            <a:spAutoFit/>
          </a:bodyPr>
          <a:lstStyle/>
          <a:p>
            <a:pPr algn="ctr"/>
            <a:r>
              <a:rPr lang="en-GB" sz="2800" dirty="0">
                <a:solidFill>
                  <a:schemeClr val="accent1">
                    <a:lumMod val="50000"/>
                  </a:schemeClr>
                </a:solidFill>
                <a:latin typeface="Century Gothic" panose="020B0502020202020204" pitchFamily="34" charset="0"/>
              </a:rPr>
              <a:t>_</a:t>
            </a:r>
          </a:p>
        </p:txBody>
      </p:sp>
      <p:sp>
        <p:nvSpPr>
          <p:cNvPr id="51" name="TextBox 50"/>
          <p:cNvSpPr txBox="1"/>
          <p:nvPr/>
        </p:nvSpPr>
        <p:spPr>
          <a:xfrm>
            <a:off x="1593060" y="4384910"/>
            <a:ext cx="288000" cy="523220"/>
          </a:xfrm>
          <a:prstGeom prst="rect">
            <a:avLst/>
          </a:prstGeom>
          <a:solidFill>
            <a:srgbClr val="FFF2CC"/>
          </a:solidFill>
        </p:spPr>
        <p:txBody>
          <a:bodyPr wrap="square" rtlCol="0">
            <a:spAutoFit/>
          </a:bodyPr>
          <a:lstStyle/>
          <a:p>
            <a:pPr algn="ctr"/>
            <a:r>
              <a:rPr lang="en-GB" sz="2800" dirty="0">
                <a:solidFill>
                  <a:schemeClr val="accent1">
                    <a:lumMod val="50000"/>
                  </a:schemeClr>
                </a:solidFill>
                <a:latin typeface="Century Gothic" panose="020B0502020202020204" pitchFamily="34" charset="0"/>
              </a:rPr>
              <a:t>_</a:t>
            </a:r>
          </a:p>
        </p:txBody>
      </p:sp>
      <p:sp>
        <p:nvSpPr>
          <p:cNvPr id="52" name="TextBox 51"/>
          <p:cNvSpPr txBox="1"/>
          <p:nvPr/>
        </p:nvSpPr>
        <p:spPr>
          <a:xfrm>
            <a:off x="6790905" y="1821742"/>
            <a:ext cx="288000" cy="523220"/>
          </a:xfrm>
          <a:prstGeom prst="rect">
            <a:avLst/>
          </a:prstGeom>
          <a:solidFill>
            <a:srgbClr val="FFF2CC"/>
          </a:solidFill>
        </p:spPr>
        <p:txBody>
          <a:bodyPr wrap="square" rtlCol="0">
            <a:spAutoFit/>
          </a:bodyPr>
          <a:lstStyle/>
          <a:p>
            <a:pPr algn="ctr"/>
            <a:r>
              <a:rPr lang="en-GB" sz="2800" dirty="0">
                <a:solidFill>
                  <a:schemeClr val="accent1">
                    <a:lumMod val="50000"/>
                  </a:schemeClr>
                </a:solidFill>
                <a:latin typeface="Century Gothic" panose="020B0502020202020204" pitchFamily="34" charset="0"/>
              </a:rPr>
              <a:t>_</a:t>
            </a:r>
          </a:p>
        </p:txBody>
      </p:sp>
      <p:sp>
        <p:nvSpPr>
          <p:cNvPr id="53" name="TextBox 52"/>
          <p:cNvSpPr txBox="1"/>
          <p:nvPr/>
        </p:nvSpPr>
        <p:spPr>
          <a:xfrm>
            <a:off x="7525036" y="1821742"/>
            <a:ext cx="288000" cy="523220"/>
          </a:xfrm>
          <a:prstGeom prst="rect">
            <a:avLst/>
          </a:prstGeom>
          <a:solidFill>
            <a:srgbClr val="FFF2CC"/>
          </a:solidFill>
        </p:spPr>
        <p:txBody>
          <a:bodyPr wrap="square" rtlCol="0">
            <a:spAutoFit/>
          </a:bodyPr>
          <a:lstStyle/>
          <a:p>
            <a:pPr algn="ctr"/>
            <a:r>
              <a:rPr lang="en-GB" sz="2800" dirty="0">
                <a:solidFill>
                  <a:schemeClr val="accent1">
                    <a:lumMod val="50000"/>
                  </a:schemeClr>
                </a:solidFill>
                <a:latin typeface="Century Gothic" panose="020B0502020202020204" pitchFamily="34" charset="0"/>
              </a:rPr>
              <a:t>_</a:t>
            </a:r>
          </a:p>
        </p:txBody>
      </p:sp>
      <p:sp>
        <p:nvSpPr>
          <p:cNvPr id="54" name="TextBox 53"/>
          <p:cNvSpPr txBox="1"/>
          <p:nvPr/>
        </p:nvSpPr>
        <p:spPr>
          <a:xfrm>
            <a:off x="6873473" y="2461973"/>
            <a:ext cx="288000" cy="523220"/>
          </a:xfrm>
          <a:prstGeom prst="rect">
            <a:avLst/>
          </a:prstGeom>
          <a:solidFill>
            <a:srgbClr val="FFF2CC"/>
          </a:solidFill>
        </p:spPr>
        <p:txBody>
          <a:bodyPr wrap="square" rtlCol="0">
            <a:spAutoFit/>
          </a:bodyPr>
          <a:lstStyle/>
          <a:p>
            <a:pPr algn="ctr"/>
            <a:r>
              <a:rPr lang="en-GB" sz="2800" dirty="0">
                <a:solidFill>
                  <a:schemeClr val="accent1">
                    <a:lumMod val="50000"/>
                  </a:schemeClr>
                </a:solidFill>
                <a:latin typeface="Century Gothic" panose="020B0502020202020204" pitchFamily="34" charset="0"/>
              </a:rPr>
              <a:t>_</a:t>
            </a:r>
          </a:p>
        </p:txBody>
      </p:sp>
      <p:sp>
        <p:nvSpPr>
          <p:cNvPr id="55" name="TextBox 54"/>
          <p:cNvSpPr txBox="1"/>
          <p:nvPr/>
        </p:nvSpPr>
        <p:spPr>
          <a:xfrm>
            <a:off x="7748378" y="2449916"/>
            <a:ext cx="288000" cy="523220"/>
          </a:xfrm>
          <a:prstGeom prst="rect">
            <a:avLst/>
          </a:prstGeom>
          <a:solidFill>
            <a:srgbClr val="FFF2CC"/>
          </a:solidFill>
        </p:spPr>
        <p:txBody>
          <a:bodyPr wrap="square" rtlCol="0">
            <a:spAutoFit/>
          </a:bodyPr>
          <a:lstStyle/>
          <a:p>
            <a:pPr algn="ctr"/>
            <a:r>
              <a:rPr lang="en-GB" sz="2800" dirty="0">
                <a:solidFill>
                  <a:schemeClr val="accent1">
                    <a:lumMod val="50000"/>
                  </a:schemeClr>
                </a:solidFill>
                <a:latin typeface="Century Gothic" panose="020B0502020202020204" pitchFamily="34" charset="0"/>
              </a:rPr>
              <a:t>_</a:t>
            </a:r>
          </a:p>
        </p:txBody>
      </p:sp>
      <p:sp>
        <p:nvSpPr>
          <p:cNvPr id="56" name="TextBox 55"/>
          <p:cNvSpPr txBox="1"/>
          <p:nvPr/>
        </p:nvSpPr>
        <p:spPr>
          <a:xfrm>
            <a:off x="6872121" y="3108572"/>
            <a:ext cx="288000" cy="523220"/>
          </a:xfrm>
          <a:prstGeom prst="rect">
            <a:avLst/>
          </a:prstGeom>
          <a:solidFill>
            <a:srgbClr val="FFF2CC"/>
          </a:solidFill>
        </p:spPr>
        <p:txBody>
          <a:bodyPr wrap="square" rtlCol="0">
            <a:spAutoFit/>
          </a:bodyPr>
          <a:lstStyle/>
          <a:p>
            <a:pPr algn="ctr"/>
            <a:r>
              <a:rPr lang="en-GB" sz="2800" dirty="0">
                <a:solidFill>
                  <a:schemeClr val="accent1">
                    <a:lumMod val="50000"/>
                  </a:schemeClr>
                </a:solidFill>
                <a:latin typeface="Century Gothic" panose="020B0502020202020204" pitchFamily="34" charset="0"/>
              </a:rPr>
              <a:t>_</a:t>
            </a:r>
          </a:p>
        </p:txBody>
      </p:sp>
      <p:sp>
        <p:nvSpPr>
          <p:cNvPr id="57" name="TextBox 56"/>
          <p:cNvSpPr txBox="1"/>
          <p:nvPr/>
        </p:nvSpPr>
        <p:spPr>
          <a:xfrm>
            <a:off x="7384075" y="3100725"/>
            <a:ext cx="288000" cy="523220"/>
          </a:xfrm>
          <a:prstGeom prst="rect">
            <a:avLst/>
          </a:prstGeom>
          <a:solidFill>
            <a:srgbClr val="FFF2CC"/>
          </a:solidFill>
        </p:spPr>
        <p:txBody>
          <a:bodyPr wrap="square" rtlCol="0">
            <a:spAutoFit/>
          </a:bodyPr>
          <a:lstStyle/>
          <a:p>
            <a:pPr algn="ctr"/>
            <a:r>
              <a:rPr lang="en-GB" sz="2800" dirty="0">
                <a:solidFill>
                  <a:schemeClr val="accent1">
                    <a:lumMod val="50000"/>
                  </a:schemeClr>
                </a:solidFill>
                <a:latin typeface="Century Gothic" panose="020B0502020202020204" pitchFamily="34" charset="0"/>
              </a:rPr>
              <a:t>_</a:t>
            </a:r>
          </a:p>
        </p:txBody>
      </p:sp>
      <p:sp>
        <p:nvSpPr>
          <p:cNvPr id="58" name="TextBox 57"/>
          <p:cNvSpPr txBox="1"/>
          <p:nvPr/>
        </p:nvSpPr>
        <p:spPr>
          <a:xfrm>
            <a:off x="6775882" y="3735618"/>
            <a:ext cx="288000" cy="523220"/>
          </a:xfrm>
          <a:prstGeom prst="rect">
            <a:avLst/>
          </a:prstGeom>
          <a:solidFill>
            <a:srgbClr val="FFF2CC"/>
          </a:solidFill>
        </p:spPr>
        <p:txBody>
          <a:bodyPr wrap="square" rtlCol="0">
            <a:spAutoFit/>
          </a:bodyPr>
          <a:lstStyle/>
          <a:p>
            <a:pPr algn="ctr"/>
            <a:r>
              <a:rPr lang="en-GB" sz="2800" dirty="0">
                <a:solidFill>
                  <a:schemeClr val="accent1">
                    <a:lumMod val="50000"/>
                  </a:schemeClr>
                </a:solidFill>
                <a:latin typeface="Century Gothic" panose="020B0502020202020204" pitchFamily="34" charset="0"/>
              </a:rPr>
              <a:t>_</a:t>
            </a:r>
          </a:p>
        </p:txBody>
      </p:sp>
      <p:sp>
        <p:nvSpPr>
          <p:cNvPr id="59" name="TextBox 58"/>
          <p:cNvSpPr txBox="1"/>
          <p:nvPr/>
        </p:nvSpPr>
        <p:spPr>
          <a:xfrm>
            <a:off x="7384075" y="3731492"/>
            <a:ext cx="288000" cy="523220"/>
          </a:xfrm>
          <a:prstGeom prst="rect">
            <a:avLst/>
          </a:prstGeom>
          <a:solidFill>
            <a:srgbClr val="FFF2CC"/>
          </a:solidFill>
        </p:spPr>
        <p:txBody>
          <a:bodyPr wrap="square" rtlCol="0">
            <a:spAutoFit/>
          </a:bodyPr>
          <a:lstStyle/>
          <a:p>
            <a:pPr algn="ctr"/>
            <a:r>
              <a:rPr lang="en-GB" sz="2800" dirty="0">
                <a:solidFill>
                  <a:schemeClr val="accent1">
                    <a:lumMod val="50000"/>
                  </a:schemeClr>
                </a:solidFill>
                <a:latin typeface="Century Gothic" panose="020B0502020202020204" pitchFamily="34" charset="0"/>
              </a:rPr>
              <a:t>_</a:t>
            </a:r>
          </a:p>
        </p:txBody>
      </p:sp>
      <p:sp>
        <p:nvSpPr>
          <p:cNvPr id="60" name="TextBox 59"/>
          <p:cNvSpPr txBox="1"/>
          <p:nvPr/>
        </p:nvSpPr>
        <p:spPr>
          <a:xfrm>
            <a:off x="8314256" y="3730777"/>
            <a:ext cx="288000" cy="523220"/>
          </a:xfrm>
          <a:prstGeom prst="rect">
            <a:avLst/>
          </a:prstGeom>
          <a:solidFill>
            <a:srgbClr val="FFF2CC"/>
          </a:solidFill>
        </p:spPr>
        <p:txBody>
          <a:bodyPr wrap="square" rtlCol="0">
            <a:spAutoFit/>
          </a:bodyPr>
          <a:lstStyle/>
          <a:p>
            <a:pPr algn="ctr"/>
            <a:r>
              <a:rPr lang="en-GB" sz="2800" dirty="0">
                <a:solidFill>
                  <a:schemeClr val="accent1">
                    <a:lumMod val="50000"/>
                  </a:schemeClr>
                </a:solidFill>
                <a:latin typeface="Century Gothic" panose="020B0502020202020204" pitchFamily="34" charset="0"/>
              </a:rPr>
              <a:t>_</a:t>
            </a:r>
          </a:p>
        </p:txBody>
      </p:sp>
      <p:sp>
        <p:nvSpPr>
          <p:cNvPr id="61" name="TextBox 60"/>
          <p:cNvSpPr txBox="1"/>
          <p:nvPr/>
        </p:nvSpPr>
        <p:spPr>
          <a:xfrm>
            <a:off x="7220727" y="4379708"/>
            <a:ext cx="288000" cy="523220"/>
          </a:xfrm>
          <a:prstGeom prst="rect">
            <a:avLst/>
          </a:prstGeom>
          <a:solidFill>
            <a:srgbClr val="FFF2CC"/>
          </a:solidFill>
        </p:spPr>
        <p:txBody>
          <a:bodyPr wrap="square" rtlCol="0">
            <a:spAutoFit/>
          </a:bodyPr>
          <a:lstStyle/>
          <a:p>
            <a:pPr algn="ctr"/>
            <a:r>
              <a:rPr lang="en-GB" sz="2800" dirty="0">
                <a:solidFill>
                  <a:schemeClr val="accent1">
                    <a:lumMod val="50000"/>
                  </a:schemeClr>
                </a:solidFill>
                <a:latin typeface="Century Gothic" panose="020B0502020202020204" pitchFamily="34" charset="0"/>
              </a:rPr>
              <a:t>_</a:t>
            </a:r>
          </a:p>
        </p:txBody>
      </p:sp>
      <p:sp>
        <p:nvSpPr>
          <p:cNvPr id="5" name="Rectangle 4"/>
          <p:cNvSpPr/>
          <p:nvPr/>
        </p:nvSpPr>
        <p:spPr>
          <a:xfrm>
            <a:off x="2984500" y="1798415"/>
            <a:ext cx="1651000" cy="487900"/>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p:cNvSpPr/>
          <p:nvPr/>
        </p:nvSpPr>
        <p:spPr>
          <a:xfrm>
            <a:off x="3012020" y="2444289"/>
            <a:ext cx="1864780" cy="487900"/>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p:cNvSpPr/>
          <p:nvPr/>
        </p:nvSpPr>
        <p:spPr>
          <a:xfrm>
            <a:off x="2997998" y="3067681"/>
            <a:ext cx="1651000" cy="487900"/>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p:cNvSpPr/>
          <p:nvPr/>
        </p:nvSpPr>
        <p:spPr>
          <a:xfrm>
            <a:off x="3038916" y="3701409"/>
            <a:ext cx="1961174" cy="540000"/>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p:cNvSpPr/>
          <p:nvPr/>
        </p:nvSpPr>
        <p:spPr>
          <a:xfrm>
            <a:off x="2984500" y="4350642"/>
            <a:ext cx="1711980" cy="534626"/>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p:cNvSpPr/>
          <p:nvPr/>
        </p:nvSpPr>
        <p:spPr>
          <a:xfrm>
            <a:off x="9303152" y="1811115"/>
            <a:ext cx="1651000" cy="516187"/>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p:cNvSpPr/>
          <p:nvPr/>
        </p:nvSpPr>
        <p:spPr>
          <a:xfrm>
            <a:off x="9303152" y="2444289"/>
            <a:ext cx="1651000" cy="487900"/>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p:cNvSpPr/>
          <p:nvPr/>
        </p:nvSpPr>
        <p:spPr>
          <a:xfrm>
            <a:off x="9293924" y="3118385"/>
            <a:ext cx="1943523" cy="487900"/>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p:cNvSpPr/>
          <p:nvPr/>
        </p:nvSpPr>
        <p:spPr>
          <a:xfrm>
            <a:off x="9297675" y="3741769"/>
            <a:ext cx="2778212" cy="487900"/>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p:cNvSpPr/>
          <p:nvPr/>
        </p:nvSpPr>
        <p:spPr>
          <a:xfrm>
            <a:off x="9293924" y="4337942"/>
            <a:ext cx="2567876" cy="487900"/>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ounded Rectangle 11">
            <a:extLst>
              <a:ext uri="{FF2B5EF4-FFF2-40B4-BE49-F238E27FC236}">
                <a16:creationId xmlns:a16="http://schemas.microsoft.com/office/drawing/2014/main" id="{A316DD52-7894-4A75-969C-CA0645DA2978}"/>
              </a:ext>
            </a:extLst>
          </p:cNvPr>
          <p:cNvSpPr/>
          <p:nvPr/>
        </p:nvSpPr>
        <p:spPr>
          <a:xfrm>
            <a:off x="9378364" y="258166"/>
            <a:ext cx="254977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02810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47"/>
                                        </p:tgtEl>
                                      </p:cBhvr>
                                    </p:animEffect>
                                    <p:set>
                                      <p:cBhvr>
                                        <p:cTn id="17" dur="1" fill="hold">
                                          <p:stCondLst>
                                            <p:cond delay="499"/>
                                          </p:stCondLst>
                                        </p:cTn>
                                        <p:tgtEl>
                                          <p:spTgt spid="4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62"/>
                                        </p:tgtEl>
                                      </p:cBhvr>
                                    </p:animEffect>
                                    <p:set>
                                      <p:cBhvr>
                                        <p:cTn id="22" dur="1" fill="hold">
                                          <p:stCondLst>
                                            <p:cond delay="499"/>
                                          </p:stCondLst>
                                        </p:cTn>
                                        <p:tgtEl>
                                          <p:spTgt spid="6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48"/>
                                        </p:tgtEl>
                                      </p:cBhvr>
                                    </p:animEffect>
                                    <p:set>
                                      <p:cBhvr>
                                        <p:cTn id="27" dur="1" fill="hold">
                                          <p:stCondLst>
                                            <p:cond delay="499"/>
                                          </p:stCondLst>
                                        </p:cTn>
                                        <p:tgtEl>
                                          <p:spTgt spid="4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64"/>
                                        </p:tgtEl>
                                      </p:cBhvr>
                                    </p:animEffect>
                                    <p:set>
                                      <p:cBhvr>
                                        <p:cTn id="32" dur="1" fill="hold">
                                          <p:stCondLst>
                                            <p:cond delay="499"/>
                                          </p:stCondLst>
                                        </p:cTn>
                                        <p:tgtEl>
                                          <p:spTgt spid="6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49"/>
                                        </p:tgtEl>
                                      </p:cBhvr>
                                    </p:animEffect>
                                    <p:set>
                                      <p:cBhvr>
                                        <p:cTn id="37" dur="1" fill="hold">
                                          <p:stCondLst>
                                            <p:cond delay="499"/>
                                          </p:stCondLst>
                                        </p:cTn>
                                        <p:tgtEl>
                                          <p:spTgt spid="4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65"/>
                                        </p:tgtEl>
                                      </p:cBhvr>
                                    </p:animEffect>
                                    <p:set>
                                      <p:cBhvr>
                                        <p:cTn id="42" dur="1" fill="hold">
                                          <p:stCondLst>
                                            <p:cond delay="499"/>
                                          </p:stCondLst>
                                        </p:cTn>
                                        <p:tgtEl>
                                          <p:spTgt spid="6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50"/>
                                        </p:tgtEl>
                                      </p:cBhvr>
                                    </p:animEffect>
                                    <p:set>
                                      <p:cBhvr>
                                        <p:cTn id="47" dur="1" fill="hold">
                                          <p:stCondLst>
                                            <p:cond delay="499"/>
                                          </p:stCondLst>
                                        </p:cTn>
                                        <p:tgtEl>
                                          <p:spTgt spid="50"/>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500"/>
                                        <p:tgtEl>
                                          <p:spTgt spid="51"/>
                                        </p:tgtEl>
                                      </p:cBhvr>
                                    </p:animEffect>
                                    <p:set>
                                      <p:cBhvr>
                                        <p:cTn id="50" dur="1" fill="hold">
                                          <p:stCondLst>
                                            <p:cond delay="499"/>
                                          </p:stCondLst>
                                        </p:cTn>
                                        <p:tgtEl>
                                          <p:spTgt spid="5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66"/>
                                        </p:tgtEl>
                                      </p:cBhvr>
                                    </p:animEffect>
                                    <p:set>
                                      <p:cBhvr>
                                        <p:cTn id="55" dur="1" fill="hold">
                                          <p:stCondLst>
                                            <p:cond delay="499"/>
                                          </p:stCondLst>
                                        </p:cTn>
                                        <p:tgtEl>
                                          <p:spTgt spid="6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52"/>
                                        </p:tgtEl>
                                      </p:cBhvr>
                                    </p:animEffect>
                                    <p:set>
                                      <p:cBhvr>
                                        <p:cTn id="60" dur="1" fill="hold">
                                          <p:stCondLst>
                                            <p:cond delay="499"/>
                                          </p:stCondLst>
                                        </p:cTn>
                                        <p:tgtEl>
                                          <p:spTgt spid="52"/>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500"/>
                                        <p:tgtEl>
                                          <p:spTgt spid="53"/>
                                        </p:tgtEl>
                                      </p:cBhvr>
                                    </p:animEffect>
                                    <p:set>
                                      <p:cBhvr>
                                        <p:cTn id="63" dur="1" fill="hold">
                                          <p:stCondLst>
                                            <p:cond delay="499"/>
                                          </p:stCondLst>
                                        </p:cTn>
                                        <p:tgtEl>
                                          <p:spTgt spid="53"/>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0" nodeType="clickEffect">
                                  <p:stCondLst>
                                    <p:cond delay="0"/>
                                  </p:stCondLst>
                                  <p:childTnLst>
                                    <p:animEffect transition="out" filter="fade">
                                      <p:cBhvr>
                                        <p:cTn id="67" dur="500"/>
                                        <p:tgtEl>
                                          <p:spTgt spid="67"/>
                                        </p:tgtEl>
                                      </p:cBhvr>
                                    </p:animEffect>
                                    <p:set>
                                      <p:cBhvr>
                                        <p:cTn id="68" dur="1" fill="hold">
                                          <p:stCondLst>
                                            <p:cond delay="499"/>
                                          </p:stCondLst>
                                        </p:cTn>
                                        <p:tgtEl>
                                          <p:spTgt spid="67"/>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54"/>
                                        </p:tgtEl>
                                      </p:cBhvr>
                                    </p:animEffect>
                                    <p:set>
                                      <p:cBhvr>
                                        <p:cTn id="73" dur="1" fill="hold">
                                          <p:stCondLst>
                                            <p:cond delay="499"/>
                                          </p:stCondLst>
                                        </p:cTn>
                                        <p:tgtEl>
                                          <p:spTgt spid="54"/>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500"/>
                                        <p:tgtEl>
                                          <p:spTgt spid="55"/>
                                        </p:tgtEl>
                                      </p:cBhvr>
                                    </p:animEffect>
                                    <p:set>
                                      <p:cBhvr>
                                        <p:cTn id="76" dur="1" fill="hold">
                                          <p:stCondLst>
                                            <p:cond delay="499"/>
                                          </p:stCondLst>
                                        </p:cTn>
                                        <p:tgtEl>
                                          <p:spTgt spid="55"/>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0" nodeType="clickEffect">
                                  <p:stCondLst>
                                    <p:cond delay="0"/>
                                  </p:stCondLst>
                                  <p:childTnLst>
                                    <p:animEffect transition="out" filter="fade">
                                      <p:cBhvr>
                                        <p:cTn id="80" dur="500"/>
                                        <p:tgtEl>
                                          <p:spTgt spid="68"/>
                                        </p:tgtEl>
                                      </p:cBhvr>
                                    </p:animEffect>
                                    <p:set>
                                      <p:cBhvr>
                                        <p:cTn id="81" dur="1" fill="hold">
                                          <p:stCondLst>
                                            <p:cond delay="499"/>
                                          </p:stCondLst>
                                        </p:cTn>
                                        <p:tgtEl>
                                          <p:spTgt spid="68"/>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0" nodeType="clickEffect">
                                  <p:stCondLst>
                                    <p:cond delay="0"/>
                                  </p:stCondLst>
                                  <p:childTnLst>
                                    <p:animEffect transition="out" filter="fade">
                                      <p:cBhvr>
                                        <p:cTn id="85" dur="500"/>
                                        <p:tgtEl>
                                          <p:spTgt spid="56"/>
                                        </p:tgtEl>
                                      </p:cBhvr>
                                    </p:animEffect>
                                    <p:set>
                                      <p:cBhvr>
                                        <p:cTn id="86" dur="1" fill="hold">
                                          <p:stCondLst>
                                            <p:cond delay="499"/>
                                          </p:stCondLst>
                                        </p:cTn>
                                        <p:tgtEl>
                                          <p:spTgt spid="56"/>
                                        </p:tgtEl>
                                        <p:attrNameLst>
                                          <p:attrName>style.visibility</p:attrName>
                                        </p:attrNameLst>
                                      </p:cBhvr>
                                      <p:to>
                                        <p:strVal val="hidden"/>
                                      </p:to>
                                    </p:set>
                                  </p:childTnLst>
                                </p:cTn>
                              </p:par>
                              <p:par>
                                <p:cTn id="87" presetID="10" presetClass="exit" presetSubtype="0" fill="hold" grpId="0" nodeType="withEffect">
                                  <p:stCondLst>
                                    <p:cond delay="0"/>
                                  </p:stCondLst>
                                  <p:childTnLst>
                                    <p:animEffect transition="out" filter="fade">
                                      <p:cBhvr>
                                        <p:cTn id="88" dur="500"/>
                                        <p:tgtEl>
                                          <p:spTgt spid="57"/>
                                        </p:tgtEl>
                                      </p:cBhvr>
                                    </p:animEffect>
                                    <p:set>
                                      <p:cBhvr>
                                        <p:cTn id="89" dur="1" fill="hold">
                                          <p:stCondLst>
                                            <p:cond delay="499"/>
                                          </p:stCondLst>
                                        </p:cTn>
                                        <p:tgtEl>
                                          <p:spTgt spid="57"/>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0" nodeType="clickEffect">
                                  <p:stCondLst>
                                    <p:cond delay="0"/>
                                  </p:stCondLst>
                                  <p:childTnLst>
                                    <p:animEffect transition="out" filter="fade">
                                      <p:cBhvr>
                                        <p:cTn id="93" dur="500"/>
                                        <p:tgtEl>
                                          <p:spTgt spid="69"/>
                                        </p:tgtEl>
                                      </p:cBhvr>
                                    </p:animEffect>
                                    <p:set>
                                      <p:cBhvr>
                                        <p:cTn id="94" dur="1" fill="hold">
                                          <p:stCondLst>
                                            <p:cond delay="499"/>
                                          </p:stCondLst>
                                        </p:cTn>
                                        <p:tgtEl>
                                          <p:spTgt spid="69"/>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8"/>
                                        </p:tgtEl>
                                      </p:cBhvr>
                                    </p:animEffect>
                                    <p:set>
                                      <p:cBhvr>
                                        <p:cTn id="99" dur="1" fill="hold">
                                          <p:stCondLst>
                                            <p:cond delay="499"/>
                                          </p:stCondLst>
                                        </p:cTn>
                                        <p:tgtEl>
                                          <p:spTgt spid="58"/>
                                        </p:tgtEl>
                                        <p:attrNameLst>
                                          <p:attrName>style.visibility</p:attrName>
                                        </p:attrNameLst>
                                      </p:cBhvr>
                                      <p:to>
                                        <p:strVal val="hidden"/>
                                      </p:to>
                                    </p:set>
                                  </p:childTnLst>
                                </p:cTn>
                              </p:par>
                              <p:par>
                                <p:cTn id="100" presetID="10" presetClass="exit" presetSubtype="0" fill="hold" grpId="0" nodeType="withEffect">
                                  <p:stCondLst>
                                    <p:cond delay="0"/>
                                  </p:stCondLst>
                                  <p:childTnLst>
                                    <p:animEffect transition="out" filter="fade">
                                      <p:cBhvr>
                                        <p:cTn id="101" dur="500"/>
                                        <p:tgtEl>
                                          <p:spTgt spid="59"/>
                                        </p:tgtEl>
                                      </p:cBhvr>
                                    </p:animEffect>
                                    <p:set>
                                      <p:cBhvr>
                                        <p:cTn id="102" dur="1" fill="hold">
                                          <p:stCondLst>
                                            <p:cond delay="499"/>
                                          </p:stCondLst>
                                        </p:cTn>
                                        <p:tgtEl>
                                          <p:spTgt spid="59"/>
                                        </p:tgtEl>
                                        <p:attrNameLst>
                                          <p:attrName>style.visibility</p:attrName>
                                        </p:attrNameLst>
                                      </p:cBhvr>
                                      <p:to>
                                        <p:strVal val="hidden"/>
                                      </p:to>
                                    </p:set>
                                  </p:childTnLst>
                                </p:cTn>
                              </p:par>
                              <p:par>
                                <p:cTn id="103" presetID="10" presetClass="exit" presetSubtype="0" fill="hold" grpId="0" nodeType="withEffect">
                                  <p:stCondLst>
                                    <p:cond delay="0"/>
                                  </p:stCondLst>
                                  <p:childTnLst>
                                    <p:animEffect transition="out" filter="fade">
                                      <p:cBhvr>
                                        <p:cTn id="104" dur="500"/>
                                        <p:tgtEl>
                                          <p:spTgt spid="60"/>
                                        </p:tgtEl>
                                      </p:cBhvr>
                                    </p:animEffect>
                                    <p:set>
                                      <p:cBhvr>
                                        <p:cTn id="105" dur="1" fill="hold">
                                          <p:stCondLst>
                                            <p:cond delay="499"/>
                                          </p:stCondLst>
                                        </p:cTn>
                                        <p:tgtEl>
                                          <p:spTgt spid="60"/>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10" presetClass="exit" presetSubtype="0" fill="hold" grpId="0" nodeType="clickEffect">
                                  <p:stCondLst>
                                    <p:cond delay="0"/>
                                  </p:stCondLst>
                                  <p:childTnLst>
                                    <p:animEffect transition="out" filter="fade">
                                      <p:cBhvr>
                                        <p:cTn id="109" dur="500"/>
                                        <p:tgtEl>
                                          <p:spTgt spid="70"/>
                                        </p:tgtEl>
                                      </p:cBhvr>
                                    </p:animEffect>
                                    <p:set>
                                      <p:cBhvr>
                                        <p:cTn id="110" dur="1" fill="hold">
                                          <p:stCondLst>
                                            <p:cond delay="499"/>
                                          </p:stCondLst>
                                        </p:cTn>
                                        <p:tgtEl>
                                          <p:spTgt spid="70"/>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0" presetClass="exit" presetSubtype="0" fill="hold" grpId="0" nodeType="clickEffect">
                                  <p:stCondLst>
                                    <p:cond delay="0"/>
                                  </p:stCondLst>
                                  <p:childTnLst>
                                    <p:animEffect transition="out" filter="fade">
                                      <p:cBhvr>
                                        <p:cTn id="114" dur="500"/>
                                        <p:tgtEl>
                                          <p:spTgt spid="61"/>
                                        </p:tgtEl>
                                      </p:cBhvr>
                                    </p:animEffect>
                                    <p:set>
                                      <p:cBhvr>
                                        <p:cTn id="115" dur="1" fill="hold">
                                          <p:stCondLst>
                                            <p:cond delay="499"/>
                                          </p:stCondLst>
                                        </p:cTn>
                                        <p:tgtEl>
                                          <p:spTgt spid="61"/>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71"/>
                                        </p:tgtEl>
                                      </p:cBhvr>
                                    </p:animEffect>
                                    <p:set>
                                      <p:cBhvr>
                                        <p:cTn id="120" dur="1" fill="hold">
                                          <p:stCondLst>
                                            <p:cond delay="499"/>
                                          </p:stCondLst>
                                        </p:cTn>
                                        <p:tgtEl>
                                          <p:spTgt spid="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5" grpId="0" animBg="1"/>
      <p:bldP spid="62" grpId="0" animBg="1"/>
      <p:bldP spid="64" grpId="0" animBg="1"/>
      <p:bldP spid="65" grpId="0" animBg="1"/>
      <p:bldP spid="66" grpId="0" animBg="1"/>
      <p:bldP spid="67" grpId="0" animBg="1"/>
      <p:bldP spid="68" grpId="0" animBg="1"/>
      <p:bldP spid="69" grpId="0" animBg="1"/>
      <p:bldP spid="70" grpId="0" animBg="1"/>
      <p:bldP spid="7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7258756" cy="867128"/>
          </a:xfrm>
          <a:prstGeom prst="rect">
            <a:avLst/>
          </a:prstGeom>
        </p:spPr>
      </p:pic>
      <p:graphicFrame>
        <p:nvGraphicFramePr>
          <p:cNvPr id="20" name="Table 19"/>
          <p:cNvGraphicFramePr>
            <a:graphicFrameLocks noGrp="1"/>
          </p:cNvGraphicFramePr>
          <p:nvPr>
            <p:extLst>
              <p:ext uri="{D42A27DB-BD31-4B8C-83A1-F6EECF244321}">
                <p14:modId xmlns:p14="http://schemas.microsoft.com/office/powerpoint/2010/main" val="407114728"/>
              </p:ext>
            </p:extLst>
          </p:nvPr>
        </p:nvGraphicFramePr>
        <p:xfrm>
          <a:off x="5281548" y="1271547"/>
          <a:ext cx="5215667" cy="4324850"/>
        </p:xfrm>
        <a:graphic>
          <a:graphicData uri="http://schemas.openxmlformats.org/drawingml/2006/table">
            <a:tbl>
              <a:tblPr firstRow="1" firstCol="1" bandRow="1">
                <a:tableStyleId>{5940675A-B579-460E-94D1-54222C63F5DA}</a:tableStyleId>
              </a:tblPr>
              <a:tblGrid>
                <a:gridCol w="444516">
                  <a:extLst>
                    <a:ext uri="{9D8B030D-6E8A-4147-A177-3AD203B41FA5}">
                      <a16:colId xmlns:a16="http://schemas.microsoft.com/office/drawing/2014/main" val="20000"/>
                    </a:ext>
                  </a:extLst>
                </a:gridCol>
                <a:gridCol w="2124071">
                  <a:extLst>
                    <a:ext uri="{9D8B030D-6E8A-4147-A177-3AD203B41FA5}">
                      <a16:colId xmlns:a16="http://schemas.microsoft.com/office/drawing/2014/main" val="20001"/>
                    </a:ext>
                  </a:extLst>
                </a:gridCol>
                <a:gridCol w="2647080">
                  <a:extLst>
                    <a:ext uri="{9D8B030D-6E8A-4147-A177-3AD203B41FA5}">
                      <a16:colId xmlns:a16="http://schemas.microsoft.com/office/drawing/2014/main" val="20002"/>
                    </a:ext>
                  </a:extLst>
                </a:gridCol>
              </a:tblGrid>
              <a:tr h="432485">
                <a:tc>
                  <a:txBody>
                    <a:bodyPr/>
                    <a:lstStyle/>
                    <a:p>
                      <a:pPr>
                        <a:lnSpc>
                          <a:spcPct val="107000"/>
                        </a:lnSpc>
                        <a:spcAft>
                          <a:spcPts val="0"/>
                        </a:spcAft>
                      </a:pPr>
                      <a:r>
                        <a:rPr lang="en-GB" sz="2000" b="1" dirty="0">
                          <a:solidFill>
                            <a:schemeClr val="accent1">
                              <a:lumMod val="50000"/>
                            </a:schemeClr>
                          </a:solidFill>
                          <a:effectLst/>
                          <a:latin typeface="Century Gothic" panose="020B0502020202020204" pitchFamily="34" charset="0"/>
                        </a:rPr>
                        <a:t> </a:t>
                      </a:r>
                      <a:endPar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Español</a:t>
                      </a:r>
                      <a:endPar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Inglés</a:t>
                      </a:r>
                      <a:endPar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0000"/>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1</a:t>
                      </a:r>
                      <a:endPar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r>
                        <a:rPr lang="en-GB" sz="2000" dirty="0">
                          <a:solidFill>
                            <a:schemeClr val="accent1">
                              <a:lumMod val="50000"/>
                            </a:schemeClr>
                          </a:solidFill>
                          <a:latin typeface="Century Gothic" panose="020B0502020202020204" pitchFamily="34" charset="0"/>
                        </a:rPr>
                        <a:t>¿cuándo?</a:t>
                      </a:r>
                    </a:p>
                  </a:txBody>
                  <a:tcPr marL="68580" marR="68580" marT="0" marB="0" anchor="ctr"/>
                </a:tc>
                <a:tc>
                  <a:txBody>
                    <a:bodyPr/>
                    <a:lstStyle/>
                    <a:p>
                      <a:r>
                        <a:rPr lang="en-GB" sz="2000" dirty="0">
                          <a:solidFill>
                            <a:schemeClr val="accent1">
                              <a:lumMod val="50000"/>
                            </a:schemeClr>
                          </a:solidFill>
                          <a:latin typeface="Century Gothic" panose="020B0502020202020204" pitchFamily="34" charset="0"/>
                        </a:rPr>
                        <a:t>when?</a:t>
                      </a:r>
                    </a:p>
                  </a:txBody>
                  <a:tcPr marL="68580" marR="68580" marT="0" marB="0" anchor="ctr"/>
                </a:tc>
                <a:extLst>
                  <a:ext uri="{0D108BD9-81ED-4DB2-BD59-A6C34878D82A}">
                    <a16:rowId xmlns:a16="http://schemas.microsoft.com/office/drawing/2014/main" val="10005"/>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2</a:t>
                      </a:r>
                    </a:p>
                  </a:txBody>
                  <a:tcPr marL="68580" marR="68580" marT="0" marB="0" anchor="ctr">
                    <a:solidFill>
                      <a:schemeClr val="bg1"/>
                    </a:solidFill>
                  </a:tcPr>
                </a:tc>
                <a:tc>
                  <a:txBody>
                    <a:bodyPr/>
                    <a:lstStyle/>
                    <a:p>
                      <a:r>
                        <a:rPr lang="en-GB" sz="2000" dirty="0">
                          <a:solidFill>
                            <a:schemeClr val="accent1">
                              <a:lumMod val="50000"/>
                            </a:schemeClr>
                          </a:solidFill>
                          <a:latin typeface="Century Gothic" panose="020B0502020202020204" pitchFamily="34" charset="0"/>
                        </a:rPr>
                        <a:t>el deporte</a:t>
                      </a:r>
                    </a:p>
                  </a:txBody>
                  <a:tcPr marL="68580" marR="68580" marT="0" marB="0" anchor="ctr"/>
                </a:tc>
                <a:tc>
                  <a:txBody>
                    <a:bodyPr/>
                    <a:lstStyle/>
                    <a:p>
                      <a:r>
                        <a:rPr lang="en-GB" sz="2000" dirty="0">
                          <a:solidFill>
                            <a:schemeClr val="accent1">
                              <a:lumMod val="50000"/>
                            </a:schemeClr>
                          </a:solidFill>
                          <a:latin typeface="Century Gothic" panose="020B0502020202020204" pitchFamily="34" charset="0"/>
                        </a:rPr>
                        <a:t>sport</a:t>
                      </a:r>
                    </a:p>
                  </a:txBody>
                  <a:tcPr marL="68580" marR="68580" marT="0" marB="0" anchor="ctr"/>
                </a:tc>
                <a:extLst>
                  <a:ext uri="{0D108BD9-81ED-4DB2-BD59-A6C34878D82A}">
                    <a16:rowId xmlns:a16="http://schemas.microsoft.com/office/drawing/2014/main" val="10006"/>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3</a:t>
                      </a:r>
                    </a:p>
                  </a:txBody>
                  <a:tcPr marL="68580" marR="68580" marT="0" marB="0" anchor="ctr">
                    <a:solidFill>
                      <a:schemeClr val="bg1"/>
                    </a:solidFill>
                  </a:tcPr>
                </a:tc>
                <a:tc>
                  <a:txBody>
                    <a:bodyPr/>
                    <a:lstStyle/>
                    <a:p>
                      <a:r>
                        <a:rPr lang="en-GB" sz="2000" dirty="0">
                          <a:solidFill>
                            <a:schemeClr val="accent1">
                              <a:lumMod val="50000"/>
                            </a:schemeClr>
                          </a:solidFill>
                          <a:latin typeface="Century Gothic" panose="020B0502020202020204" pitchFamily="34" charset="0"/>
                        </a:rPr>
                        <a:t>los </a:t>
                      </a:r>
                      <a:r>
                        <a:rPr lang="en-GB" sz="2000" dirty="0" err="1">
                          <a:solidFill>
                            <a:schemeClr val="accent1">
                              <a:lumMod val="50000"/>
                            </a:schemeClr>
                          </a:solidFill>
                          <a:latin typeface="Century Gothic" panose="020B0502020202020204" pitchFamily="34" charset="0"/>
                        </a:rPr>
                        <a:t>deberes</a:t>
                      </a:r>
                      <a:endParaRPr lang="en-GB" sz="2000" dirty="0">
                        <a:solidFill>
                          <a:schemeClr val="accent1">
                            <a:lumMod val="50000"/>
                          </a:schemeClr>
                        </a:solidFill>
                        <a:latin typeface="Century Gothic" panose="020B0502020202020204" pitchFamily="34" charset="0"/>
                      </a:endParaRPr>
                    </a:p>
                  </a:txBody>
                  <a:tcPr marL="68580" marR="68580" marT="0" marB="0" anchor="ctr"/>
                </a:tc>
                <a:tc>
                  <a:txBody>
                    <a:bodyPr/>
                    <a:lstStyle/>
                    <a:p>
                      <a:r>
                        <a:rPr lang="en-GB" sz="2000" dirty="0">
                          <a:solidFill>
                            <a:schemeClr val="accent1">
                              <a:lumMod val="50000"/>
                            </a:schemeClr>
                          </a:solidFill>
                          <a:latin typeface="Century Gothic" panose="020B0502020202020204" pitchFamily="34" charset="0"/>
                        </a:rPr>
                        <a:t>homework</a:t>
                      </a:r>
                    </a:p>
                  </a:txBody>
                  <a:tcPr marL="68580" marR="68580" marT="0" marB="0" anchor="ctr"/>
                </a:tc>
                <a:extLst>
                  <a:ext uri="{0D108BD9-81ED-4DB2-BD59-A6C34878D82A}">
                    <a16:rowId xmlns:a16="http://schemas.microsoft.com/office/drawing/2014/main" val="10007"/>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4</a:t>
                      </a:r>
                    </a:p>
                  </a:txBody>
                  <a:tcPr marL="68580" marR="68580" marT="0" marB="0" anchor="ctr">
                    <a:solidFill>
                      <a:schemeClr val="bg1"/>
                    </a:solidFill>
                  </a:tcPr>
                </a:tc>
                <a:tc>
                  <a:txBody>
                    <a:bodyPr/>
                    <a:lstStyle/>
                    <a:p>
                      <a:r>
                        <a:rPr lang="en-GB" sz="2000" dirty="0">
                          <a:solidFill>
                            <a:schemeClr val="accent1">
                              <a:lumMod val="50000"/>
                            </a:schemeClr>
                          </a:solidFill>
                          <a:latin typeface="Century Gothic" panose="020B0502020202020204" pitchFamily="34" charset="0"/>
                        </a:rPr>
                        <a:t>la </a:t>
                      </a:r>
                      <a:r>
                        <a:rPr lang="en-GB" sz="2000" dirty="0" err="1">
                          <a:solidFill>
                            <a:schemeClr val="accent1">
                              <a:lumMod val="50000"/>
                            </a:schemeClr>
                          </a:solidFill>
                          <a:latin typeface="Century Gothic" panose="020B0502020202020204" pitchFamily="34" charset="0"/>
                        </a:rPr>
                        <a:t>actividad</a:t>
                      </a:r>
                      <a:endParaRPr lang="en-GB" sz="2000" dirty="0">
                        <a:solidFill>
                          <a:schemeClr val="accent1">
                            <a:lumMod val="50000"/>
                          </a:schemeClr>
                        </a:solidFill>
                        <a:latin typeface="Century Gothic" panose="020B0502020202020204" pitchFamily="34" charset="0"/>
                      </a:endParaRPr>
                    </a:p>
                  </a:txBody>
                  <a:tcPr marL="68580" marR="68580" marT="0" marB="0" anchor="ctr"/>
                </a:tc>
                <a:tc>
                  <a:txBody>
                    <a:bodyPr/>
                    <a:lstStyle/>
                    <a:p>
                      <a:r>
                        <a:rPr lang="en-GB" sz="2000" dirty="0">
                          <a:solidFill>
                            <a:schemeClr val="accent1">
                              <a:lumMod val="50000"/>
                            </a:schemeClr>
                          </a:solidFill>
                          <a:latin typeface="Century Gothic" panose="020B0502020202020204" pitchFamily="34" charset="0"/>
                        </a:rPr>
                        <a:t>activity</a:t>
                      </a:r>
                    </a:p>
                  </a:txBody>
                  <a:tcPr marL="68580" marR="68580" marT="0" marB="0" anchor="ctr"/>
                </a:tc>
                <a:extLst>
                  <a:ext uri="{0D108BD9-81ED-4DB2-BD59-A6C34878D82A}">
                    <a16:rowId xmlns:a16="http://schemas.microsoft.com/office/drawing/2014/main" val="10008"/>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5</a:t>
                      </a:r>
                    </a:p>
                  </a:txBody>
                  <a:tcPr marL="68580" marR="68580" marT="0" marB="0" anchor="ctr">
                    <a:solidFill>
                      <a:schemeClr val="bg1"/>
                    </a:solidFill>
                  </a:tcPr>
                </a:tc>
                <a:tc>
                  <a:txBody>
                    <a:bodyPr/>
                    <a:lstStyle/>
                    <a:p>
                      <a:r>
                        <a:rPr lang="en-GB" sz="2000" dirty="0">
                          <a:solidFill>
                            <a:schemeClr val="accent1">
                              <a:lumMod val="50000"/>
                            </a:schemeClr>
                          </a:solidFill>
                          <a:latin typeface="Century Gothic" panose="020B0502020202020204" pitchFamily="34" charset="0"/>
                        </a:rPr>
                        <a:t>el </a:t>
                      </a:r>
                      <a:r>
                        <a:rPr lang="en-GB" sz="2000" dirty="0" err="1">
                          <a:solidFill>
                            <a:schemeClr val="accent1">
                              <a:lumMod val="50000"/>
                            </a:schemeClr>
                          </a:solidFill>
                          <a:latin typeface="Century Gothic" panose="020B0502020202020204" pitchFamily="34" charset="0"/>
                        </a:rPr>
                        <a:t>dibujo</a:t>
                      </a:r>
                      <a:endParaRPr lang="en-GB" sz="2000" dirty="0">
                        <a:solidFill>
                          <a:schemeClr val="accent1">
                            <a:lumMod val="50000"/>
                          </a:schemeClr>
                        </a:solidFill>
                        <a:latin typeface="Century Gothic" panose="020B0502020202020204" pitchFamily="34" charset="0"/>
                      </a:endParaRPr>
                    </a:p>
                  </a:txBody>
                  <a:tcPr marL="68580" marR="68580" marT="0" marB="0" anchor="ctr"/>
                </a:tc>
                <a:tc>
                  <a:txBody>
                    <a:bodyPr/>
                    <a:lstStyle/>
                    <a:p>
                      <a:r>
                        <a:rPr lang="en-GB" sz="2000" dirty="0">
                          <a:solidFill>
                            <a:schemeClr val="accent1">
                              <a:lumMod val="50000"/>
                            </a:schemeClr>
                          </a:solidFill>
                          <a:latin typeface="Century Gothic" panose="020B0502020202020204" pitchFamily="34" charset="0"/>
                        </a:rPr>
                        <a:t>drawing</a:t>
                      </a:r>
                    </a:p>
                  </a:txBody>
                  <a:tcPr marL="68580" marR="68580" marT="0" marB="0" anchor="ctr"/>
                </a:tc>
                <a:extLst>
                  <a:ext uri="{0D108BD9-81ED-4DB2-BD59-A6C34878D82A}">
                    <a16:rowId xmlns:a16="http://schemas.microsoft.com/office/drawing/2014/main" val="10009"/>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6</a:t>
                      </a:r>
                    </a:p>
                  </a:txBody>
                  <a:tcPr marL="68580" marR="68580" marT="0" marB="0" anchor="ctr">
                    <a:solidFill>
                      <a:schemeClr val="bg1"/>
                    </a:solidFill>
                  </a:tcPr>
                </a:tc>
                <a:tc>
                  <a:txBody>
                    <a:bodyPr/>
                    <a:lstStyle/>
                    <a:p>
                      <a:r>
                        <a:rPr lang="en-GB" sz="2000" dirty="0">
                          <a:solidFill>
                            <a:schemeClr val="accent1">
                              <a:lumMod val="50000"/>
                            </a:schemeClr>
                          </a:solidFill>
                          <a:latin typeface="Century Gothic" panose="020B0502020202020204" pitchFamily="34" charset="0"/>
                        </a:rPr>
                        <a:t>la </a:t>
                      </a:r>
                      <a:r>
                        <a:rPr lang="en-GB" sz="2000" dirty="0" err="1">
                          <a:solidFill>
                            <a:schemeClr val="accent1">
                              <a:lumMod val="50000"/>
                            </a:schemeClr>
                          </a:solidFill>
                          <a:latin typeface="Century Gothic" panose="020B0502020202020204" pitchFamily="34" charset="0"/>
                        </a:rPr>
                        <a:t>noche</a:t>
                      </a:r>
                      <a:r>
                        <a:rPr lang="en-GB" sz="2000" dirty="0">
                          <a:solidFill>
                            <a:schemeClr val="accent1">
                              <a:lumMod val="50000"/>
                            </a:schemeClr>
                          </a:solidFill>
                          <a:latin typeface="Century Gothic" panose="020B0502020202020204" pitchFamily="34" charset="0"/>
                        </a:rPr>
                        <a:t> </a:t>
                      </a:r>
                    </a:p>
                  </a:txBody>
                  <a:tcPr marL="68580" marR="68580" marT="0" marB="0" anchor="ctr"/>
                </a:tc>
                <a:tc>
                  <a:txBody>
                    <a:bodyPr/>
                    <a:lstStyle/>
                    <a:p>
                      <a:r>
                        <a:rPr lang="en-GB" sz="2000" dirty="0">
                          <a:solidFill>
                            <a:schemeClr val="accent1">
                              <a:lumMod val="50000"/>
                            </a:schemeClr>
                          </a:solidFill>
                          <a:latin typeface="Century Gothic" panose="020B0502020202020204" pitchFamily="34" charset="0"/>
                        </a:rPr>
                        <a:t>night</a:t>
                      </a:r>
                    </a:p>
                  </a:txBody>
                  <a:tcPr marL="68580" marR="68580" marT="0" marB="0" anchor="ctr"/>
                </a:tc>
                <a:extLst>
                  <a:ext uri="{0D108BD9-81ED-4DB2-BD59-A6C34878D82A}">
                    <a16:rowId xmlns:a16="http://schemas.microsoft.com/office/drawing/2014/main" val="1642564653"/>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7</a:t>
                      </a:r>
                    </a:p>
                  </a:txBody>
                  <a:tcPr marL="68580" marR="68580" marT="0" marB="0" anchor="ctr">
                    <a:solidFill>
                      <a:schemeClr val="bg1"/>
                    </a:solidFill>
                  </a:tcPr>
                </a:tc>
                <a:tc>
                  <a:txBody>
                    <a:bodyPr/>
                    <a:lstStyle/>
                    <a:p>
                      <a:r>
                        <a:rPr lang="en-GB" sz="2000" dirty="0">
                          <a:solidFill>
                            <a:schemeClr val="accent1">
                              <a:lumMod val="50000"/>
                            </a:schemeClr>
                          </a:solidFill>
                          <a:latin typeface="Century Gothic" panose="020B0502020202020204" pitchFamily="34" charset="0"/>
                        </a:rPr>
                        <a:t>la </a:t>
                      </a:r>
                      <a:r>
                        <a:rPr lang="en-GB" sz="2000" dirty="0" err="1">
                          <a:solidFill>
                            <a:schemeClr val="accent1">
                              <a:lumMod val="50000"/>
                            </a:schemeClr>
                          </a:solidFill>
                          <a:latin typeface="Century Gothic" panose="020B0502020202020204" pitchFamily="34" charset="0"/>
                        </a:rPr>
                        <a:t>tarde</a:t>
                      </a:r>
                      <a:endParaRPr lang="en-GB" sz="2000" dirty="0">
                        <a:solidFill>
                          <a:schemeClr val="accent1">
                            <a:lumMod val="50000"/>
                          </a:schemeClr>
                        </a:solidFill>
                        <a:latin typeface="Century Gothic" panose="020B0502020202020204" pitchFamily="34" charset="0"/>
                      </a:endParaRPr>
                    </a:p>
                  </a:txBody>
                  <a:tcPr marL="68580" marR="68580" marT="0" marB="0" anchor="ctr"/>
                </a:tc>
                <a:tc>
                  <a:txBody>
                    <a:bodyPr/>
                    <a:lstStyle/>
                    <a:p>
                      <a:r>
                        <a:rPr lang="en-GB" sz="2000" dirty="0">
                          <a:solidFill>
                            <a:schemeClr val="accent1">
                              <a:lumMod val="50000"/>
                            </a:schemeClr>
                          </a:solidFill>
                          <a:latin typeface="Century Gothic" panose="020B0502020202020204" pitchFamily="34" charset="0"/>
                        </a:rPr>
                        <a:t>afternoon/evening</a:t>
                      </a:r>
                    </a:p>
                  </a:txBody>
                  <a:tcPr marL="68580" marR="68580" marT="0" marB="0" anchor="ctr"/>
                </a:tc>
                <a:extLst>
                  <a:ext uri="{0D108BD9-81ED-4DB2-BD59-A6C34878D82A}">
                    <a16:rowId xmlns:a16="http://schemas.microsoft.com/office/drawing/2014/main" val="10010"/>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8</a:t>
                      </a:r>
                    </a:p>
                  </a:txBody>
                  <a:tcPr marL="68580" marR="68580" marT="0" marB="0" anchor="ctr">
                    <a:solidFill>
                      <a:schemeClr val="bg1"/>
                    </a:solidFill>
                  </a:tcPr>
                </a:tc>
                <a:tc>
                  <a:txBody>
                    <a:bodyPr/>
                    <a:lstStyle/>
                    <a:p>
                      <a:r>
                        <a:rPr lang="es-ES" sz="2000" baseline="0" dirty="0">
                          <a:solidFill>
                            <a:schemeClr val="accent1">
                              <a:lumMod val="50000"/>
                            </a:schemeClr>
                          </a:solidFill>
                          <a:latin typeface="Century Gothic" panose="020B0502020202020204" pitchFamily="34" charset="0"/>
                        </a:rPr>
                        <a:t>la mañana</a:t>
                      </a:r>
                      <a:endParaRPr lang="en-GB" sz="2000" dirty="0">
                        <a:solidFill>
                          <a:schemeClr val="accent1">
                            <a:lumMod val="50000"/>
                          </a:schemeClr>
                        </a:solidFill>
                        <a:latin typeface="Century Gothic" panose="020B0502020202020204" pitchFamily="34" charset="0"/>
                      </a:endParaRPr>
                    </a:p>
                  </a:txBody>
                  <a:tcPr marL="68580" marR="68580" marT="0" marB="0" anchor="ctr"/>
                </a:tc>
                <a:tc>
                  <a:txBody>
                    <a:bodyPr/>
                    <a:lstStyle/>
                    <a:p>
                      <a:r>
                        <a:rPr lang="en-GB" sz="2000" dirty="0">
                          <a:solidFill>
                            <a:schemeClr val="accent1">
                              <a:lumMod val="50000"/>
                            </a:schemeClr>
                          </a:solidFill>
                          <a:latin typeface="Century Gothic" panose="020B0502020202020204" pitchFamily="34" charset="0"/>
                        </a:rPr>
                        <a:t>morning</a:t>
                      </a:r>
                    </a:p>
                  </a:txBody>
                  <a:tcPr marL="68580" marR="68580" marT="0" marB="0" anchor="ctr"/>
                </a:tc>
                <a:extLst>
                  <a:ext uri="{0D108BD9-81ED-4DB2-BD59-A6C34878D82A}">
                    <a16:rowId xmlns:a16="http://schemas.microsoft.com/office/drawing/2014/main" val="3706842155"/>
                  </a:ext>
                </a:extLst>
              </a:tr>
              <a:tr h="432485">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9</a:t>
                      </a:r>
                    </a:p>
                  </a:txBody>
                  <a:tcPr marL="68580" marR="68580" marT="0" marB="0" anchor="ctr">
                    <a:solidFill>
                      <a:schemeClr val="bg1"/>
                    </a:solidFill>
                  </a:tcPr>
                </a:tc>
                <a:tc>
                  <a:txBody>
                    <a:bodyPr/>
                    <a:lstStyle/>
                    <a:p>
                      <a:r>
                        <a:rPr lang="en-GB" sz="2000" dirty="0">
                          <a:solidFill>
                            <a:schemeClr val="accent1">
                              <a:lumMod val="50000"/>
                            </a:schemeClr>
                          </a:solidFill>
                          <a:latin typeface="Century Gothic" panose="020B0502020202020204" pitchFamily="34" charset="0"/>
                        </a:rPr>
                        <a:t>para</a:t>
                      </a:r>
                    </a:p>
                  </a:txBody>
                  <a:tcPr marL="68580" marR="68580" marT="0" marB="0" anchor="ctr"/>
                </a:tc>
                <a:tc>
                  <a:txBody>
                    <a:bodyPr/>
                    <a:lstStyle/>
                    <a:p>
                      <a:r>
                        <a:rPr lang="en-GB" sz="2000" dirty="0">
                          <a:solidFill>
                            <a:schemeClr val="accent1">
                              <a:lumMod val="50000"/>
                            </a:schemeClr>
                          </a:solidFill>
                          <a:latin typeface="Century Gothic" panose="020B0502020202020204" pitchFamily="34" charset="0"/>
                        </a:rPr>
                        <a:t>for</a:t>
                      </a:r>
                    </a:p>
                  </a:txBody>
                  <a:tcPr marL="68580" marR="68580" marT="0" marB="0" anchor="ctr"/>
                </a:tc>
                <a:extLst>
                  <a:ext uri="{0D108BD9-81ED-4DB2-BD59-A6C34878D82A}">
                    <a16:rowId xmlns:a16="http://schemas.microsoft.com/office/drawing/2014/main" val="1148978085"/>
                  </a:ext>
                </a:extLst>
              </a:tr>
            </a:tbl>
          </a:graphicData>
        </a:graphic>
      </p:graphicFrame>
      <p:sp>
        <p:nvSpPr>
          <p:cNvPr id="53" name="Rectangle 2"/>
          <p:cNvSpPr>
            <a:spLocks noChangeArrowheads="1"/>
          </p:cNvSpPr>
          <p:nvPr/>
        </p:nvSpPr>
        <p:spPr bwMode="auto">
          <a:xfrm>
            <a:off x="10873418" y="136089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4" name="Rectangle 3"/>
          <p:cNvSpPr>
            <a:spLocks noChangeArrowheads="1"/>
          </p:cNvSpPr>
          <p:nvPr/>
        </p:nvSpPr>
        <p:spPr bwMode="auto">
          <a:xfrm>
            <a:off x="10871052" y="136089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5" name="Line 4"/>
          <p:cNvSpPr>
            <a:spLocks noChangeShapeType="1"/>
          </p:cNvSpPr>
          <p:nvPr/>
        </p:nvSpPr>
        <p:spPr bwMode="auto">
          <a:xfrm>
            <a:off x="11556791" y="1349464"/>
            <a:ext cx="0" cy="4156259"/>
          </a:xfrm>
          <a:prstGeom prst="line">
            <a:avLst/>
          </a:prstGeom>
          <a:noFill/>
          <a:ln w="28575">
            <a:solidFill>
              <a:schemeClr val="accent1">
                <a:lumMod val="50000"/>
              </a:schemeClr>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56" name="Line 7"/>
          <p:cNvSpPr>
            <a:spLocks noChangeShapeType="1"/>
          </p:cNvSpPr>
          <p:nvPr/>
        </p:nvSpPr>
        <p:spPr bwMode="auto">
          <a:xfrm>
            <a:off x="11581479" y="1349464"/>
            <a:ext cx="216791" cy="0"/>
          </a:xfrm>
          <a:prstGeom prst="line">
            <a:avLst/>
          </a:prstGeom>
          <a:noFill/>
          <a:ln w="28575">
            <a:solidFill>
              <a:schemeClr val="accent1">
                <a:lumMod val="50000"/>
              </a:schemeClr>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57" name="Line 9"/>
          <p:cNvSpPr>
            <a:spLocks noChangeShapeType="1"/>
          </p:cNvSpPr>
          <p:nvPr/>
        </p:nvSpPr>
        <p:spPr bwMode="auto">
          <a:xfrm>
            <a:off x="11556791" y="5505723"/>
            <a:ext cx="216791" cy="0"/>
          </a:xfrm>
          <a:prstGeom prst="line">
            <a:avLst/>
          </a:prstGeom>
          <a:noFill/>
          <a:ln w="28575">
            <a:solidFill>
              <a:schemeClr val="accent1">
                <a:lumMod val="50000"/>
              </a:schemeClr>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58" name="Text Box 10"/>
          <p:cNvSpPr txBox="1">
            <a:spLocks noChangeArrowheads="1"/>
          </p:cNvSpPr>
          <p:nvPr/>
        </p:nvSpPr>
        <p:spPr bwMode="auto">
          <a:xfrm>
            <a:off x="10654649" y="734483"/>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Segundos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59" name="Text Box 12"/>
          <p:cNvSpPr txBox="1">
            <a:spLocks noChangeArrowheads="1"/>
          </p:cNvSpPr>
          <p:nvPr/>
        </p:nvSpPr>
        <p:spPr bwMode="auto">
          <a:xfrm>
            <a:off x="11798270" y="119161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60" name="Text Box 14"/>
          <p:cNvSpPr txBox="1">
            <a:spLocks noChangeArrowheads="1"/>
          </p:cNvSpPr>
          <p:nvPr/>
        </p:nvSpPr>
        <p:spPr bwMode="auto">
          <a:xfrm>
            <a:off x="11773582" y="532519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61" name="AutoShape 11">
            <a:hlinkClick r:id="" action="ppaction://noaction" highlightClick="1"/>
          </p:cNvPr>
          <p:cNvSpPr>
            <a:spLocks noChangeArrowheads="1"/>
          </p:cNvSpPr>
          <p:nvPr/>
        </p:nvSpPr>
        <p:spPr bwMode="auto">
          <a:xfrm>
            <a:off x="10610154" y="573614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INICIO</a:t>
            </a:r>
          </a:p>
        </p:txBody>
      </p:sp>
      <p:grpSp>
        <p:nvGrpSpPr>
          <p:cNvPr id="4" name="Group 3"/>
          <p:cNvGrpSpPr/>
          <p:nvPr/>
        </p:nvGrpSpPr>
        <p:grpSpPr>
          <a:xfrm>
            <a:off x="5786882" y="1784775"/>
            <a:ext cx="2013582" cy="4210155"/>
            <a:chOff x="12784212" y="1566777"/>
            <a:chExt cx="2213433" cy="4210155"/>
          </a:xfrm>
        </p:grpSpPr>
        <p:sp>
          <p:nvSpPr>
            <p:cNvPr id="39" name="Rectangle 38"/>
            <p:cNvSpPr/>
            <p:nvPr/>
          </p:nvSpPr>
          <p:spPr>
            <a:xfrm>
              <a:off x="12784214" y="1566777"/>
              <a:ext cx="2213430" cy="3340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Rectangle 39"/>
            <p:cNvSpPr/>
            <p:nvPr/>
          </p:nvSpPr>
          <p:spPr>
            <a:xfrm>
              <a:off x="12784215" y="1999008"/>
              <a:ext cx="2213430" cy="345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Rectangle 40"/>
            <p:cNvSpPr/>
            <p:nvPr/>
          </p:nvSpPr>
          <p:spPr>
            <a:xfrm>
              <a:off x="12784212" y="2427663"/>
              <a:ext cx="2213430" cy="337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Rectangle 41"/>
            <p:cNvSpPr/>
            <p:nvPr/>
          </p:nvSpPr>
          <p:spPr>
            <a:xfrm>
              <a:off x="12784215" y="2869878"/>
              <a:ext cx="2213430" cy="304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3" name="Rectangle 42"/>
            <p:cNvSpPr/>
            <p:nvPr/>
          </p:nvSpPr>
          <p:spPr>
            <a:xfrm>
              <a:off x="12784212" y="3257584"/>
              <a:ext cx="2213430" cy="33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4" name="Rectangle 43"/>
            <p:cNvSpPr/>
            <p:nvPr/>
          </p:nvSpPr>
          <p:spPr>
            <a:xfrm>
              <a:off x="12784215" y="3686433"/>
              <a:ext cx="2213430" cy="352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5" name="Rectangle 44"/>
            <p:cNvSpPr/>
            <p:nvPr/>
          </p:nvSpPr>
          <p:spPr>
            <a:xfrm>
              <a:off x="12784215" y="4121825"/>
              <a:ext cx="2213430" cy="353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6" name="Rectangle 45"/>
            <p:cNvSpPr/>
            <p:nvPr/>
          </p:nvSpPr>
          <p:spPr>
            <a:xfrm>
              <a:off x="12784214" y="4552095"/>
              <a:ext cx="2213430" cy="358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7" name="Rectangle 46"/>
            <p:cNvSpPr/>
            <p:nvPr/>
          </p:nvSpPr>
          <p:spPr>
            <a:xfrm>
              <a:off x="12784215" y="4979419"/>
              <a:ext cx="2213430" cy="352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Rectangle 33"/>
            <p:cNvSpPr/>
            <p:nvPr/>
          </p:nvSpPr>
          <p:spPr>
            <a:xfrm>
              <a:off x="12784212" y="5424296"/>
              <a:ext cx="2213430" cy="352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grpSp>
        <p:nvGrpSpPr>
          <p:cNvPr id="2" name="Group 1"/>
          <p:cNvGrpSpPr/>
          <p:nvPr/>
        </p:nvGrpSpPr>
        <p:grpSpPr>
          <a:xfrm>
            <a:off x="7877937" y="1741446"/>
            <a:ext cx="2533063" cy="4288098"/>
            <a:chOff x="9282247" y="1528012"/>
            <a:chExt cx="2533063" cy="4288098"/>
          </a:xfrm>
        </p:grpSpPr>
        <p:sp>
          <p:nvSpPr>
            <p:cNvPr id="64" name="Rectangle 63"/>
            <p:cNvSpPr/>
            <p:nvPr/>
          </p:nvSpPr>
          <p:spPr>
            <a:xfrm>
              <a:off x="9282251" y="1528012"/>
              <a:ext cx="2533059" cy="345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5" name="Rectangle 64"/>
            <p:cNvSpPr/>
            <p:nvPr/>
          </p:nvSpPr>
          <p:spPr>
            <a:xfrm>
              <a:off x="9282247" y="1956667"/>
              <a:ext cx="2533059" cy="337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6" name="Rectangle 65"/>
            <p:cNvSpPr/>
            <p:nvPr/>
          </p:nvSpPr>
          <p:spPr>
            <a:xfrm>
              <a:off x="9282251" y="2398882"/>
              <a:ext cx="2533059" cy="304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7" name="Rectangle 66"/>
            <p:cNvSpPr/>
            <p:nvPr/>
          </p:nvSpPr>
          <p:spPr>
            <a:xfrm>
              <a:off x="9282247" y="2824923"/>
              <a:ext cx="2533059" cy="33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8" name="Rectangle 67"/>
            <p:cNvSpPr/>
            <p:nvPr/>
          </p:nvSpPr>
          <p:spPr>
            <a:xfrm>
              <a:off x="9282247" y="3251585"/>
              <a:ext cx="2533059" cy="352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9" name="Rectangle 68"/>
            <p:cNvSpPr/>
            <p:nvPr/>
          </p:nvSpPr>
          <p:spPr>
            <a:xfrm>
              <a:off x="9282247" y="3676419"/>
              <a:ext cx="2533059" cy="353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0" name="Rectangle 69"/>
            <p:cNvSpPr/>
            <p:nvPr/>
          </p:nvSpPr>
          <p:spPr>
            <a:xfrm>
              <a:off x="9282247" y="4121914"/>
              <a:ext cx="2533059" cy="358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1" name="Rectangle 70"/>
            <p:cNvSpPr/>
            <p:nvPr/>
          </p:nvSpPr>
          <p:spPr>
            <a:xfrm>
              <a:off x="9282247" y="4535960"/>
              <a:ext cx="2533059" cy="352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Rectangle 35"/>
            <p:cNvSpPr/>
            <p:nvPr/>
          </p:nvSpPr>
          <p:spPr>
            <a:xfrm>
              <a:off x="9282247" y="5012252"/>
              <a:ext cx="2533059" cy="352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6" name="Rectangle 75"/>
            <p:cNvSpPr/>
            <p:nvPr/>
          </p:nvSpPr>
          <p:spPr>
            <a:xfrm>
              <a:off x="9282247" y="5463474"/>
              <a:ext cx="2533059" cy="352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6" name="Rectangular Callout 5"/>
          <p:cNvSpPr/>
          <p:nvPr/>
        </p:nvSpPr>
        <p:spPr>
          <a:xfrm>
            <a:off x="115910" y="1530167"/>
            <a:ext cx="4905345" cy="4588058"/>
          </a:xfrm>
          <a:prstGeom prst="wedgeRectCallout">
            <a:avLst>
              <a:gd name="adj1" fmla="val 54784"/>
              <a:gd name="adj2" fmla="val 13067"/>
            </a:avLst>
          </a:prstGeom>
          <a:solidFill>
            <a:schemeClr val="accent1">
              <a:lumMod val="50000"/>
            </a:schemeClr>
          </a:solidFill>
          <a:ln>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bg1"/>
                </a:solidFill>
                <a:latin typeface="Century Gothic" panose="020B0502020202020204" pitchFamily="34" charset="0"/>
              </a:rPr>
              <a:t>To say ‘</a:t>
            </a:r>
            <a:r>
              <a:rPr lang="en-GB" sz="2400" b="1" dirty="0">
                <a:solidFill>
                  <a:schemeClr val="bg1"/>
                </a:solidFill>
                <a:latin typeface="Century Gothic" panose="020B0502020202020204" pitchFamily="34" charset="0"/>
              </a:rPr>
              <a:t>in</a:t>
            </a:r>
            <a:r>
              <a:rPr lang="en-GB" sz="2400" dirty="0">
                <a:solidFill>
                  <a:schemeClr val="bg1"/>
                </a:solidFill>
                <a:latin typeface="Century Gothic" panose="020B0502020202020204" pitchFamily="34" charset="0"/>
              </a:rPr>
              <a:t> the morning/afternoon’ or ‘</a:t>
            </a:r>
            <a:r>
              <a:rPr lang="en-GB" sz="2400" b="1" dirty="0">
                <a:solidFill>
                  <a:schemeClr val="bg1"/>
                </a:solidFill>
                <a:latin typeface="Century Gothic" panose="020B0502020202020204" pitchFamily="34" charset="0"/>
              </a:rPr>
              <a:t>at</a:t>
            </a:r>
            <a:r>
              <a:rPr lang="en-GB" sz="2400" dirty="0">
                <a:solidFill>
                  <a:schemeClr val="bg1"/>
                </a:solidFill>
                <a:latin typeface="Century Gothic" panose="020B0502020202020204" pitchFamily="34" charset="0"/>
              </a:rPr>
              <a:t> night’, Spanish often uses the word ‘</a:t>
            </a:r>
            <a:r>
              <a:rPr lang="en-GB" sz="2400" dirty="0" err="1">
                <a:solidFill>
                  <a:schemeClr val="bg1"/>
                </a:solidFill>
                <a:latin typeface="Century Gothic" panose="020B0502020202020204" pitchFamily="34" charset="0"/>
              </a:rPr>
              <a:t>por</a:t>
            </a:r>
            <a:r>
              <a:rPr lang="en-GB" sz="2400" dirty="0">
                <a:solidFill>
                  <a:schemeClr val="bg1"/>
                </a:solidFill>
                <a:latin typeface="Century Gothic" panose="020B0502020202020204" pitchFamily="34" charset="0"/>
              </a:rPr>
              <a:t>’. </a:t>
            </a:r>
          </a:p>
          <a:p>
            <a:endParaRPr lang="en-GB" sz="2400" dirty="0">
              <a:solidFill>
                <a:schemeClr val="bg1"/>
              </a:solidFill>
              <a:latin typeface="Century Gothic" panose="020B0502020202020204" pitchFamily="34" charset="0"/>
            </a:endParaRPr>
          </a:p>
          <a:p>
            <a:r>
              <a:rPr lang="en-GB" sz="2400" dirty="0">
                <a:solidFill>
                  <a:schemeClr val="bg1"/>
                </a:solidFill>
                <a:latin typeface="Century Gothic" panose="020B0502020202020204" pitchFamily="34" charset="0"/>
              </a:rPr>
              <a:t>E.g. ‘</a:t>
            </a:r>
            <a:r>
              <a:rPr lang="en-GB" sz="2400" dirty="0" err="1">
                <a:solidFill>
                  <a:schemeClr val="bg1"/>
                </a:solidFill>
                <a:latin typeface="Century Gothic" panose="020B0502020202020204" pitchFamily="34" charset="0"/>
              </a:rPr>
              <a:t>Estudio</a:t>
            </a:r>
            <a:r>
              <a:rPr lang="en-GB" sz="2400" dirty="0">
                <a:solidFill>
                  <a:schemeClr val="bg1"/>
                </a:solidFill>
                <a:latin typeface="Century Gothic" panose="020B0502020202020204" pitchFamily="34" charset="0"/>
              </a:rPr>
              <a:t> por la </a:t>
            </a:r>
            <a:r>
              <a:rPr lang="en-GB" sz="2400" dirty="0" err="1">
                <a:solidFill>
                  <a:schemeClr val="bg1"/>
                </a:solidFill>
                <a:latin typeface="Century Gothic" panose="020B0502020202020204" pitchFamily="34" charset="0"/>
              </a:rPr>
              <a:t>mañana</a:t>
            </a:r>
            <a:r>
              <a:rPr lang="en-GB" sz="2400" dirty="0">
                <a:solidFill>
                  <a:schemeClr val="bg1"/>
                </a:solidFill>
                <a:latin typeface="Century Gothic" panose="020B0502020202020204" pitchFamily="34" charset="0"/>
              </a:rPr>
              <a:t>’ = </a:t>
            </a:r>
          </a:p>
          <a:p>
            <a:r>
              <a:rPr lang="en-GB" sz="2400" dirty="0">
                <a:solidFill>
                  <a:schemeClr val="bg1"/>
                </a:solidFill>
                <a:latin typeface="Century Gothic" panose="020B0502020202020204" pitchFamily="34" charset="0"/>
              </a:rPr>
              <a:t>I study in the morning.</a:t>
            </a:r>
          </a:p>
          <a:p>
            <a:endParaRPr lang="en-GB" sz="2400" dirty="0">
              <a:solidFill>
                <a:schemeClr val="bg1"/>
              </a:solidFill>
              <a:latin typeface="Century Gothic" panose="020B0502020202020204" pitchFamily="34" charset="0"/>
            </a:endParaRPr>
          </a:p>
          <a:p>
            <a:r>
              <a:rPr lang="en-GB" sz="2400" dirty="0">
                <a:solidFill>
                  <a:schemeClr val="bg1"/>
                </a:solidFill>
                <a:latin typeface="Century Gothic" panose="020B0502020202020204" pitchFamily="34" charset="0"/>
              </a:rPr>
              <a:t>It is also correct to say ‘</a:t>
            </a:r>
            <a:r>
              <a:rPr lang="en-GB" sz="2400" dirty="0" err="1">
                <a:solidFill>
                  <a:schemeClr val="bg1"/>
                </a:solidFill>
                <a:latin typeface="Century Gothic" panose="020B0502020202020204" pitchFamily="34" charset="0"/>
              </a:rPr>
              <a:t>en</a:t>
            </a:r>
            <a:r>
              <a:rPr lang="en-GB" sz="2400" dirty="0">
                <a:solidFill>
                  <a:schemeClr val="bg1"/>
                </a:solidFill>
                <a:latin typeface="Century Gothic" panose="020B0502020202020204" pitchFamily="34" charset="0"/>
              </a:rPr>
              <a:t> la </a:t>
            </a:r>
            <a:r>
              <a:rPr lang="en-GB" sz="2400" dirty="0" err="1">
                <a:solidFill>
                  <a:schemeClr val="bg1"/>
                </a:solidFill>
                <a:latin typeface="Century Gothic" panose="020B0502020202020204" pitchFamily="34" charset="0"/>
              </a:rPr>
              <a:t>mañana</a:t>
            </a:r>
            <a:r>
              <a:rPr lang="en-GB" sz="2400" dirty="0">
                <a:solidFill>
                  <a:schemeClr val="bg1"/>
                </a:solidFill>
                <a:latin typeface="Century Gothic" panose="020B0502020202020204" pitchFamily="34" charset="0"/>
              </a:rPr>
              <a:t>/</a:t>
            </a:r>
            <a:r>
              <a:rPr lang="en-GB" sz="2400" dirty="0" err="1">
                <a:solidFill>
                  <a:schemeClr val="bg1"/>
                </a:solidFill>
                <a:latin typeface="Century Gothic" panose="020B0502020202020204" pitchFamily="34" charset="0"/>
              </a:rPr>
              <a:t>tarde</a:t>
            </a:r>
            <a:r>
              <a:rPr lang="en-GB" sz="2400" dirty="0">
                <a:solidFill>
                  <a:schemeClr val="bg1"/>
                </a:solidFill>
                <a:latin typeface="Century Gothic" panose="020B0502020202020204" pitchFamily="34" charset="0"/>
              </a:rPr>
              <a:t>/</a:t>
            </a:r>
            <a:r>
              <a:rPr lang="en-GB" sz="2400" dirty="0" err="1">
                <a:solidFill>
                  <a:schemeClr val="bg1"/>
                </a:solidFill>
                <a:latin typeface="Century Gothic" panose="020B0502020202020204" pitchFamily="34" charset="0"/>
              </a:rPr>
              <a:t>noche</a:t>
            </a:r>
            <a:r>
              <a:rPr lang="en-GB" sz="2400" dirty="0">
                <a:solidFill>
                  <a:schemeClr val="bg1"/>
                </a:solidFill>
                <a:latin typeface="Century Gothic" panose="020B0502020202020204" pitchFamily="34" charset="0"/>
              </a:rPr>
              <a:t>’ in some Spanish-speaking countries.</a:t>
            </a:r>
          </a:p>
          <a:p>
            <a:endParaRPr lang="en-GB" sz="2400" dirty="0">
              <a:solidFill>
                <a:schemeClr val="bg1"/>
              </a:solidFill>
            </a:endParaRPr>
          </a:p>
        </p:txBody>
      </p:sp>
      <p:sp>
        <p:nvSpPr>
          <p:cNvPr id="3" name="Title 2">
            <a:extLst>
              <a:ext uri="{FF2B5EF4-FFF2-40B4-BE49-F238E27FC236}">
                <a16:creationId xmlns:a16="http://schemas.microsoft.com/office/drawing/2014/main" id="{1B7BDC09-AC94-7842-9651-0BAE1AAC1C93}"/>
              </a:ext>
            </a:extLst>
          </p:cNvPr>
          <p:cNvSpPr>
            <a:spLocks noGrp="1"/>
          </p:cNvSpPr>
          <p:nvPr>
            <p:ph type="title"/>
          </p:nvPr>
        </p:nvSpPr>
        <p:spPr>
          <a:xfrm>
            <a:off x="-18385" y="9935"/>
            <a:ext cx="10515600" cy="1325563"/>
          </a:xfrm>
        </p:spPr>
        <p:txBody>
          <a:bodyPr>
            <a:normAutofit/>
          </a:bodyPr>
          <a:lstStyle/>
          <a:p>
            <a:r>
              <a:rPr lang="en-GB" sz="3600" b="1" dirty="0" err="1">
                <a:solidFill>
                  <a:prstClr val="white"/>
                </a:solidFill>
                <a:latin typeface="Century Gothic" panose="020B0502020202020204" pitchFamily="34" charset="0"/>
              </a:rPr>
              <a:t>Vocabulario</a:t>
            </a:r>
            <a:endParaRPr lang="en-US" sz="3600" dirty="0"/>
          </a:p>
        </p:txBody>
      </p:sp>
    </p:spTree>
    <p:extLst>
      <p:ext uri="{BB962C8B-B14F-4D97-AF65-F5344CB8AC3E}">
        <p14:creationId xmlns:p14="http://schemas.microsoft.com/office/powerpoint/2010/main" val="121431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61"/>
                    </p:tgtEl>
                  </p:cond>
                </p:stCondLst>
                <p:endSync evt="end" delay="0">
                  <p:rtn val="all"/>
                </p:endSync>
                <p:childTnLst>
                  <p:par>
                    <p:cTn id="28" fill="hold">
                      <p:stCondLst>
                        <p:cond delay="0"/>
                      </p:stCondLst>
                      <p:childTnLst>
                        <p:par>
                          <p:cTn id="29" fill="hold">
                            <p:stCondLst>
                              <p:cond delay="0"/>
                            </p:stCondLst>
                            <p:childTnLst>
                              <p:par>
                                <p:cTn id="30" presetID="12" presetClass="exit" presetSubtype="4" fill="hold" nodeType="afterEffect">
                                  <p:stCondLst>
                                    <p:cond delay="0"/>
                                  </p:stCondLst>
                                  <p:childTnLst>
                                    <p:animEffect transition="out" filter="slide(fromBottom)">
                                      <p:cBhvr>
                                        <p:cTn id="31" dur="59000"/>
                                        <p:tgtEl>
                                          <p:spTgt spid="54"/>
                                        </p:tgtEl>
                                      </p:cBhvr>
                                    </p:animEffect>
                                    <p:set>
                                      <p:cBhvr>
                                        <p:cTn id="32" dur="1" fill="hold">
                                          <p:stCondLst>
                                            <p:cond delay="589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61"/>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86903" y="5586098"/>
            <a:ext cx="3189053" cy="830997"/>
          </a:xfrm>
          <a:prstGeom prst="rect">
            <a:avLst/>
          </a:prstGeom>
          <a:noFill/>
        </p:spPr>
        <p:txBody>
          <a:bodyPr wrap="square" rtlCol="0">
            <a:spAutoFit/>
          </a:bodyPr>
          <a:lstStyle/>
          <a:p>
            <a:r>
              <a:rPr lang="en-GB" sz="4800" b="1" dirty="0">
                <a:solidFill>
                  <a:schemeClr val="accent1">
                    <a:lumMod val="50000"/>
                  </a:schemeClr>
                </a:solidFill>
                <a:latin typeface="Century Gothic" panose="020B0502020202020204" pitchFamily="34" charset="0"/>
              </a:rPr>
              <a:t>¿cuándo?</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9805" y="3074955"/>
            <a:ext cx="2878145" cy="2059632"/>
          </a:xfrm>
          <a:prstGeom prst="rect">
            <a:avLst/>
          </a:prstGeom>
        </p:spPr>
      </p:pic>
      <p:sp>
        <p:nvSpPr>
          <p:cNvPr id="6" name="TextBox 5"/>
          <p:cNvSpPr txBox="1"/>
          <p:nvPr/>
        </p:nvSpPr>
        <p:spPr>
          <a:xfrm>
            <a:off x="3429526" y="4949452"/>
            <a:ext cx="2608729" cy="830997"/>
          </a:xfrm>
          <a:prstGeom prst="rect">
            <a:avLst/>
          </a:prstGeom>
          <a:noFill/>
        </p:spPr>
        <p:txBody>
          <a:bodyPr wrap="square" rtlCol="0">
            <a:spAutoFit/>
          </a:bodyPr>
          <a:lstStyle/>
          <a:p>
            <a:r>
              <a:rPr lang="en-GB" sz="4800" b="1" dirty="0">
                <a:solidFill>
                  <a:schemeClr val="accent1">
                    <a:lumMod val="50000"/>
                  </a:schemeClr>
                </a:solidFill>
                <a:latin typeface="Century Gothic" panose="020B0502020202020204" pitchFamily="34" charset="0"/>
              </a:rPr>
              <a:t>¿</a:t>
            </a:r>
            <a:r>
              <a:rPr lang="en-GB" sz="4800" b="1" dirty="0" err="1">
                <a:solidFill>
                  <a:schemeClr val="accent1">
                    <a:lumMod val="50000"/>
                  </a:schemeClr>
                </a:solidFill>
                <a:latin typeface="Century Gothic" panose="020B0502020202020204" pitchFamily="34" charset="0"/>
              </a:rPr>
              <a:t>quién</a:t>
            </a:r>
            <a:r>
              <a:rPr lang="en-GB" sz="4800" b="1" dirty="0">
                <a:solidFill>
                  <a:schemeClr val="accent1">
                    <a:lumMod val="50000"/>
                  </a:schemeClr>
                </a:solidFill>
                <a:latin typeface="Century Gothic" panose="020B0502020202020204" pitchFamily="34" charset="0"/>
              </a:rPr>
              <a:t>?</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5904" y="702800"/>
            <a:ext cx="1305081" cy="1616377"/>
          </a:xfrm>
          <a:prstGeom prst="rect">
            <a:avLst/>
          </a:prstGeom>
        </p:spPr>
      </p:pic>
      <p:sp>
        <p:nvSpPr>
          <p:cNvPr id="8" name="TextBox 7"/>
          <p:cNvSpPr txBox="1"/>
          <p:nvPr/>
        </p:nvSpPr>
        <p:spPr>
          <a:xfrm>
            <a:off x="9058759" y="5548869"/>
            <a:ext cx="2332347" cy="830997"/>
          </a:xfrm>
          <a:prstGeom prst="rect">
            <a:avLst/>
          </a:prstGeom>
          <a:noFill/>
        </p:spPr>
        <p:txBody>
          <a:bodyPr wrap="square" rtlCol="0">
            <a:spAutoFit/>
          </a:bodyPr>
          <a:lstStyle/>
          <a:p>
            <a:r>
              <a:rPr lang="en-GB" sz="4800" b="1" dirty="0">
                <a:solidFill>
                  <a:schemeClr val="accent1">
                    <a:lumMod val="50000"/>
                  </a:schemeClr>
                </a:solidFill>
                <a:latin typeface="Century Gothic" panose="020B0502020202020204" pitchFamily="34" charset="0"/>
              </a:rPr>
              <a:t>¿</a:t>
            </a:r>
            <a:r>
              <a:rPr lang="en-GB" sz="4800" b="1" dirty="0" err="1">
                <a:solidFill>
                  <a:schemeClr val="accent1">
                    <a:lumMod val="50000"/>
                  </a:schemeClr>
                </a:solidFill>
                <a:latin typeface="Century Gothic" panose="020B0502020202020204" pitchFamily="34" charset="0"/>
              </a:rPr>
              <a:t>qué</a:t>
            </a:r>
            <a:r>
              <a:rPr lang="en-GB" sz="4800" b="1" dirty="0">
                <a:solidFill>
                  <a:schemeClr val="accent1">
                    <a:lumMod val="50000"/>
                  </a:schemeClr>
                </a:solidFill>
                <a:latin typeface="Century Gothic" panose="020B0502020202020204" pitchFamily="34" charset="0"/>
              </a:rPr>
              <a:t>?</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02338" y="3153452"/>
            <a:ext cx="1782454" cy="1840879"/>
          </a:xfrm>
          <a:prstGeom prst="rect">
            <a:avLst/>
          </a:prstGeom>
        </p:spPr>
      </p:pic>
      <p:pic>
        <p:nvPicPr>
          <p:cNvPr id="10" name="Picture 9"/>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9361" y="663669"/>
            <a:ext cx="2041338" cy="1948041"/>
          </a:xfrm>
          <a:prstGeom prst="rect">
            <a:avLst/>
          </a:prstGeom>
        </p:spPr>
      </p:pic>
      <p:sp>
        <p:nvSpPr>
          <p:cNvPr id="11" name="TextBox 10"/>
          <p:cNvSpPr txBox="1"/>
          <p:nvPr/>
        </p:nvSpPr>
        <p:spPr>
          <a:xfrm>
            <a:off x="6701658" y="4919727"/>
            <a:ext cx="2948628" cy="830997"/>
          </a:xfrm>
          <a:prstGeom prst="rect">
            <a:avLst/>
          </a:prstGeom>
          <a:noFill/>
        </p:spPr>
        <p:txBody>
          <a:bodyPr wrap="square" rtlCol="0">
            <a:spAutoFit/>
          </a:bodyPr>
          <a:lstStyle/>
          <a:p>
            <a:r>
              <a:rPr lang="en-GB" sz="4800" b="1" dirty="0">
                <a:solidFill>
                  <a:schemeClr val="accent1">
                    <a:lumMod val="50000"/>
                  </a:schemeClr>
                </a:solidFill>
                <a:latin typeface="Century Gothic" panose="020B0502020202020204" pitchFamily="34" charset="0"/>
              </a:rPr>
              <a:t>¿</a:t>
            </a:r>
            <a:r>
              <a:rPr lang="en-GB" sz="4800" b="1" dirty="0" err="1">
                <a:solidFill>
                  <a:schemeClr val="accent1">
                    <a:lumMod val="50000"/>
                  </a:schemeClr>
                </a:solidFill>
                <a:latin typeface="Century Gothic" panose="020B0502020202020204" pitchFamily="34" charset="0"/>
              </a:rPr>
              <a:t>cómo</a:t>
            </a:r>
            <a:r>
              <a:rPr lang="en-GB" sz="4800" b="1" dirty="0">
                <a:solidFill>
                  <a:schemeClr val="accent1">
                    <a:lumMod val="50000"/>
                  </a:schemeClr>
                </a:solidFill>
                <a:latin typeface="Century Gothic" panose="020B0502020202020204" pitchFamily="34" charset="0"/>
              </a:rPr>
              <a:t>?</a:t>
            </a:r>
          </a:p>
        </p:txBody>
      </p:sp>
      <p:sp>
        <p:nvSpPr>
          <p:cNvPr id="12" name="TextBox 11"/>
          <p:cNvSpPr txBox="1"/>
          <p:nvPr/>
        </p:nvSpPr>
        <p:spPr>
          <a:xfrm>
            <a:off x="643402" y="5635372"/>
            <a:ext cx="3090236" cy="830997"/>
          </a:xfrm>
          <a:prstGeom prst="rect">
            <a:avLst/>
          </a:prstGeom>
          <a:noFill/>
        </p:spPr>
        <p:txBody>
          <a:bodyPr wrap="square" rtlCol="0">
            <a:spAutoFit/>
          </a:bodyPr>
          <a:lstStyle/>
          <a:p>
            <a:r>
              <a:rPr lang="en-GB" sz="4800" b="1" dirty="0">
                <a:solidFill>
                  <a:schemeClr val="accent1">
                    <a:lumMod val="50000"/>
                  </a:schemeClr>
                </a:solidFill>
                <a:latin typeface="Century Gothic" panose="020B0502020202020204" pitchFamily="34" charset="0"/>
              </a:rPr>
              <a:t>¿</a:t>
            </a:r>
            <a:r>
              <a:rPr lang="en-GB" sz="4800" b="1" dirty="0" err="1">
                <a:solidFill>
                  <a:schemeClr val="accent1">
                    <a:lumMod val="50000"/>
                  </a:schemeClr>
                </a:solidFill>
                <a:latin typeface="Century Gothic" panose="020B0502020202020204" pitchFamily="34" charset="0"/>
              </a:rPr>
              <a:t>dónde</a:t>
            </a:r>
            <a:r>
              <a:rPr lang="en-GB" sz="4800" b="1" dirty="0">
                <a:solidFill>
                  <a:schemeClr val="accent1">
                    <a:lumMod val="50000"/>
                  </a:schemeClr>
                </a:solidFill>
                <a:latin typeface="Century Gothic" panose="020B0502020202020204" pitchFamily="34" charset="0"/>
              </a:rPr>
              <a:t>?</a:t>
            </a: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62249" y="285826"/>
            <a:ext cx="2587202" cy="2711097"/>
          </a:xfrm>
          <a:prstGeom prst="rect">
            <a:avLst/>
          </a:prstGeom>
        </p:spPr>
      </p:pic>
      <p:sp>
        <p:nvSpPr>
          <p:cNvPr id="14" name="Rectangle 13"/>
          <p:cNvSpPr/>
          <p:nvPr/>
        </p:nvSpPr>
        <p:spPr>
          <a:xfrm>
            <a:off x="-6796" y="779773"/>
            <a:ext cx="835485" cy="923330"/>
          </a:xfrm>
          <a:prstGeom prst="rect">
            <a:avLst/>
          </a:prstGeom>
          <a:noFill/>
        </p:spPr>
        <p:txBody>
          <a:bodyPr wrap="none" lIns="91440" tIns="45720" rIns="91440" bIns="45720">
            <a:spAutoFit/>
          </a:bodyPr>
          <a:lstStyle/>
          <a:p>
            <a:pPr algn="ctr"/>
            <a:r>
              <a:rPr lang="en-US" sz="5400" b="1" cap="none" spc="0" dirty="0">
                <a:ln w="22225">
                  <a:solidFill>
                    <a:schemeClr val="accent1">
                      <a:lumMod val="50000"/>
                    </a:schemeClr>
                  </a:solidFill>
                  <a:prstDash val="solid"/>
                </a:ln>
                <a:solidFill>
                  <a:schemeClr val="accent1">
                    <a:lumMod val="50000"/>
                  </a:schemeClr>
                </a:solidFill>
                <a:effectLst/>
              </a:rPr>
              <a:t>1)</a:t>
            </a:r>
          </a:p>
        </p:txBody>
      </p:sp>
      <p:sp>
        <p:nvSpPr>
          <p:cNvPr id="15" name="Rectangle 14"/>
          <p:cNvSpPr/>
          <p:nvPr/>
        </p:nvSpPr>
        <p:spPr>
          <a:xfrm>
            <a:off x="4102005" y="828597"/>
            <a:ext cx="835485" cy="923330"/>
          </a:xfrm>
          <a:prstGeom prst="rect">
            <a:avLst/>
          </a:prstGeom>
          <a:noFill/>
        </p:spPr>
        <p:txBody>
          <a:bodyPr wrap="none" lIns="91440" tIns="45720" rIns="91440" bIns="45720">
            <a:spAutoFit/>
          </a:bodyPr>
          <a:lstStyle/>
          <a:p>
            <a:pPr algn="ctr"/>
            <a:r>
              <a:rPr lang="en-US" sz="5400" b="1" dirty="0">
                <a:ln w="22225">
                  <a:solidFill>
                    <a:schemeClr val="accent1">
                      <a:lumMod val="50000"/>
                    </a:schemeClr>
                  </a:solidFill>
                  <a:prstDash val="solid"/>
                </a:ln>
                <a:solidFill>
                  <a:schemeClr val="accent1">
                    <a:lumMod val="50000"/>
                  </a:schemeClr>
                </a:solidFill>
              </a:rPr>
              <a:t>2</a:t>
            </a:r>
            <a:r>
              <a:rPr lang="en-US" sz="5400" b="1" cap="none" spc="0" dirty="0">
                <a:ln w="22225">
                  <a:solidFill>
                    <a:schemeClr val="accent1">
                      <a:lumMod val="50000"/>
                    </a:schemeClr>
                  </a:solidFill>
                  <a:prstDash val="solid"/>
                </a:ln>
                <a:solidFill>
                  <a:schemeClr val="accent1">
                    <a:lumMod val="50000"/>
                  </a:schemeClr>
                </a:solidFill>
                <a:effectLst/>
              </a:rPr>
              <a:t>)</a:t>
            </a:r>
          </a:p>
        </p:txBody>
      </p:sp>
      <p:sp>
        <p:nvSpPr>
          <p:cNvPr id="16" name="Rectangle 15"/>
          <p:cNvSpPr/>
          <p:nvPr/>
        </p:nvSpPr>
        <p:spPr>
          <a:xfrm>
            <a:off x="8101158" y="868675"/>
            <a:ext cx="835485" cy="923330"/>
          </a:xfrm>
          <a:prstGeom prst="rect">
            <a:avLst/>
          </a:prstGeom>
          <a:noFill/>
        </p:spPr>
        <p:txBody>
          <a:bodyPr wrap="none" lIns="91440" tIns="45720" rIns="91440" bIns="45720">
            <a:spAutoFit/>
          </a:bodyPr>
          <a:lstStyle/>
          <a:p>
            <a:pPr algn="ctr"/>
            <a:r>
              <a:rPr lang="en-US" sz="5400" b="1" dirty="0">
                <a:ln w="22225">
                  <a:solidFill>
                    <a:schemeClr val="accent1">
                      <a:lumMod val="50000"/>
                    </a:schemeClr>
                  </a:solidFill>
                  <a:prstDash val="solid"/>
                </a:ln>
                <a:solidFill>
                  <a:schemeClr val="accent1">
                    <a:lumMod val="50000"/>
                  </a:schemeClr>
                </a:solidFill>
              </a:rPr>
              <a:t>3</a:t>
            </a:r>
            <a:r>
              <a:rPr lang="en-US" sz="5400" b="1" cap="none" spc="0" dirty="0">
                <a:ln w="22225">
                  <a:solidFill>
                    <a:schemeClr val="accent1">
                      <a:lumMod val="50000"/>
                    </a:schemeClr>
                  </a:solidFill>
                  <a:prstDash val="solid"/>
                </a:ln>
                <a:solidFill>
                  <a:schemeClr val="accent1">
                    <a:lumMod val="50000"/>
                  </a:schemeClr>
                </a:solidFill>
                <a:effectLst/>
              </a:rPr>
              <a:t>)</a:t>
            </a:r>
          </a:p>
        </p:txBody>
      </p:sp>
      <p:sp>
        <p:nvSpPr>
          <p:cNvPr id="17" name="Rectangle 16"/>
          <p:cNvSpPr/>
          <p:nvPr/>
        </p:nvSpPr>
        <p:spPr>
          <a:xfrm>
            <a:off x="1393664" y="3181441"/>
            <a:ext cx="835485" cy="923330"/>
          </a:xfrm>
          <a:prstGeom prst="rect">
            <a:avLst/>
          </a:prstGeom>
          <a:noFill/>
        </p:spPr>
        <p:txBody>
          <a:bodyPr wrap="none" lIns="91440" tIns="45720" rIns="91440" bIns="45720">
            <a:spAutoFit/>
          </a:bodyPr>
          <a:lstStyle/>
          <a:p>
            <a:pPr algn="ctr"/>
            <a:r>
              <a:rPr lang="en-US" sz="5400" b="1" dirty="0">
                <a:ln w="22225">
                  <a:solidFill>
                    <a:schemeClr val="accent1">
                      <a:lumMod val="50000"/>
                    </a:schemeClr>
                  </a:solidFill>
                  <a:prstDash val="solid"/>
                </a:ln>
                <a:solidFill>
                  <a:schemeClr val="accent1">
                    <a:lumMod val="50000"/>
                  </a:schemeClr>
                </a:solidFill>
              </a:rPr>
              <a:t>4</a:t>
            </a:r>
            <a:r>
              <a:rPr lang="en-US" sz="5400" b="1" cap="none" spc="0" dirty="0">
                <a:ln w="22225">
                  <a:solidFill>
                    <a:schemeClr val="accent1">
                      <a:lumMod val="50000"/>
                    </a:schemeClr>
                  </a:solidFill>
                  <a:prstDash val="solid"/>
                </a:ln>
                <a:solidFill>
                  <a:schemeClr val="accent1">
                    <a:lumMod val="50000"/>
                  </a:schemeClr>
                </a:solidFill>
                <a:effectLst/>
              </a:rPr>
              <a:t>)</a:t>
            </a:r>
          </a:p>
        </p:txBody>
      </p:sp>
      <p:sp>
        <p:nvSpPr>
          <p:cNvPr id="18" name="Rectangle 17"/>
          <p:cNvSpPr/>
          <p:nvPr/>
        </p:nvSpPr>
        <p:spPr>
          <a:xfrm>
            <a:off x="7621122" y="3107517"/>
            <a:ext cx="835485" cy="923330"/>
          </a:xfrm>
          <a:prstGeom prst="rect">
            <a:avLst/>
          </a:prstGeom>
          <a:noFill/>
        </p:spPr>
        <p:txBody>
          <a:bodyPr wrap="none" lIns="91440" tIns="45720" rIns="91440" bIns="45720">
            <a:spAutoFit/>
          </a:bodyPr>
          <a:lstStyle/>
          <a:p>
            <a:pPr algn="ctr"/>
            <a:r>
              <a:rPr lang="en-US" sz="5400" b="1" dirty="0">
                <a:ln w="22225">
                  <a:solidFill>
                    <a:schemeClr val="accent1">
                      <a:lumMod val="50000"/>
                    </a:schemeClr>
                  </a:solidFill>
                  <a:prstDash val="solid"/>
                </a:ln>
                <a:solidFill>
                  <a:schemeClr val="accent1">
                    <a:lumMod val="50000"/>
                  </a:schemeClr>
                </a:solidFill>
              </a:rPr>
              <a:t>5</a:t>
            </a:r>
            <a:r>
              <a:rPr lang="en-US" sz="5400" b="1" cap="none" spc="0" dirty="0">
                <a:ln w="22225">
                  <a:solidFill>
                    <a:schemeClr val="accent1">
                      <a:lumMod val="50000"/>
                    </a:schemeClr>
                  </a:solidFill>
                  <a:prstDash val="solid"/>
                </a:ln>
                <a:solidFill>
                  <a:schemeClr val="accent1">
                    <a:lumMod val="50000"/>
                  </a:schemeClr>
                </a:solidFill>
                <a:effectLst/>
              </a:rPr>
              <a:t>)</a:t>
            </a:r>
          </a:p>
        </p:txBody>
      </p:sp>
      <p:sp>
        <p:nvSpPr>
          <p:cNvPr id="19" name="TextBox 18"/>
          <p:cNvSpPr txBox="1"/>
          <p:nvPr/>
        </p:nvSpPr>
        <p:spPr>
          <a:xfrm>
            <a:off x="471636" y="2282780"/>
            <a:ext cx="2948628" cy="830997"/>
          </a:xfrm>
          <a:prstGeom prst="rect">
            <a:avLst/>
          </a:prstGeom>
          <a:noFill/>
        </p:spPr>
        <p:txBody>
          <a:bodyPr wrap="square" rtlCol="0">
            <a:spAutoFit/>
          </a:bodyPr>
          <a:lstStyle/>
          <a:p>
            <a:r>
              <a:rPr lang="en-GB" sz="4800" b="1" dirty="0">
                <a:solidFill>
                  <a:schemeClr val="accent1">
                    <a:lumMod val="50000"/>
                  </a:schemeClr>
                </a:solidFill>
                <a:latin typeface="Century Gothic" panose="020B0502020202020204" pitchFamily="34" charset="0"/>
              </a:rPr>
              <a:t>¿</a:t>
            </a:r>
            <a:r>
              <a:rPr lang="en-GB" sz="4800" b="1" dirty="0" err="1">
                <a:solidFill>
                  <a:schemeClr val="accent1">
                    <a:lumMod val="50000"/>
                  </a:schemeClr>
                </a:solidFill>
                <a:latin typeface="Century Gothic" panose="020B0502020202020204" pitchFamily="34" charset="0"/>
              </a:rPr>
              <a:t>cómo</a:t>
            </a:r>
            <a:r>
              <a:rPr lang="en-GB" sz="4800" b="1" dirty="0">
                <a:solidFill>
                  <a:schemeClr val="accent1">
                    <a:lumMod val="50000"/>
                  </a:schemeClr>
                </a:solidFill>
                <a:latin typeface="Century Gothic" panose="020B0502020202020204" pitchFamily="34" charset="0"/>
              </a:rPr>
              <a:t>?</a:t>
            </a:r>
          </a:p>
        </p:txBody>
      </p:sp>
      <p:sp>
        <p:nvSpPr>
          <p:cNvPr id="20" name="TextBox 19"/>
          <p:cNvSpPr txBox="1"/>
          <p:nvPr/>
        </p:nvSpPr>
        <p:spPr>
          <a:xfrm>
            <a:off x="4519748" y="2245814"/>
            <a:ext cx="2608729" cy="830997"/>
          </a:xfrm>
          <a:prstGeom prst="rect">
            <a:avLst/>
          </a:prstGeom>
          <a:noFill/>
        </p:spPr>
        <p:txBody>
          <a:bodyPr wrap="square" rtlCol="0">
            <a:spAutoFit/>
          </a:bodyPr>
          <a:lstStyle/>
          <a:p>
            <a:r>
              <a:rPr lang="en-GB" sz="4800" b="1" dirty="0">
                <a:solidFill>
                  <a:schemeClr val="accent1">
                    <a:lumMod val="50000"/>
                  </a:schemeClr>
                </a:solidFill>
                <a:latin typeface="Century Gothic" panose="020B0502020202020204" pitchFamily="34" charset="0"/>
              </a:rPr>
              <a:t>¿</a:t>
            </a:r>
            <a:r>
              <a:rPr lang="en-GB" sz="4800" b="1" dirty="0" err="1">
                <a:solidFill>
                  <a:schemeClr val="accent1">
                    <a:lumMod val="50000"/>
                  </a:schemeClr>
                </a:solidFill>
                <a:latin typeface="Century Gothic" panose="020B0502020202020204" pitchFamily="34" charset="0"/>
              </a:rPr>
              <a:t>quién</a:t>
            </a:r>
            <a:r>
              <a:rPr lang="en-GB" sz="4800" b="1" dirty="0">
                <a:solidFill>
                  <a:schemeClr val="accent1">
                    <a:lumMod val="50000"/>
                  </a:schemeClr>
                </a:solidFill>
                <a:latin typeface="Century Gothic" panose="020B0502020202020204" pitchFamily="34" charset="0"/>
              </a:rPr>
              <a:t>?</a:t>
            </a:r>
          </a:p>
        </p:txBody>
      </p:sp>
      <p:sp>
        <p:nvSpPr>
          <p:cNvPr id="21" name="TextBox 20"/>
          <p:cNvSpPr txBox="1"/>
          <p:nvPr/>
        </p:nvSpPr>
        <p:spPr>
          <a:xfrm>
            <a:off x="8639953" y="2236445"/>
            <a:ext cx="3090236" cy="830997"/>
          </a:xfrm>
          <a:prstGeom prst="rect">
            <a:avLst/>
          </a:prstGeom>
          <a:noFill/>
        </p:spPr>
        <p:txBody>
          <a:bodyPr wrap="square" rtlCol="0">
            <a:spAutoFit/>
          </a:bodyPr>
          <a:lstStyle/>
          <a:p>
            <a:r>
              <a:rPr lang="en-GB" sz="4800" b="1" dirty="0">
                <a:solidFill>
                  <a:schemeClr val="accent1">
                    <a:lumMod val="50000"/>
                  </a:schemeClr>
                </a:solidFill>
                <a:latin typeface="Century Gothic" panose="020B0502020202020204" pitchFamily="34" charset="0"/>
              </a:rPr>
              <a:t>¿</a:t>
            </a:r>
            <a:r>
              <a:rPr lang="en-GB" sz="4800" b="1" dirty="0" err="1">
                <a:solidFill>
                  <a:schemeClr val="accent1">
                    <a:lumMod val="50000"/>
                  </a:schemeClr>
                </a:solidFill>
                <a:latin typeface="Century Gothic" panose="020B0502020202020204" pitchFamily="34" charset="0"/>
              </a:rPr>
              <a:t>dónde</a:t>
            </a:r>
            <a:r>
              <a:rPr lang="en-GB" sz="4800" b="1" dirty="0">
                <a:solidFill>
                  <a:schemeClr val="accent1">
                    <a:lumMod val="50000"/>
                  </a:schemeClr>
                </a:solidFill>
                <a:latin typeface="Century Gothic" panose="020B0502020202020204" pitchFamily="34" charset="0"/>
              </a:rPr>
              <a:t>?</a:t>
            </a:r>
          </a:p>
        </p:txBody>
      </p:sp>
      <p:sp>
        <p:nvSpPr>
          <p:cNvPr id="23" name="TextBox 22"/>
          <p:cNvSpPr txBox="1"/>
          <p:nvPr/>
        </p:nvSpPr>
        <p:spPr>
          <a:xfrm>
            <a:off x="2111381" y="4807834"/>
            <a:ext cx="2332347" cy="830997"/>
          </a:xfrm>
          <a:prstGeom prst="rect">
            <a:avLst/>
          </a:prstGeom>
          <a:noFill/>
        </p:spPr>
        <p:txBody>
          <a:bodyPr wrap="square" rtlCol="0">
            <a:spAutoFit/>
          </a:bodyPr>
          <a:lstStyle/>
          <a:p>
            <a:r>
              <a:rPr lang="en-GB" sz="4800" b="1" dirty="0">
                <a:solidFill>
                  <a:schemeClr val="accent1">
                    <a:lumMod val="50000"/>
                  </a:schemeClr>
                </a:solidFill>
                <a:latin typeface="Century Gothic" panose="020B0502020202020204" pitchFamily="34" charset="0"/>
              </a:rPr>
              <a:t>¿</a:t>
            </a:r>
            <a:r>
              <a:rPr lang="en-GB" sz="4800" b="1" dirty="0" err="1">
                <a:solidFill>
                  <a:schemeClr val="accent1">
                    <a:lumMod val="50000"/>
                  </a:schemeClr>
                </a:solidFill>
                <a:latin typeface="Century Gothic" panose="020B0502020202020204" pitchFamily="34" charset="0"/>
              </a:rPr>
              <a:t>qué</a:t>
            </a:r>
            <a:r>
              <a:rPr lang="en-GB" sz="4800" b="1" dirty="0">
                <a:solidFill>
                  <a:schemeClr val="accent1">
                    <a:lumMod val="50000"/>
                  </a:schemeClr>
                </a:solidFill>
                <a:latin typeface="Century Gothic" panose="020B0502020202020204" pitchFamily="34" charset="0"/>
              </a:rPr>
              <a:t>?</a:t>
            </a:r>
          </a:p>
        </p:txBody>
      </p:sp>
      <p:sp>
        <p:nvSpPr>
          <p:cNvPr id="24" name="TextBox 23"/>
          <p:cNvSpPr txBox="1"/>
          <p:nvPr/>
        </p:nvSpPr>
        <p:spPr>
          <a:xfrm>
            <a:off x="8829221" y="4841695"/>
            <a:ext cx="3189053" cy="830997"/>
          </a:xfrm>
          <a:prstGeom prst="rect">
            <a:avLst/>
          </a:prstGeom>
          <a:noFill/>
        </p:spPr>
        <p:txBody>
          <a:bodyPr wrap="square" rtlCol="0">
            <a:spAutoFit/>
          </a:bodyPr>
          <a:lstStyle/>
          <a:p>
            <a:r>
              <a:rPr lang="en-GB" sz="4800" b="1" dirty="0">
                <a:solidFill>
                  <a:schemeClr val="accent1">
                    <a:lumMod val="50000"/>
                  </a:schemeClr>
                </a:solidFill>
                <a:latin typeface="Century Gothic" panose="020B0502020202020204" pitchFamily="34" charset="0"/>
              </a:rPr>
              <a:t>¿cuándo?</a:t>
            </a:r>
          </a:p>
        </p:txBody>
      </p:sp>
      <p:sp>
        <p:nvSpPr>
          <p:cNvPr id="27" name="TextBox 26"/>
          <p:cNvSpPr txBox="1"/>
          <p:nvPr/>
        </p:nvSpPr>
        <p:spPr>
          <a:xfrm>
            <a:off x="122691" y="67495"/>
            <a:ext cx="7221894" cy="646331"/>
          </a:xfrm>
          <a:prstGeom prst="rect">
            <a:avLst/>
          </a:prstGeom>
          <a:solidFill>
            <a:srgbClr val="115076"/>
          </a:solidFill>
        </p:spPr>
        <p:txBody>
          <a:bodyPr wrap="square" rtlCol="0">
            <a:spAutoFit/>
          </a:bodyPr>
          <a:lstStyle/>
          <a:p>
            <a:endParaRPr lang="en-GB" sz="3600" b="1" dirty="0">
              <a:solidFill>
                <a:schemeClr val="bg1"/>
              </a:solidFill>
            </a:endParaRPr>
          </a:p>
        </p:txBody>
      </p:sp>
      <p:sp>
        <p:nvSpPr>
          <p:cNvPr id="2" name="TextBox 1"/>
          <p:cNvSpPr txBox="1"/>
          <p:nvPr/>
        </p:nvSpPr>
        <p:spPr>
          <a:xfrm>
            <a:off x="2302337" y="965200"/>
            <a:ext cx="947615" cy="430887"/>
          </a:xfrm>
          <a:prstGeom prst="rect">
            <a:avLst/>
          </a:prstGeom>
          <a:noFill/>
        </p:spPr>
        <p:txBody>
          <a:bodyPr wrap="square" rtlCol="0">
            <a:spAutoFit/>
          </a:bodyPr>
          <a:lstStyle/>
          <a:p>
            <a:r>
              <a:rPr lang="en-GB" sz="2200" b="1" i="1" dirty="0">
                <a:solidFill>
                  <a:schemeClr val="accent1">
                    <a:lumMod val="50000"/>
                  </a:schemeClr>
                </a:solidFill>
              </a:rPr>
              <a:t>How?</a:t>
            </a:r>
          </a:p>
        </p:txBody>
      </p:sp>
      <p:sp>
        <p:nvSpPr>
          <p:cNvPr id="26" name="TextBox 25"/>
          <p:cNvSpPr txBox="1"/>
          <p:nvPr/>
        </p:nvSpPr>
        <p:spPr>
          <a:xfrm>
            <a:off x="6323456" y="807603"/>
            <a:ext cx="947615" cy="430887"/>
          </a:xfrm>
          <a:prstGeom prst="rect">
            <a:avLst/>
          </a:prstGeom>
          <a:noFill/>
        </p:spPr>
        <p:txBody>
          <a:bodyPr wrap="square" rtlCol="0">
            <a:spAutoFit/>
          </a:bodyPr>
          <a:lstStyle/>
          <a:p>
            <a:r>
              <a:rPr lang="en-GB" sz="2200" b="1" i="1" dirty="0">
                <a:solidFill>
                  <a:schemeClr val="accent1">
                    <a:lumMod val="50000"/>
                  </a:schemeClr>
                </a:solidFill>
              </a:rPr>
              <a:t>Who?</a:t>
            </a:r>
          </a:p>
        </p:txBody>
      </p:sp>
      <p:sp>
        <p:nvSpPr>
          <p:cNvPr id="28" name="TextBox 27"/>
          <p:cNvSpPr txBox="1"/>
          <p:nvPr/>
        </p:nvSpPr>
        <p:spPr>
          <a:xfrm>
            <a:off x="10928074" y="474654"/>
            <a:ext cx="1378227" cy="430887"/>
          </a:xfrm>
          <a:prstGeom prst="rect">
            <a:avLst/>
          </a:prstGeom>
          <a:noFill/>
        </p:spPr>
        <p:txBody>
          <a:bodyPr wrap="square" rtlCol="0">
            <a:spAutoFit/>
          </a:bodyPr>
          <a:lstStyle/>
          <a:p>
            <a:r>
              <a:rPr lang="en-GB" sz="2200" b="1" i="1" dirty="0">
                <a:solidFill>
                  <a:schemeClr val="accent1">
                    <a:lumMod val="50000"/>
                  </a:schemeClr>
                </a:solidFill>
              </a:rPr>
              <a:t>Where?</a:t>
            </a:r>
          </a:p>
        </p:txBody>
      </p:sp>
      <p:sp>
        <p:nvSpPr>
          <p:cNvPr id="29" name="TextBox 28"/>
          <p:cNvSpPr txBox="1"/>
          <p:nvPr/>
        </p:nvSpPr>
        <p:spPr>
          <a:xfrm>
            <a:off x="4125847" y="3513402"/>
            <a:ext cx="1119253" cy="430887"/>
          </a:xfrm>
          <a:prstGeom prst="rect">
            <a:avLst/>
          </a:prstGeom>
          <a:noFill/>
        </p:spPr>
        <p:txBody>
          <a:bodyPr wrap="square" rtlCol="0">
            <a:spAutoFit/>
          </a:bodyPr>
          <a:lstStyle/>
          <a:p>
            <a:r>
              <a:rPr lang="en-GB" sz="2200" b="1" i="1" dirty="0">
                <a:solidFill>
                  <a:schemeClr val="accent1">
                    <a:lumMod val="50000"/>
                  </a:schemeClr>
                </a:solidFill>
              </a:rPr>
              <a:t>What?</a:t>
            </a:r>
          </a:p>
        </p:txBody>
      </p:sp>
      <p:sp>
        <p:nvSpPr>
          <p:cNvPr id="30" name="TextBox 29"/>
          <p:cNvSpPr txBox="1"/>
          <p:nvPr/>
        </p:nvSpPr>
        <p:spPr>
          <a:xfrm>
            <a:off x="10998202" y="3065920"/>
            <a:ext cx="1155930" cy="430887"/>
          </a:xfrm>
          <a:prstGeom prst="rect">
            <a:avLst/>
          </a:prstGeom>
          <a:noFill/>
        </p:spPr>
        <p:txBody>
          <a:bodyPr wrap="square" rtlCol="0">
            <a:spAutoFit/>
          </a:bodyPr>
          <a:lstStyle/>
          <a:p>
            <a:r>
              <a:rPr lang="en-GB" sz="2200" b="1" i="1" dirty="0">
                <a:solidFill>
                  <a:schemeClr val="accent1">
                    <a:lumMod val="50000"/>
                  </a:schemeClr>
                </a:solidFill>
              </a:rPr>
              <a:t>When?</a:t>
            </a:r>
          </a:p>
        </p:txBody>
      </p:sp>
      <p:sp>
        <p:nvSpPr>
          <p:cNvPr id="3" name="Title 2">
            <a:extLst>
              <a:ext uri="{FF2B5EF4-FFF2-40B4-BE49-F238E27FC236}">
                <a16:creationId xmlns:a16="http://schemas.microsoft.com/office/drawing/2014/main" id="{E9BE4B5D-F081-8F48-8225-A9B73296FAFD}"/>
              </a:ext>
            </a:extLst>
          </p:cNvPr>
          <p:cNvSpPr>
            <a:spLocks noGrp="1"/>
          </p:cNvSpPr>
          <p:nvPr>
            <p:ph type="title"/>
          </p:nvPr>
        </p:nvSpPr>
        <p:spPr>
          <a:xfrm>
            <a:off x="142055" y="129596"/>
            <a:ext cx="6986422" cy="522127"/>
          </a:xfrm>
        </p:spPr>
        <p:txBody>
          <a:bodyPr>
            <a:normAutofit fontScale="90000"/>
          </a:bodyPr>
          <a:lstStyle/>
          <a:p>
            <a:r>
              <a:rPr lang="en-GB" sz="3600" b="1" dirty="0">
                <a:solidFill>
                  <a:schemeClr val="bg1"/>
                </a:solidFill>
              </a:rPr>
              <a:t>Escribe la </a:t>
            </a:r>
            <a:r>
              <a:rPr lang="en-GB" sz="3600" b="1" dirty="0" err="1">
                <a:solidFill>
                  <a:schemeClr val="bg1"/>
                </a:solidFill>
              </a:rPr>
              <a:t>pregunta</a:t>
            </a:r>
            <a:r>
              <a:rPr lang="en-GB" sz="3600" b="1" dirty="0">
                <a:solidFill>
                  <a:schemeClr val="bg1"/>
                </a:solidFill>
              </a:rPr>
              <a:t> </a:t>
            </a:r>
            <a:r>
              <a:rPr lang="en-GB" sz="3600" b="1" dirty="0" err="1">
                <a:solidFill>
                  <a:schemeClr val="bg1"/>
                </a:solidFill>
              </a:rPr>
              <a:t>correcta</a:t>
            </a:r>
            <a:r>
              <a:rPr lang="en-GB" sz="3600" b="1" dirty="0">
                <a:solidFill>
                  <a:schemeClr val="bg1"/>
                </a:solidFill>
              </a:rPr>
              <a:t>.</a:t>
            </a:r>
            <a:endParaRPr lang="en-US" sz="3600" dirty="0"/>
          </a:p>
        </p:txBody>
      </p:sp>
    </p:spTree>
    <p:extLst>
      <p:ext uri="{BB962C8B-B14F-4D97-AF65-F5344CB8AC3E}">
        <p14:creationId xmlns:p14="http://schemas.microsoft.com/office/powerpoint/2010/main" val="205259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1" grpId="0"/>
      <p:bldP spid="12" grpId="0"/>
      <p:bldP spid="19" grpId="0"/>
      <p:bldP spid="20" grpId="0"/>
      <p:bldP spid="21" grpId="0"/>
      <p:bldP spid="23"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4"/>
          <p:cNvSpPr txBox="1">
            <a:spLocks/>
          </p:cNvSpPr>
          <p:nvPr/>
        </p:nvSpPr>
        <p:spPr>
          <a:xfrm>
            <a:off x="207040" y="1461216"/>
            <a:ext cx="5746102" cy="4734311"/>
          </a:xfrm>
          <a:prstGeom prst="rect">
            <a:avLst/>
          </a:prstGeom>
          <a:ln w="57150">
            <a:solidFill>
              <a:srgbClr val="115076"/>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spcBef>
                <a:spcPts val="1400"/>
              </a:spcBef>
              <a:buFont typeface="+mj-lt"/>
              <a:buAutoNum type="arabicPeriod"/>
            </a:pPr>
            <a:r>
              <a:rPr lang="en-GB" sz="2400" b="1" dirty="0">
                <a:solidFill>
                  <a:schemeClr val="accent1">
                    <a:lumMod val="50000"/>
                  </a:schemeClr>
                </a:solidFill>
              </a:rPr>
              <a:t>¿</a:t>
            </a:r>
            <a:r>
              <a:rPr lang="en-GB" sz="2400" b="1" dirty="0" err="1">
                <a:solidFill>
                  <a:schemeClr val="accent1">
                    <a:lumMod val="50000"/>
                  </a:schemeClr>
                </a:solidFill>
              </a:rPr>
              <a:t>Qué</a:t>
            </a:r>
            <a:r>
              <a:rPr lang="en-GB" sz="2400" b="1" dirty="0">
                <a:solidFill>
                  <a:schemeClr val="accent1">
                    <a:lumMod val="50000"/>
                  </a:schemeClr>
                </a:solidFill>
              </a:rPr>
              <a:t>        hay </a:t>
            </a:r>
            <a:r>
              <a:rPr lang="en-GB" sz="2400" b="1" dirty="0" err="1">
                <a:solidFill>
                  <a:schemeClr val="accent1">
                    <a:lumMod val="50000"/>
                  </a:schemeClr>
                </a:solidFill>
              </a:rPr>
              <a:t>en</a:t>
            </a:r>
            <a:r>
              <a:rPr lang="en-GB" sz="2400" b="1" dirty="0">
                <a:solidFill>
                  <a:schemeClr val="accent1">
                    <a:lumMod val="50000"/>
                  </a:schemeClr>
                </a:solidFill>
              </a:rPr>
              <a:t> la mesa?</a:t>
            </a:r>
          </a:p>
          <a:p>
            <a:pPr marL="457200" indent="-457200">
              <a:lnSpc>
                <a:spcPct val="100000"/>
              </a:lnSpc>
              <a:spcBef>
                <a:spcPts val="1400"/>
              </a:spcBef>
              <a:buFont typeface="+mj-lt"/>
              <a:buAutoNum type="arabicPeriod"/>
            </a:pPr>
            <a:r>
              <a:rPr lang="en-GB" sz="2400" b="1" dirty="0">
                <a:solidFill>
                  <a:schemeClr val="accent1">
                    <a:lumMod val="50000"/>
                  </a:schemeClr>
                </a:solidFill>
              </a:rPr>
              <a:t>¿</a:t>
            </a:r>
            <a:r>
              <a:rPr lang="en-GB" sz="2400" b="1" dirty="0" err="1">
                <a:solidFill>
                  <a:schemeClr val="accent1">
                    <a:lumMod val="50000"/>
                  </a:schemeClr>
                </a:solidFill>
              </a:rPr>
              <a:t>Quién</a:t>
            </a:r>
            <a:r>
              <a:rPr lang="en-GB" sz="2400" b="1" dirty="0">
                <a:solidFill>
                  <a:schemeClr val="accent1">
                    <a:lumMod val="50000"/>
                  </a:schemeClr>
                </a:solidFill>
              </a:rPr>
              <a:t>     </a:t>
            </a:r>
            <a:r>
              <a:rPr lang="en-GB" sz="2400" b="1" dirty="0" err="1">
                <a:solidFill>
                  <a:schemeClr val="accent1">
                    <a:lumMod val="50000"/>
                  </a:schemeClr>
                </a:solidFill>
              </a:rPr>
              <a:t>es</a:t>
            </a:r>
            <a:r>
              <a:rPr lang="en-GB" sz="2400" b="1" dirty="0">
                <a:solidFill>
                  <a:schemeClr val="accent1">
                    <a:lumMod val="50000"/>
                  </a:schemeClr>
                </a:solidFill>
              </a:rPr>
              <a:t> la </a:t>
            </a:r>
            <a:r>
              <a:rPr lang="en-GB" sz="2400" b="1" dirty="0" err="1">
                <a:solidFill>
                  <a:schemeClr val="accent1">
                    <a:lumMod val="50000"/>
                  </a:schemeClr>
                </a:solidFill>
              </a:rPr>
              <a:t>chica</a:t>
            </a:r>
            <a:r>
              <a:rPr lang="en-GB" sz="2400" b="1" dirty="0">
                <a:solidFill>
                  <a:schemeClr val="accent1">
                    <a:lumMod val="50000"/>
                  </a:schemeClr>
                </a:solidFill>
              </a:rPr>
              <a:t>? ¡</a:t>
            </a:r>
            <a:r>
              <a:rPr lang="en-GB" sz="2400" b="1" dirty="0" err="1">
                <a:solidFill>
                  <a:schemeClr val="accent1">
                    <a:lumMod val="50000"/>
                  </a:schemeClr>
                </a:solidFill>
              </a:rPr>
              <a:t>Es</a:t>
            </a:r>
            <a:r>
              <a:rPr lang="en-GB" sz="2400" b="1" dirty="0">
                <a:solidFill>
                  <a:schemeClr val="accent1">
                    <a:lumMod val="50000"/>
                  </a:schemeClr>
                </a:solidFill>
              </a:rPr>
              <a:t> Sara!</a:t>
            </a:r>
          </a:p>
          <a:p>
            <a:pPr marL="457200" indent="-457200">
              <a:lnSpc>
                <a:spcPct val="100000"/>
              </a:lnSpc>
              <a:spcBef>
                <a:spcPts val="1400"/>
              </a:spcBef>
              <a:buFont typeface="+mj-lt"/>
              <a:buAutoNum type="arabicPeriod"/>
            </a:pPr>
            <a:r>
              <a:rPr lang="en-GB" sz="2400" b="1" dirty="0">
                <a:solidFill>
                  <a:schemeClr val="accent1">
                    <a:lumMod val="50000"/>
                  </a:schemeClr>
                </a:solidFill>
              </a:rPr>
              <a:t>¿Cuándo es la </a:t>
            </a:r>
            <a:r>
              <a:rPr lang="en-GB" sz="2400" b="1" dirty="0" err="1">
                <a:solidFill>
                  <a:schemeClr val="accent1">
                    <a:lumMod val="50000"/>
                  </a:schemeClr>
                </a:solidFill>
              </a:rPr>
              <a:t>clase</a:t>
            </a:r>
            <a:r>
              <a:rPr lang="en-GB" sz="2400" b="1" dirty="0">
                <a:solidFill>
                  <a:schemeClr val="accent1">
                    <a:lumMod val="50000"/>
                  </a:schemeClr>
                </a:solidFill>
              </a:rPr>
              <a:t> de español?</a:t>
            </a:r>
          </a:p>
          <a:p>
            <a:pPr marL="0" indent="0">
              <a:lnSpc>
                <a:spcPct val="100000"/>
              </a:lnSpc>
              <a:spcBef>
                <a:spcPts val="1400"/>
              </a:spcBef>
              <a:buNone/>
            </a:pPr>
            <a:r>
              <a:rPr lang="en-GB" sz="2400" b="1" dirty="0">
                <a:solidFill>
                  <a:schemeClr val="accent1">
                    <a:lumMod val="50000"/>
                  </a:schemeClr>
                </a:solidFill>
              </a:rPr>
              <a:t>                      ¡</a:t>
            </a:r>
            <a:r>
              <a:rPr lang="en-GB" sz="2400" b="1" dirty="0" err="1">
                <a:solidFill>
                  <a:schemeClr val="accent1">
                    <a:lumMod val="50000"/>
                  </a:schemeClr>
                </a:solidFill>
              </a:rPr>
              <a:t>Es</a:t>
            </a:r>
            <a:r>
              <a:rPr lang="en-GB" sz="2400" b="1" dirty="0">
                <a:solidFill>
                  <a:schemeClr val="accent1">
                    <a:lumMod val="50000"/>
                  </a:schemeClr>
                </a:solidFill>
              </a:rPr>
              <a:t> hoy!</a:t>
            </a:r>
          </a:p>
          <a:p>
            <a:pPr marL="0" indent="0">
              <a:lnSpc>
                <a:spcPct val="150000"/>
              </a:lnSpc>
              <a:spcBef>
                <a:spcPts val="1400"/>
              </a:spcBef>
              <a:buNone/>
            </a:pPr>
            <a:r>
              <a:rPr lang="en-GB" sz="2400" b="1" dirty="0">
                <a:solidFill>
                  <a:schemeClr val="accent1">
                    <a:lumMod val="50000"/>
                  </a:schemeClr>
                </a:solidFill>
              </a:rPr>
              <a:t>4. ¿</a:t>
            </a:r>
            <a:r>
              <a:rPr lang="en-GB" sz="2400" b="1" dirty="0" err="1">
                <a:solidFill>
                  <a:schemeClr val="accent1">
                    <a:lumMod val="50000"/>
                  </a:schemeClr>
                </a:solidFill>
              </a:rPr>
              <a:t>Cómo</a:t>
            </a:r>
            <a:r>
              <a:rPr lang="en-GB" sz="2400" b="1" dirty="0">
                <a:solidFill>
                  <a:schemeClr val="accent1">
                    <a:lumMod val="50000"/>
                  </a:schemeClr>
                </a:solidFill>
              </a:rPr>
              <a:t>     se escribe ‘</a:t>
            </a:r>
            <a:r>
              <a:rPr lang="en-GB" sz="2400" b="1" dirty="0" err="1">
                <a:solidFill>
                  <a:schemeClr val="accent1">
                    <a:lumMod val="50000"/>
                  </a:schemeClr>
                </a:solidFill>
              </a:rPr>
              <a:t>silla</a:t>
            </a:r>
            <a:r>
              <a:rPr lang="en-GB" sz="2400" b="1" dirty="0">
                <a:solidFill>
                  <a:schemeClr val="accent1">
                    <a:lumMod val="50000"/>
                  </a:schemeClr>
                </a:solidFill>
              </a:rPr>
              <a:t>’? </a:t>
            </a:r>
          </a:p>
          <a:p>
            <a:pPr marL="0" indent="0">
              <a:lnSpc>
                <a:spcPct val="150000"/>
              </a:lnSpc>
              <a:spcBef>
                <a:spcPts val="1400"/>
              </a:spcBef>
              <a:buNone/>
            </a:pPr>
            <a:r>
              <a:rPr lang="en-GB" sz="2400" b="1" dirty="0">
                <a:solidFill>
                  <a:schemeClr val="accent1">
                    <a:lumMod val="50000"/>
                  </a:schemeClr>
                </a:solidFill>
              </a:rPr>
              <a:t>5. ¿</a:t>
            </a:r>
            <a:r>
              <a:rPr lang="en-GB" sz="2400" b="1" dirty="0" err="1">
                <a:solidFill>
                  <a:schemeClr val="accent1">
                    <a:lumMod val="50000"/>
                  </a:schemeClr>
                </a:solidFill>
              </a:rPr>
              <a:t>Dónde</a:t>
            </a:r>
            <a:r>
              <a:rPr lang="en-GB" sz="2400" b="1" dirty="0">
                <a:solidFill>
                  <a:schemeClr val="accent1">
                    <a:lumMod val="50000"/>
                  </a:schemeClr>
                </a:solidFill>
              </a:rPr>
              <a:t>    </a:t>
            </a:r>
            <a:r>
              <a:rPr lang="en-GB" sz="2400" b="1" dirty="0" err="1">
                <a:solidFill>
                  <a:schemeClr val="accent1">
                    <a:lumMod val="50000"/>
                  </a:schemeClr>
                </a:solidFill>
              </a:rPr>
              <a:t>está</a:t>
            </a:r>
            <a:r>
              <a:rPr lang="en-GB" sz="2400" b="1" dirty="0">
                <a:solidFill>
                  <a:schemeClr val="accent1">
                    <a:lumMod val="50000"/>
                  </a:schemeClr>
                </a:solidFill>
              </a:rPr>
              <a:t> la </a:t>
            </a:r>
            <a:r>
              <a:rPr lang="en-GB" sz="2400" b="1" dirty="0" err="1">
                <a:solidFill>
                  <a:schemeClr val="accent1">
                    <a:lumMod val="50000"/>
                  </a:schemeClr>
                </a:solidFill>
              </a:rPr>
              <a:t>puerta</a:t>
            </a:r>
            <a:r>
              <a:rPr lang="en-GB" sz="2400" b="1" dirty="0">
                <a:solidFill>
                  <a:schemeClr val="accent1">
                    <a:lumMod val="50000"/>
                  </a:schemeClr>
                </a:solidFill>
              </a:rPr>
              <a:t>? </a:t>
            </a:r>
            <a:r>
              <a:rPr lang="en-GB" sz="2400" b="1" dirty="0" err="1">
                <a:solidFill>
                  <a:schemeClr val="accent1">
                    <a:lumMod val="50000"/>
                  </a:schemeClr>
                </a:solidFill>
              </a:rPr>
              <a:t>Allí</a:t>
            </a:r>
            <a:r>
              <a:rPr lang="en-GB" sz="2400" b="1" dirty="0">
                <a:solidFill>
                  <a:schemeClr val="accent1">
                    <a:lumMod val="50000"/>
                  </a:schemeClr>
                </a:solidFill>
              </a:rPr>
              <a:t>, entre el </a:t>
            </a:r>
            <a:r>
              <a:rPr lang="en-GB" sz="2400" b="1" dirty="0" err="1">
                <a:solidFill>
                  <a:schemeClr val="accent1">
                    <a:lumMod val="50000"/>
                  </a:schemeClr>
                </a:solidFill>
              </a:rPr>
              <a:t>profesor</a:t>
            </a:r>
            <a:r>
              <a:rPr lang="en-GB" sz="2400" b="1" dirty="0">
                <a:solidFill>
                  <a:schemeClr val="accent1">
                    <a:lumMod val="50000"/>
                  </a:schemeClr>
                </a:solidFill>
              </a:rPr>
              <a:t> y la mesa.</a:t>
            </a:r>
          </a:p>
        </p:txBody>
      </p:sp>
      <p:sp>
        <p:nvSpPr>
          <p:cNvPr id="20" name="TextBox 19"/>
          <p:cNvSpPr txBox="1"/>
          <p:nvPr/>
        </p:nvSpPr>
        <p:spPr>
          <a:xfrm>
            <a:off x="188167" y="329609"/>
            <a:ext cx="7221894" cy="646331"/>
          </a:xfrm>
          <a:prstGeom prst="rect">
            <a:avLst/>
          </a:prstGeom>
          <a:solidFill>
            <a:srgbClr val="115076"/>
          </a:solidFill>
        </p:spPr>
        <p:txBody>
          <a:bodyPr wrap="square" rtlCol="0">
            <a:spAutoFit/>
          </a:bodyPr>
          <a:lstStyle/>
          <a:p>
            <a:endParaRPr lang="en-GB" sz="3600" b="1" dirty="0">
              <a:solidFill>
                <a:schemeClr val="bg1"/>
              </a:solidFill>
            </a:endParaRPr>
          </a:p>
        </p:txBody>
      </p:sp>
      <p:sp>
        <p:nvSpPr>
          <p:cNvPr id="2" name="Title 1">
            <a:extLst>
              <a:ext uri="{FF2B5EF4-FFF2-40B4-BE49-F238E27FC236}">
                <a16:creationId xmlns:a16="http://schemas.microsoft.com/office/drawing/2014/main" id="{6641DA5A-C78F-2D4F-9FA0-1E72CF2D309F}"/>
              </a:ext>
            </a:extLst>
          </p:cNvPr>
          <p:cNvSpPr>
            <a:spLocks noGrp="1"/>
          </p:cNvSpPr>
          <p:nvPr>
            <p:ph type="title"/>
          </p:nvPr>
        </p:nvSpPr>
        <p:spPr>
          <a:xfrm>
            <a:off x="207040" y="-10008"/>
            <a:ext cx="10515600" cy="1325563"/>
          </a:xfrm>
        </p:spPr>
        <p:txBody>
          <a:bodyPr>
            <a:normAutofit/>
          </a:bodyPr>
          <a:lstStyle/>
          <a:p>
            <a:r>
              <a:rPr lang="en-GB" sz="3600" b="1" dirty="0">
                <a:solidFill>
                  <a:schemeClr val="bg1"/>
                </a:solidFill>
              </a:rPr>
              <a:t>Escribe la </a:t>
            </a:r>
            <a:r>
              <a:rPr lang="en-GB" sz="3600" b="1" dirty="0" err="1">
                <a:solidFill>
                  <a:schemeClr val="bg1"/>
                </a:solidFill>
              </a:rPr>
              <a:t>pregunta</a:t>
            </a:r>
            <a:r>
              <a:rPr lang="en-GB" sz="3600" b="1" dirty="0">
                <a:solidFill>
                  <a:schemeClr val="bg1"/>
                </a:solidFill>
              </a:rPr>
              <a:t> </a:t>
            </a:r>
            <a:r>
              <a:rPr lang="en-GB" sz="3600" b="1" dirty="0" err="1">
                <a:solidFill>
                  <a:schemeClr val="bg1"/>
                </a:solidFill>
              </a:rPr>
              <a:t>correcta</a:t>
            </a:r>
            <a:r>
              <a:rPr lang="en-GB" sz="3600" b="1" dirty="0">
                <a:solidFill>
                  <a:schemeClr val="bg1"/>
                </a:solidFill>
              </a:rPr>
              <a:t>.</a:t>
            </a:r>
            <a:endParaRPr lang="en-US" sz="3600" dirty="0"/>
          </a:p>
        </p:txBody>
      </p:sp>
      <p:sp>
        <p:nvSpPr>
          <p:cNvPr id="4" name="Content Placeholder 4"/>
          <p:cNvSpPr>
            <a:spLocks noGrp="1"/>
          </p:cNvSpPr>
          <p:nvPr>
            <p:ph idx="4294967295"/>
          </p:nvPr>
        </p:nvSpPr>
        <p:spPr>
          <a:xfrm>
            <a:off x="6373813" y="1460500"/>
            <a:ext cx="5818187" cy="4735513"/>
          </a:xfrm>
          <a:ln w="57150">
            <a:solidFill>
              <a:srgbClr val="115076"/>
            </a:solidFill>
          </a:ln>
        </p:spPr>
        <p:txBody>
          <a:bodyPr>
            <a:noAutofit/>
          </a:bodyPr>
          <a:lstStyle/>
          <a:p>
            <a:pPr marL="0" indent="0">
              <a:lnSpc>
                <a:spcPct val="150000"/>
              </a:lnSpc>
              <a:spcBef>
                <a:spcPts val="1400"/>
              </a:spcBef>
              <a:buNone/>
            </a:pPr>
            <a:r>
              <a:rPr lang="en-GB" sz="2400" b="1" dirty="0">
                <a:solidFill>
                  <a:schemeClr val="accent1">
                    <a:lumMod val="50000"/>
                  </a:schemeClr>
                </a:solidFill>
              </a:rPr>
              <a:t>6. ¿</a:t>
            </a:r>
            <a:r>
              <a:rPr lang="en-GB" sz="2400" b="1" dirty="0" err="1">
                <a:solidFill>
                  <a:schemeClr val="accent1">
                    <a:lumMod val="50000"/>
                  </a:schemeClr>
                </a:solidFill>
              </a:rPr>
              <a:t>Quién</a:t>
            </a:r>
            <a:r>
              <a:rPr lang="en-GB" sz="2400" b="1" dirty="0">
                <a:solidFill>
                  <a:schemeClr val="accent1">
                    <a:lumMod val="50000"/>
                  </a:schemeClr>
                </a:solidFill>
              </a:rPr>
              <a:t>      </a:t>
            </a:r>
            <a:r>
              <a:rPr lang="en-GB" sz="2400" b="1" dirty="0" err="1">
                <a:solidFill>
                  <a:schemeClr val="accent1">
                    <a:lumMod val="50000"/>
                  </a:schemeClr>
                </a:solidFill>
              </a:rPr>
              <a:t>es</a:t>
            </a:r>
            <a:r>
              <a:rPr lang="en-GB" sz="2400" b="1" dirty="0">
                <a:solidFill>
                  <a:schemeClr val="accent1">
                    <a:lumMod val="50000"/>
                  </a:schemeClr>
                </a:solidFill>
              </a:rPr>
              <a:t> la persona? </a:t>
            </a:r>
            <a:r>
              <a:rPr lang="en-GB" sz="2400" b="1" dirty="0" err="1">
                <a:solidFill>
                  <a:schemeClr val="accent1">
                    <a:lumMod val="50000"/>
                  </a:schemeClr>
                </a:solidFill>
              </a:rPr>
              <a:t>Es</a:t>
            </a:r>
            <a:r>
              <a:rPr lang="en-GB" sz="2400" b="1" dirty="0">
                <a:solidFill>
                  <a:schemeClr val="accent1">
                    <a:lumMod val="50000"/>
                  </a:schemeClr>
                </a:solidFill>
              </a:rPr>
              <a:t> Ana.</a:t>
            </a:r>
          </a:p>
          <a:p>
            <a:pPr marL="0" indent="0">
              <a:lnSpc>
                <a:spcPct val="150000"/>
              </a:lnSpc>
              <a:spcBef>
                <a:spcPts val="1400"/>
              </a:spcBef>
              <a:buNone/>
            </a:pPr>
            <a:r>
              <a:rPr lang="en-GB" sz="2400" b="1" dirty="0">
                <a:solidFill>
                  <a:schemeClr val="accent1">
                    <a:lumMod val="50000"/>
                  </a:schemeClr>
                </a:solidFill>
              </a:rPr>
              <a:t>7. ¿</a:t>
            </a:r>
            <a:r>
              <a:rPr lang="en-GB" sz="2400" b="1" dirty="0" err="1">
                <a:solidFill>
                  <a:schemeClr val="accent1">
                    <a:lumMod val="50000"/>
                  </a:schemeClr>
                </a:solidFill>
              </a:rPr>
              <a:t>Qué</a:t>
            </a:r>
            <a:r>
              <a:rPr lang="en-GB" sz="2400" b="1" dirty="0">
                <a:solidFill>
                  <a:schemeClr val="accent1">
                    <a:lumMod val="50000"/>
                  </a:schemeClr>
                </a:solidFill>
              </a:rPr>
              <a:t>         </a:t>
            </a:r>
            <a:r>
              <a:rPr lang="en-GB" sz="2400" b="1" dirty="0" err="1">
                <a:solidFill>
                  <a:schemeClr val="accent1">
                    <a:lumMod val="50000"/>
                  </a:schemeClr>
                </a:solidFill>
              </a:rPr>
              <a:t>quieres</a:t>
            </a:r>
            <a:r>
              <a:rPr lang="en-GB" sz="2400" b="1" dirty="0">
                <a:solidFill>
                  <a:schemeClr val="accent1">
                    <a:lumMod val="50000"/>
                  </a:schemeClr>
                </a:solidFill>
              </a:rPr>
              <a:t> </a:t>
            </a:r>
            <a:r>
              <a:rPr lang="en-GB" sz="2400" b="1" dirty="0" err="1">
                <a:solidFill>
                  <a:schemeClr val="accent1">
                    <a:lumMod val="50000"/>
                  </a:schemeClr>
                </a:solidFill>
              </a:rPr>
              <a:t>mirar</a:t>
            </a:r>
            <a:r>
              <a:rPr lang="en-GB" sz="2400" b="1" dirty="0">
                <a:solidFill>
                  <a:schemeClr val="accent1">
                    <a:lumMod val="50000"/>
                  </a:schemeClr>
                </a:solidFill>
              </a:rPr>
              <a:t>?</a:t>
            </a:r>
          </a:p>
          <a:p>
            <a:pPr marL="0" indent="0">
              <a:lnSpc>
                <a:spcPct val="150000"/>
              </a:lnSpc>
              <a:spcBef>
                <a:spcPts val="1400"/>
              </a:spcBef>
              <a:buNone/>
            </a:pPr>
            <a:r>
              <a:rPr lang="en-GB" sz="2400" b="1" dirty="0">
                <a:solidFill>
                  <a:schemeClr val="accent1">
                    <a:lumMod val="50000"/>
                  </a:schemeClr>
                </a:solidFill>
              </a:rPr>
              <a:t>8. ¿</a:t>
            </a:r>
            <a:r>
              <a:rPr lang="en-GB" sz="2400" b="1" dirty="0" err="1">
                <a:solidFill>
                  <a:schemeClr val="accent1">
                    <a:lumMod val="50000"/>
                  </a:schemeClr>
                </a:solidFill>
              </a:rPr>
              <a:t>Cómo</a:t>
            </a:r>
            <a:r>
              <a:rPr lang="en-GB" sz="2400" b="1" dirty="0">
                <a:solidFill>
                  <a:schemeClr val="accent1">
                    <a:lumMod val="50000"/>
                  </a:schemeClr>
                </a:solidFill>
              </a:rPr>
              <a:t>      se dice ‘</a:t>
            </a:r>
            <a:r>
              <a:rPr lang="en-GB" sz="2400" b="1" dirty="0" err="1">
                <a:solidFill>
                  <a:schemeClr val="accent1">
                    <a:lumMod val="50000"/>
                  </a:schemeClr>
                </a:solidFill>
              </a:rPr>
              <a:t>aquí</a:t>
            </a:r>
            <a:r>
              <a:rPr lang="en-GB" sz="2400" b="1" dirty="0">
                <a:solidFill>
                  <a:schemeClr val="accent1">
                    <a:lumMod val="50000"/>
                  </a:schemeClr>
                </a:solidFill>
              </a:rPr>
              <a:t>’ </a:t>
            </a:r>
            <a:r>
              <a:rPr lang="en-GB" sz="2400" b="1" dirty="0" err="1">
                <a:solidFill>
                  <a:schemeClr val="accent1">
                    <a:lumMod val="50000"/>
                  </a:schemeClr>
                </a:solidFill>
              </a:rPr>
              <a:t>en</a:t>
            </a:r>
            <a:r>
              <a:rPr lang="en-GB" sz="2400" b="1" dirty="0">
                <a:solidFill>
                  <a:schemeClr val="accent1">
                    <a:lumMod val="50000"/>
                  </a:schemeClr>
                </a:solidFill>
              </a:rPr>
              <a:t> </a:t>
            </a:r>
            <a:r>
              <a:rPr lang="en-GB" sz="2400" b="1" dirty="0" err="1">
                <a:solidFill>
                  <a:schemeClr val="accent1">
                    <a:lumMod val="50000"/>
                  </a:schemeClr>
                </a:solidFill>
              </a:rPr>
              <a:t>inglés</a:t>
            </a:r>
            <a:r>
              <a:rPr lang="en-GB" sz="2400" b="1" dirty="0">
                <a:solidFill>
                  <a:schemeClr val="accent1">
                    <a:lumMod val="50000"/>
                  </a:schemeClr>
                </a:solidFill>
              </a:rPr>
              <a:t>?</a:t>
            </a:r>
          </a:p>
          <a:p>
            <a:pPr marL="0" indent="0">
              <a:lnSpc>
                <a:spcPct val="150000"/>
              </a:lnSpc>
              <a:spcBef>
                <a:spcPts val="1400"/>
              </a:spcBef>
              <a:buNone/>
            </a:pPr>
            <a:r>
              <a:rPr lang="en-GB" sz="2400" b="1" dirty="0">
                <a:solidFill>
                  <a:schemeClr val="accent1">
                    <a:lumMod val="50000"/>
                  </a:schemeClr>
                </a:solidFill>
              </a:rPr>
              <a:t>9. ¿</a:t>
            </a:r>
            <a:r>
              <a:rPr lang="en-GB" sz="2400" b="1" dirty="0" err="1">
                <a:solidFill>
                  <a:schemeClr val="accent1">
                    <a:lumMod val="50000"/>
                  </a:schemeClr>
                </a:solidFill>
              </a:rPr>
              <a:t>Dónde</a:t>
            </a:r>
            <a:r>
              <a:rPr lang="en-GB" sz="2400" b="1" dirty="0">
                <a:solidFill>
                  <a:schemeClr val="accent1">
                    <a:lumMod val="50000"/>
                  </a:schemeClr>
                </a:solidFill>
              </a:rPr>
              <a:t>     </a:t>
            </a:r>
            <a:r>
              <a:rPr lang="en-GB" sz="2400" b="1" dirty="0" err="1">
                <a:solidFill>
                  <a:schemeClr val="accent1">
                    <a:lumMod val="50000"/>
                  </a:schemeClr>
                </a:solidFill>
              </a:rPr>
              <a:t>está</a:t>
            </a:r>
            <a:r>
              <a:rPr lang="en-GB" sz="2400" b="1" dirty="0">
                <a:solidFill>
                  <a:schemeClr val="accent1">
                    <a:lumMod val="50000"/>
                  </a:schemeClr>
                </a:solidFill>
              </a:rPr>
              <a:t> el chico? ¡</a:t>
            </a:r>
            <a:r>
              <a:rPr lang="en-GB" sz="2400" b="1" dirty="0" err="1">
                <a:solidFill>
                  <a:schemeClr val="accent1">
                    <a:lumMod val="50000"/>
                  </a:schemeClr>
                </a:solidFill>
              </a:rPr>
              <a:t>Aquí</a:t>
            </a:r>
            <a:r>
              <a:rPr lang="en-GB" sz="2400" b="1" dirty="0">
                <a:solidFill>
                  <a:schemeClr val="accent1">
                    <a:lumMod val="50000"/>
                  </a:schemeClr>
                </a:solidFill>
              </a:rPr>
              <a:t>!</a:t>
            </a:r>
          </a:p>
          <a:p>
            <a:pPr marL="0" indent="0">
              <a:lnSpc>
                <a:spcPct val="150000"/>
              </a:lnSpc>
              <a:spcBef>
                <a:spcPts val="1400"/>
              </a:spcBef>
              <a:buNone/>
            </a:pPr>
            <a:r>
              <a:rPr lang="en-GB" sz="2400" b="1" dirty="0">
                <a:solidFill>
                  <a:schemeClr val="accent1">
                    <a:lumMod val="50000"/>
                  </a:schemeClr>
                </a:solidFill>
              </a:rPr>
              <a:t>10. ¿Cuándo   hay una </a:t>
            </a:r>
            <a:r>
              <a:rPr lang="en-GB" sz="2400" b="1" dirty="0" err="1">
                <a:solidFill>
                  <a:schemeClr val="accent1">
                    <a:lumMod val="50000"/>
                  </a:schemeClr>
                </a:solidFill>
              </a:rPr>
              <a:t>clase</a:t>
            </a:r>
            <a:r>
              <a:rPr lang="en-GB" sz="2400" b="1" dirty="0">
                <a:solidFill>
                  <a:schemeClr val="accent1">
                    <a:lumMod val="50000"/>
                  </a:schemeClr>
                </a:solidFill>
              </a:rPr>
              <a:t> de arte?                          </a:t>
            </a:r>
            <a:r>
              <a:rPr lang="en-GB" sz="2400" b="1" dirty="0" err="1">
                <a:solidFill>
                  <a:schemeClr val="accent1">
                    <a:lumMod val="50000"/>
                  </a:schemeClr>
                </a:solidFill>
              </a:rPr>
              <a:t>En</a:t>
            </a:r>
            <a:r>
              <a:rPr lang="en-GB" sz="2400" b="1" dirty="0">
                <a:solidFill>
                  <a:schemeClr val="accent1">
                    <a:lumMod val="50000"/>
                  </a:schemeClr>
                </a:solidFill>
              </a:rPr>
              <a:t> </a:t>
            </a:r>
            <a:r>
              <a:rPr lang="en-GB" sz="2400" b="1" dirty="0" err="1">
                <a:solidFill>
                  <a:schemeClr val="accent1">
                    <a:lumMod val="50000"/>
                  </a:schemeClr>
                </a:solidFill>
              </a:rPr>
              <a:t>diciembre</a:t>
            </a:r>
            <a:r>
              <a:rPr lang="en-GB" sz="2400" b="1" dirty="0">
                <a:solidFill>
                  <a:schemeClr val="accent1">
                    <a:lumMod val="50000"/>
                  </a:schemeClr>
                </a:solidFill>
              </a:rPr>
              <a:t>.   </a:t>
            </a:r>
          </a:p>
        </p:txBody>
      </p:sp>
      <p:sp>
        <p:nvSpPr>
          <p:cNvPr id="12" name="Cloud 11"/>
          <p:cNvSpPr/>
          <p:nvPr/>
        </p:nvSpPr>
        <p:spPr>
          <a:xfrm>
            <a:off x="6563472" y="1580003"/>
            <a:ext cx="1508702" cy="539066"/>
          </a:xfrm>
          <a:prstGeom prst="cloud">
            <a:avLst/>
          </a:prstGeom>
          <a:solidFill>
            <a:srgbClr val="FF7D2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Cloud 12"/>
          <p:cNvSpPr/>
          <p:nvPr/>
        </p:nvSpPr>
        <p:spPr>
          <a:xfrm>
            <a:off x="6503039" y="2230574"/>
            <a:ext cx="1569135" cy="552493"/>
          </a:xfrm>
          <a:prstGeom prst="cloud">
            <a:avLst/>
          </a:prstGeom>
          <a:solidFill>
            <a:srgbClr val="FF7D2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Cloud 13"/>
          <p:cNvSpPr/>
          <p:nvPr/>
        </p:nvSpPr>
        <p:spPr>
          <a:xfrm>
            <a:off x="6514376" y="2982198"/>
            <a:ext cx="1569134" cy="522959"/>
          </a:xfrm>
          <a:prstGeom prst="cloud">
            <a:avLst/>
          </a:prstGeom>
          <a:solidFill>
            <a:srgbClr val="FF7D2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Cloud 14"/>
          <p:cNvSpPr/>
          <p:nvPr/>
        </p:nvSpPr>
        <p:spPr>
          <a:xfrm>
            <a:off x="6514376" y="3704288"/>
            <a:ext cx="1508701" cy="588662"/>
          </a:xfrm>
          <a:prstGeom prst="cloud">
            <a:avLst/>
          </a:prstGeom>
          <a:solidFill>
            <a:srgbClr val="FF7D2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loud 15"/>
          <p:cNvSpPr/>
          <p:nvPr/>
        </p:nvSpPr>
        <p:spPr>
          <a:xfrm>
            <a:off x="6771824" y="4438511"/>
            <a:ext cx="1508699" cy="568719"/>
          </a:xfrm>
          <a:prstGeom prst="cloud">
            <a:avLst/>
          </a:prstGeom>
          <a:solidFill>
            <a:srgbClr val="FF7D2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Cloud 16"/>
          <p:cNvSpPr/>
          <p:nvPr/>
        </p:nvSpPr>
        <p:spPr>
          <a:xfrm>
            <a:off x="506186" y="1500249"/>
            <a:ext cx="1605387" cy="635402"/>
          </a:xfrm>
          <a:prstGeom prst="cloud">
            <a:avLst/>
          </a:prstGeom>
          <a:solidFill>
            <a:srgbClr val="FF7D2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loud 20"/>
          <p:cNvSpPr/>
          <p:nvPr/>
        </p:nvSpPr>
        <p:spPr>
          <a:xfrm>
            <a:off x="593947" y="2135651"/>
            <a:ext cx="1605387" cy="635402"/>
          </a:xfrm>
          <a:prstGeom prst="cloud">
            <a:avLst/>
          </a:prstGeom>
          <a:solidFill>
            <a:srgbClr val="FF7D2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Cloud 21"/>
          <p:cNvSpPr/>
          <p:nvPr/>
        </p:nvSpPr>
        <p:spPr>
          <a:xfrm>
            <a:off x="619537" y="2796500"/>
            <a:ext cx="1605387" cy="635402"/>
          </a:xfrm>
          <a:prstGeom prst="cloud">
            <a:avLst/>
          </a:prstGeom>
          <a:solidFill>
            <a:srgbClr val="FF7D2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Cloud 22"/>
          <p:cNvSpPr/>
          <p:nvPr/>
        </p:nvSpPr>
        <p:spPr>
          <a:xfrm>
            <a:off x="506186" y="3821047"/>
            <a:ext cx="1605387" cy="635402"/>
          </a:xfrm>
          <a:prstGeom prst="cloud">
            <a:avLst/>
          </a:prstGeom>
          <a:solidFill>
            <a:srgbClr val="FF7D2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Cloud 23"/>
          <p:cNvSpPr/>
          <p:nvPr/>
        </p:nvSpPr>
        <p:spPr>
          <a:xfrm>
            <a:off x="506186" y="4535578"/>
            <a:ext cx="1605387" cy="635402"/>
          </a:xfrm>
          <a:prstGeom prst="cloud">
            <a:avLst/>
          </a:prstGeom>
          <a:solidFill>
            <a:srgbClr val="FF7D2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3870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2"/>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0" nodeType="clickEffect">
                                  <p:stCondLst>
                                    <p:cond delay="0"/>
                                  </p:stCondLst>
                                  <p:childTnLst>
                                    <p:animEffect transition="out" filter="fade">
                                      <p:cBhvr>
                                        <p:cTn id="47" dur="500"/>
                                        <p:tgtEl>
                                          <p:spTgt spid="12"/>
                                        </p:tgtEl>
                                      </p:cBhvr>
                                    </p:animEffect>
                                    <p:set>
                                      <p:cBhvr>
                                        <p:cTn id="4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9" restart="whenNotActive" fill="hold" evtFilter="cancelBubble" nodeType="interactiveSeq">
                <p:stCondLst>
                  <p:cond evt="onClick" delay="0">
                    <p:tgtEl>
                      <p:spTgt spid="13"/>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0" nodeType="clickEffect">
                                  <p:stCondLst>
                                    <p:cond delay="0"/>
                                  </p:stCondLst>
                                  <p:childTnLst>
                                    <p:animEffect transition="out" filter="fade">
                                      <p:cBhvr>
                                        <p:cTn id="53" dur="500"/>
                                        <p:tgtEl>
                                          <p:spTgt spid="13"/>
                                        </p:tgtEl>
                                      </p:cBhvr>
                                    </p:animEffect>
                                    <p:set>
                                      <p:cBhvr>
                                        <p:cTn id="5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1" restart="whenNotActive" fill="hold" evtFilter="cancelBubble" nodeType="interactiveSeq">
                <p:stCondLst>
                  <p:cond evt="onClick" delay="0">
                    <p:tgtEl>
                      <p:spTgt spid="15"/>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grpId="0" nodeType="clickEffect">
                                  <p:stCondLst>
                                    <p:cond delay="0"/>
                                  </p:stCondLst>
                                  <p:childTnLst>
                                    <p:animEffect transition="out" filter="fade">
                                      <p:cBhvr>
                                        <p:cTn id="65" dur="500"/>
                                        <p:tgtEl>
                                          <p:spTgt spid="15"/>
                                        </p:tgtEl>
                                      </p:cBhvr>
                                    </p:animEffect>
                                    <p:set>
                                      <p:cBhvr>
                                        <p:cTn id="6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grpId="0" nodeType="clickEffect">
                                  <p:stCondLst>
                                    <p:cond delay="0"/>
                                  </p:stCondLst>
                                  <p:childTnLst>
                                    <p:animEffect transition="out" filter="fade">
                                      <p:cBhvr>
                                        <p:cTn id="71" dur="500"/>
                                        <p:tgtEl>
                                          <p:spTgt spid="16"/>
                                        </p:tgtEl>
                                      </p:cBhvr>
                                    </p:animEffect>
                                    <p:set>
                                      <p:cBhvr>
                                        <p:cTn id="7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3" restart="whenNotActive" fill="hold" evtFilter="cancelBubble" nodeType="interactiveSeq">
                <p:stCondLst>
                  <p:cond evt="onClick" delay="0">
                    <p:tgtEl>
                      <p:spTgt spid="17"/>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17"/>
                                        </p:tgtEl>
                                      </p:cBhvr>
                                    </p:animEffect>
                                    <p:set>
                                      <p:cBhvr>
                                        <p:cTn id="7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9" restart="whenNotActive" fill="hold" evtFilter="cancelBubble" nodeType="interactiveSeq">
                <p:stCondLst>
                  <p:cond evt="onClick" delay="0">
                    <p:tgtEl>
                      <p:spTgt spid="21"/>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21"/>
                                        </p:tgtEl>
                                      </p:cBhvr>
                                    </p:animEffect>
                                    <p:set>
                                      <p:cBhvr>
                                        <p:cTn id="8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5" restart="whenNotActive" fill="hold" evtFilter="cancelBubble" nodeType="interactiveSeq">
                <p:stCondLst>
                  <p:cond evt="onClick" delay="0">
                    <p:tgtEl>
                      <p:spTgt spid="22"/>
                    </p:tgtEl>
                  </p:cond>
                </p:stCondLst>
                <p:endSync evt="end" delay="0">
                  <p:rtn val="all"/>
                </p:endSync>
                <p:childTnLst>
                  <p:par>
                    <p:cTn id="86" fill="hold">
                      <p:stCondLst>
                        <p:cond delay="0"/>
                      </p:stCondLst>
                      <p:childTnLst>
                        <p:par>
                          <p:cTn id="87" fill="hold">
                            <p:stCondLst>
                              <p:cond delay="0"/>
                            </p:stCondLst>
                            <p:childTnLst>
                              <p:par>
                                <p:cTn id="88" presetID="10" presetClass="exit" presetSubtype="0" fill="hold" grpId="0" nodeType="clickEffect">
                                  <p:stCondLst>
                                    <p:cond delay="0"/>
                                  </p:stCondLst>
                                  <p:childTnLst>
                                    <p:animEffect transition="out" filter="fade">
                                      <p:cBhvr>
                                        <p:cTn id="89" dur="500"/>
                                        <p:tgtEl>
                                          <p:spTgt spid="22"/>
                                        </p:tgtEl>
                                      </p:cBhvr>
                                    </p:animEffect>
                                    <p:set>
                                      <p:cBhvr>
                                        <p:cTn id="90"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91" restart="whenNotActive" fill="hold" evtFilter="cancelBubble" nodeType="interactiveSeq">
                <p:stCondLst>
                  <p:cond evt="onClick" delay="0">
                    <p:tgtEl>
                      <p:spTgt spid="23"/>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grpId="0" nodeType="clickEffect">
                                  <p:stCondLst>
                                    <p:cond delay="0"/>
                                  </p:stCondLst>
                                  <p:childTnLst>
                                    <p:animEffect transition="out" filter="fade">
                                      <p:cBhvr>
                                        <p:cTn id="95" dur="500"/>
                                        <p:tgtEl>
                                          <p:spTgt spid="23"/>
                                        </p:tgtEl>
                                      </p:cBhvr>
                                    </p:animEffect>
                                    <p:set>
                                      <p:cBhvr>
                                        <p:cTn id="96"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97" restart="whenNotActive" fill="hold" evtFilter="cancelBubble" nodeType="interactiveSeq">
                <p:stCondLst>
                  <p:cond evt="onClick" delay="0">
                    <p:tgtEl>
                      <p:spTgt spid="24"/>
                    </p:tgtEl>
                  </p:cond>
                </p:stCondLst>
                <p:endSync evt="end" delay="0">
                  <p:rtn val="all"/>
                </p:endSync>
                <p:childTnLst>
                  <p:par>
                    <p:cTn id="98" fill="hold">
                      <p:stCondLst>
                        <p:cond delay="0"/>
                      </p:stCondLst>
                      <p:childTnLst>
                        <p:par>
                          <p:cTn id="99" fill="hold">
                            <p:stCondLst>
                              <p:cond delay="0"/>
                            </p:stCondLst>
                            <p:childTnLst>
                              <p:par>
                                <p:cTn id="100" presetID="10" presetClass="exit" presetSubtype="0" fill="hold" grpId="0" nodeType="clickEffect">
                                  <p:stCondLst>
                                    <p:cond delay="0"/>
                                  </p:stCondLst>
                                  <p:childTnLst>
                                    <p:animEffect transition="out" filter="fade">
                                      <p:cBhvr>
                                        <p:cTn id="101" dur="500"/>
                                        <p:tgtEl>
                                          <p:spTgt spid="24"/>
                                        </p:tgtEl>
                                      </p:cBhvr>
                                    </p:animEffect>
                                    <p:set>
                                      <p:cBhvr>
                                        <p:cTn id="102"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21" grpId="0" animBg="1"/>
      <p:bldP spid="21" grpId="1" animBg="1"/>
      <p:bldP spid="22" grpId="0" animBg="1"/>
      <p:bldP spid="22" grpId="1" animBg="1"/>
      <p:bldP spid="23" grpId="0" animBg="1"/>
      <p:bldP spid="23" grpId="1" animBg="1"/>
      <p:bldP spid="24" grpId="0" animBg="1"/>
      <p:bldP spid="2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1" y="740075"/>
            <a:ext cx="12191998"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400"/>
              <a:buNone/>
            </a:pPr>
            <a:r>
              <a:rPr lang="en-GB" sz="11520" b="1" dirty="0">
                <a:solidFill>
                  <a:srgbClr val="1E4E79"/>
                </a:solidFill>
              </a:rPr>
              <a:t>hacer</a:t>
            </a:r>
            <a:endParaRPr sz="3959" dirty="0"/>
          </a:p>
        </p:txBody>
      </p:sp>
      <p:sp>
        <p:nvSpPr>
          <p:cNvPr id="57" name="Google Shape;57;p13"/>
          <p:cNvSpPr txBox="1"/>
          <p:nvPr/>
        </p:nvSpPr>
        <p:spPr>
          <a:xfrm>
            <a:off x="0" y="2189979"/>
            <a:ext cx="12191999"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[to do, make | doing, making]</a:t>
            </a:r>
            <a:endParaRPr sz="1400" kern="0" dirty="0">
              <a:solidFill>
                <a:srgbClr val="000000"/>
              </a:solidFill>
              <a:cs typeface="Arial"/>
              <a:sym typeface="Arial"/>
            </a:endParaRPr>
          </a:p>
        </p:txBody>
      </p:sp>
      <p:sp>
        <p:nvSpPr>
          <p:cNvPr id="58" name="Google Shape;58;p13"/>
          <p:cNvSpPr txBox="1"/>
          <p:nvPr/>
        </p:nvSpPr>
        <p:spPr>
          <a:xfrm>
            <a:off x="0" y="3336274"/>
            <a:ext cx="12191999" cy="1862048"/>
          </a:xfrm>
          <a:prstGeom prst="rect">
            <a:avLst/>
          </a:prstGeom>
          <a:noFill/>
          <a:ln>
            <a:noFill/>
          </a:ln>
        </p:spPr>
        <p:txBody>
          <a:bodyPr spcFirstLastPara="1" wrap="square" lIns="91425" tIns="45700" rIns="91425" bIns="45700" anchor="t" anchorCtr="0">
            <a:noAutofit/>
          </a:bodyPr>
          <a:lstStyle/>
          <a:p>
            <a:pPr algn="ctr">
              <a:buClr>
                <a:srgbClr val="1E4E79"/>
              </a:buClr>
              <a:buSzPts val="11500"/>
              <a:buFont typeface="Arial"/>
              <a:buNone/>
              <a:defRPr/>
            </a:pPr>
            <a:r>
              <a:rPr lang="en-GB" sz="11500" b="1" kern="0" dirty="0" err="1">
                <a:solidFill>
                  <a:srgbClr val="1E4E79"/>
                </a:solidFill>
                <a:latin typeface="Century Gothic"/>
                <a:ea typeface="Century Gothic"/>
                <a:cs typeface="Century Gothic"/>
                <a:sym typeface="Century Gothic"/>
              </a:rPr>
              <a:t>hace</a:t>
            </a:r>
            <a:endParaRPr sz="1400" kern="0" dirty="0">
              <a:solidFill>
                <a:srgbClr val="000000"/>
              </a:solidFill>
              <a:cs typeface="Arial"/>
              <a:sym typeface="Arial"/>
            </a:endParaRPr>
          </a:p>
        </p:txBody>
      </p:sp>
      <p:sp>
        <p:nvSpPr>
          <p:cNvPr id="59" name="Google Shape;59;p13"/>
          <p:cNvSpPr txBox="1"/>
          <p:nvPr/>
        </p:nvSpPr>
        <p:spPr>
          <a:xfrm>
            <a:off x="-1" y="5032800"/>
            <a:ext cx="12191999"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[does, makes | is doing, making]</a:t>
            </a:r>
            <a:endParaRPr sz="1400" kern="0" dirty="0">
              <a:solidFill>
                <a:srgbClr val="000000"/>
              </a:solidFill>
              <a:cs typeface="Arial"/>
              <a:sym typeface="Arial"/>
            </a:endParaRPr>
          </a:p>
        </p:txBody>
      </p:sp>
    </p:spTree>
    <p:extLst>
      <p:ext uri="{BB962C8B-B14F-4D97-AF65-F5344CB8AC3E}">
        <p14:creationId xmlns:p14="http://schemas.microsoft.com/office/powerpoint/2010/main" val="309774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9" name="Google Shape;57;p13"/>
          <p:cNvSpPr txBox="1"/>
          <p:nvPr/>
        </p:nvSpPr>
        <p:spPr>
          <a:xfrm>
            <a:off x="0" y="2189979"/>
            <a:ext cx="12191999" cy="584775"/>
          </a:xfrm>
          <a:prstGeom prst="rect">
            <a:avLst/>
          </a:prstGeom>
          <a:no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[to do, make | doing, making]</a:t>
            </a:r>
            <a:endParaRPr sz="1400" kern="0" dirty="0">
              <a:solidFill>
                <a:srgbClr val="000000"/>
              </a:solidFill>
              <a:cs typeface="Arial"/>
              <a:sym typeface="Arial"/>
            </a:endParaRPr>
          </a:p>
        </p:txBody>
      </p:sp>
      <p:sp>
        <p:nvSpPr>
          <p:cNvPr id="66" name="Google Shape;66;p14" descr="question mark action button">
            <a:hlinkClick r:id="" action="ppaction://noaction">
              <a:snd r:embed="rId3" name="hacer.wav"/>
            </a:hlinkClick>
          </p:cNvPr>
          <p:cNvSpPr/>
          <p:nvPr/>
        </p:nvSpPr>
        <p:spPr>
          <a:xfrm>
            <a:off x="1260000" y="2239992"/>
            <a:ext cx="542518" cy="478800"/>
          </a:xfrm>
          <a:custGeom>
            <a:avLst/>
            <a:gdLst/>
            <a:ahLst/>
            <a:cxnLst/>
            <a:rect l="l" t="t" r="r" b="b"/>
            <a:pathLst>
              <a:path w="120000" h="120000" extrusionOk="0">
                <a:moveTo>
                  <a:pt x="0" y="0"/>
                </a:moveTo>
                <a:lnTo>
                  <a:pt x="120000" y="0"/>
                </a:lnTo>
                <a:lnTo>
                  <a:pt x="120000" y="120000"/>
                </a:lnTo>
                <a:lnTo>
                  <a:pt x="0" y="120000"/>
                </a:lnTo>
                <a:close/>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darken"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67" name="Google Shape;67;p14"/>
          <p:cNvSpPr txBox="1">
            <a:spLocks noGrp="1"/>
          </p:cNvSpPr>
          <p:nvPr>
            <p:ph type="title"/>
          </p:nvPr>
        </p:nvSpPr>
        <p:spPr>
          <a:xfrm>
            <a:off x="0" y="841447"/>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dirty="0">
                <a:solidFill>
                  <a:srgbClr val="1E4E79"/>
                </a:solidFill>
              </a:rPr>
              <a:t>hacer</a:t>
            </a:r>
            <a:endParaRPr sz="3959" dirty="0"/>
          </a:p>
        </p:txBody>
      </p:sp>
      <p:sp>
        <p:nvSpPr>
          <p:cNvPr id="69" name="Google Shape;69;p14" descr="question mark action button">
            <a:hlinkClick r:id="" action="ppaction://noaction">
              <a:snd r:embed="rId4" name="hace.wav"/>
            </a:hlinkClick>
          </p:cNvPr>
          <p:cNvSpPr/>
          <p:nvPr/>
        </p:nvSpPr>
        <p:spPr>
          <a:xfrm>
            <a:off x="1260000" y="5094792"/>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EEC100"/>
              </a:solidFill>
              <a:latin typeface="Century Gothic"/>
              <a:ea typeface="Century Gothic"/>
              <a:cs typeface="Century Gothic"/>
              <a:sym typeface="Century Gothic"/>
            </a:endParaRPr>
          </a:p>
        </p:txBody>
      </p:sp>
      <p:sp>
        <p:nvSpPr>
          <p:cNvPr id="70" name="Google Shape;70;p14"/>
          <p:cNvSpPr txBox="1"/>
          <p:nvPr/>
        </p:nvSpPr>
        <p:spPr>
          <a:xfrm>
            <a:off x="0" y="3337200"/>
            <a:ext cx="12192000" cy="1862048"/>
          </a:xfrm>
          <a:prstGeom prst="rect">
            <a:avLst/>
          </a:prstGeom>
          <a:noFill/>
          <a:ln>
            <a:noFill/>
          </a:ln>
        </p:spPr>
        <p:txBody>
          <a:bodyPr spcFirstLastPara="1" wrap="square" lIns="91425" tIns="45700" rIns="91425" bIns="45700" anchor="t" anchorCtr="0">
            <a:noAutofit/>
          </a:bodyPr>
          <a:lstStyle/>
          <a:p>
            <a:pPr algn="ctr">
              <a:buClr>
                <a:srgbClr val="1E4E79"/>
              </a:buClr>
              <a:buSzPts val="11500"/>
              <a:buFont typeface="Arial"/>
              <a:buNone/>
              <a:defRPr/>
            </a:pPr>
            <a:r>
              <a:rPr lang="en-GB" sz="11500" b="1" kern="0" dirty="0" err="1">
                <a:solidFill>
                  <a:srgbClr val="1E4E79"/>
                </a:solidFill>
                <a:latin typeface="Century Gothic"/>
                <a:ea typeface="Century Gothic"/>
                <a:cs typeface="Century Gothic"/>
                <a:sym typeface="Century Gothic"/>
              </a:rPr>
              <a:t>hace</a:t>
            </a:r>
            <a:endParaRPr sz="1400" kern="0" dirty="0">
              <a:solidFill>
                <a:srgbClr val="000000"/>
              </a:solidFill>
              <a:cs typeface="Arial"/>
              <a:sym typeface="Arial"/>
            </a:endParaRPr>
          </a:p>
        </p:txBody>
      </p:sp>
      <p:sp>
        <p:nvSpPr>
          <p:cNvPr id="71" name="Google Shape;71;p14"/>
          <p:cNvSpPr txBox="1"/>
          <p:nvPr/>
        </p:nvSpPr>
        <p:spPr>
          <a:xfrm>
            <a:off x="2014778" y="5033064"/>
            <a:ext cx="8167607"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[does, makes | is doing, making]</a:t>
            </a:r>
            <a:endParaRPr sz="1400" kern="0" dirty="0">
              <a:solidFill>
                <a:srgbClr val="000000"/>
              </a:solidFill>
              <a:cs typeface="Arial"/>
              <a:sym typeface="Arial"/>
            </a:endParaRPr>
          </a:p>
        </p:txBody>
      </p:sp>
    </p:spTree>
    <p:extLst>
      <p:ext uri="{BB962C8B-B14F-4D97-AF65-F5344CB8AC3E}">
        <p14:creationId xmlns:p14="http://schemas.microsoft.com/office/powerpoint/2010/main" val="128838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0"/>
                                        </p:tgtEl>
                                        <p:attrNameLst>
                                          <p:attrName>style.visibility</p:attrName>
                                        </p:attrNameLst>
                                      </p:cBhvr>
                                      <p:to>
                                        <p:strVal val="visible"/>
                                      </p:to>
                                    </p:set>
                                    <p:animEffect transition="in" filter="fade">
                                      <p:cBhvr>
                                        <p:cTn id="21" dur="500"/>
                                        <p:tgtEl>
                                          <p:spTgt spid="7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9"/>
                                        </p:tgtEl>
                                        <p:attrNameLst>
                                          <p:attrName>style.visibility</p:attrName>
                                        </p:attrNameLst>
                                      </p:cBhvr>
                                      <p:to>
                                        <p:strVal val="visible"/>
                                      </p:to>
                                    </p:set>
                                    <p:animEffect transition="in" filter="fade">
                                      <p:cBhvr>
                                        <p:cTn id="26" dur="500"/>
                                        <p:tgtEl>
                                          <p:spTgt spid="6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7899" y="594218"/>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a</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grpSp>
        <p:nvGrpSpPr>
          <p:cNvPr id="2" name="Group 1" descr="man next to a ladder as tall as him, silhouette of another but shorter man on the other side of the ladder. "/>
          <p:cNvGrpSpPr/>
          <p:nvPr/>
        </p:nvGrpSpPr>
        <p:grpSpPr>
          <a:xfrm>
            <a:off x="4506622" y="601536"/>
            <a:ext cx="3256029" cy="3660988"/>
            <a:chOff x="7969853" y="2195531"/>
            <a:chExt cx="2183537" cy="2455108"/>
          </a:xfrm>
        </p:grpSpPr>
        <p:pic>
          <p:nvPicPr>
            <p:cNvPr id="8" name="Picture 10" descr="tall ma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4636"/>
            <a:stretch/>
          </p:blipFill>
          <p:spPr bwMode="auto">
            <a:xfrm>
              <a:off x="7969853" y="2195531"/>
              <a:ext cx="1525155" cy="23138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add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14238" y="2472469"/>
              <a:ext cx="498842" cy="20369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man next to a ladder as tall as him, silhouette of another but shorter man on the other side of the ladder. "/>
            <p:cNvPicPr>
              <a:picLocks noChangeAspect="1" noChangeArrowheads="1"/>
            </p:cNvPicPr>
            <p:nvPr/>
          </p:nvPicPr>
          <p:blipFill rotWithShape="1">
            <a:blip r:embed="rId5">
              <a:extLst>
                <a:ext uri="{28A0092B-C50C-407E-A947-70E740481C1C}">
                  <a14:useLocalDpi xmlns:a14="http://schemas.microsoft.com/office/drawing/2010/main" val="0"/>
                </a:ext>
              </a:extLst>
            </a:blip>
            <a:srcRect l="82907" t="41261" r="-2611" b="15714"/>
            <a:stretch/>
          </p:blipFill>
          <p:spPr bwMode="auto">
            <a:xfrm>
              <a:off x="9617834" y="3490938"/>
              <a:ext cx="535556" cy="1159701"/>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4139974" y="4262524"/>
            <a:ext cx="3912052" cy="1938992"/>
          </a:xfrm>
          <a:prstGeom prst="rect">
            <a:avLst/>
          </a:prstGeom>
          <a:noFill/>
        </p:spPr>
        <p:txBody>
          <a:bodyPr wrap="square" rtlCol="0">
            <a:spAutoFit/>
          </a:bodyPr>
          <a:lstStyle/>
          <a:p>
            <a:pPr algn="ctr"/>
            <a:r>
              <a:rPr lang="en-GB" sz="12000" dirty="0">
                <a:solidFill>
                  <a:srgbClr val="E56700"/>
                </a:solidFill>
                <a:latin typeface="Century Gothic" panose="020B0502020202020204" pitchFamily="34" charset="0"/>
                <a:cs typeface="Calibri" panose="020F0502020204030204" pitchFamily="34" charset="0"/>
              </a:rPr>
              <a:t>a</a:t>
            </a:r>
            <a:r>
              <a:rPr lang="en-GB" sz="12000" dirty="0">
                <a:solidFill>
                  <a:srgbClr val="115076"/>
                </a:solidFill>
                <a:latin typeface="Century Gothic" panose="020B0502020202020204" pitchFamily="34" charset="0"/>
                <a:cs typeface="Calibri" panose="020F0502020204030204" pitchFamily="34" charset="0"/>
              </a:rPr>
              <a:t>lto</a:t>
            </a:r>
          </a:p>
        </p:txBody>
      </p:sp>
    </p:spTree>
    <p:extLst>
      <p:ext uri="{BB962C8B-B14F-4D97-AF65-F5344CB8AC3E}">
        <p14:creationId xmlns:p14="http://schemas.microsoft.com/office/powerpoint/2010/main" val="43625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a_alt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4" name="a_al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0" y="828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err="1">
                <a:solidFill>
                  <a:srgbClr val="1E4E79"/>
                </a:solidFill>
              </a:rPr>
              <a:t>hace</a:t>
            </a:r>
            <a:endParaRPr sz="11500" dirty="0"/>
          </a:p>
        </p:txBody>
      </p:sp>
      <p:sp>
        <p:nvSpPr>
          <p:cNvPr id="78" name="Google Shape;78;p15"/>
          <p:cNvSpPr txBox="1"/>
          <p:nvPr/>
        </p:nvSpPr>
        <p:spPr>
          <a:xfrm>
            <a:off x="0" y="2177384"/>
            <a:ext cx="12192000"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[does, makes | is doing, making]</a:t>
            </a:r>
            <a:endParaRPr sz="1400" kern="0" dirty="0">
              <a:solidFill>
                <a:srgbClr val="000000"/>
              </a:solidFill>
              <a:cs typeface="Arial"/>
              <a:sym typeface="Arial"/>
            </a:endParaRPr>
          </a:p>
        </p:txBody>
      </p:sp>
      <p:sp>
        <p:nvSpPr>
          <p:cNvPr id="79" name="Google Shape;79;p15"/>
          <p:cNvSpPr txBox="1"/>
          <p:nvPr/>
        </p:nvSpPr>
        <p:spPr>
          <a:xfrm>
            <a:off x="2676614" y="4017137"/>
            <a:ext cx="6838769" cy="1015663"/>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6000"/>
              <a:buFont typeface="Arial"/>
              <a:buNone/>
              <a:defRPr/>
            </a:pPr>
            <a:r>
              <a:rPr lang="en-GB" sz="6000" b="1" kern="0" dirty="0" err="1">
                <a:solidFill>
                  <a:srgbClr val="C55A11"/>
                </a:solidFill>
                <a:latin typeface="Century Gothic"/>
                <a:ea typeface="Century Gothic"/>
                <a:cs typeface="Century Gothic"/>
                <a:sym typeface="Century Gothic"/>
              </a:rPr>
              <a:t>Hace</a:t>
            </a:r>
            <a:r>
              <a:rPr lang="en-GB" sz="6000" b="1" kern="0" dirty="0">
                <a:solidFill>
                  <a:srgbClr val="1E4E79"/>
                </a:solidFill>
                <a:latin typeface="Century Gothic"/>
                <a:ea typeface="Century Gothic"/>
                <a:cs typeface="Century Gothic"/>
                <a:sym typeface="Century Gothic"/>
              </a:rPr>
              <a:t> </a:t>
            </a:r>
            <a:r>
              <a:rPr lang="en-GB" sz="6000" kern="0" dirty="0">
                <a:solidFill>
                  <a:srgbClr val="1E4E79"/>
                </a:solidFill>
                <a:latin typeface="Century Gothic"/>
                <a:ea typeface="Century Gothic"/>
                <a:cs typeface="Century Gothic"/>
                <a:sym typeface="Century Gothic"/>
              </a:rPr>
              <a:t>un</a:t>
            </a:r>
            <a:r>
              <a:rPr lang="en-GB" sz="6000" b="1" kern="0" dirty="0">
                <a:solidFill>
                  <a:srgbClr val="1E4E79"/>
                </a:solidFill>
                <a:latin typeface="Century Gothic"/>
                <a:ea typeface="Century Gothic"/>
                <a:cs typeface="Century Gothic"/>
                <a:sym typeface="Century Gothic"/>
              </a:rPr>
              <a:t> </a:t>
            </a:r>
            <a:r>
              <a:rPr lang="en-GB" sz="6000" kern="0" dirty="0" err="1">
                <a:solidFill>
                  <a:srgbClr val="1E4E79"/>
                </a:solidFill>
                <a:latin typeface="Century Gothic"/>
                <a:ea typeface="Century Gothic"/>
                <a:cs typeface="Century Gothic"/>
                <a:sym typeface="Century Gothic"/>
              </a:rPr>
              <a:t>examen</a:t>
            </a:r>
            <a:r>
              <a:rPr lang="en-GB" sz="6000" b="1" kern="0" dirty="0">
                <a:solidFill>
                  <a:srgbClr val="1E4E79"/>
                </a:solidFill>
                <a:latin typeface="Century Gothic"/>
                <a:ea typeface="Century Gothic"/>
                <a:cs typeface="Century Gothic"/>
                <a:sym typeface="Century Gothic"/>
              </a:rPr>
              <a:t>.</a:t>
            </a:r>
            <a:endParaRPr sz="6000" kern="0" dirty="0">
              <a:solidFill>
                <a:srgbClr val="1E4E79"/>
              </a:solidFill>
              <a:latin typeface="Century Gothic"/>
              <a:ea typeface="Century Gothic"/>
              <a:cs typeface="Century Gothic"/>
              <a:sym typeface="Century Gothic"/>
            </a:endParaRPr>
          </a:p>
        </p:txBody>
      </p:sp>
      <p:sp>
        <p:nvSpPr>
          <p:cNvPr id="80" name="Google Shape;80;p15"/>
          <p:cNvSpPr txBox="1"/>
          <p:nvPr/>
        </p:nvSpPr>
        <p:spPr>
          <a:xfrm>
            <a:off x="2798465" y="5032800"/>
            <a:ext cx="6595065"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[S/he </a:t>
            </a:r>
            <a:r>
              <a:rPr lang="en-GB" sz="3200" b="1" kern="0" dirty="0">
                <a:solidFill>
                  <a:srgbClr val="C55A11"/>
                </a:solidFill>
                <a:latin typeface="Century Gothic"/>
                <a:ea typeface="Century Gothic"/>
                <a:cs typeface="Century Gothic"/>
                <a:sym typeface="Century Gothic"/>
              </a:rPr>
              <a:t>does </a:t>
            </a:r>
            <a:r>
              <a:rPr lang="en-GB" sz="3200" kern="0" dirty="0">
                <a:solidFill>
                  <a:srgbClr val="5B9BD5">
                    <a:lumMod val="50000"/>
                  </a:srgbClr>
                </a:solidFill>
                <a:latin typeface="Century Gothic"/>
                <a:ea typeface="Century Gothic"/>
                <a:cs typeface="Century Gothic"/>
                <a:sym typeface="Century Gothic"/>
              </a:rPr>
              <a:t>|</a:t>
            </a:r>
            <a:r>
              <a:rPr lang="en-GB" sz="3200" b="1" kern="0" dirty="0">
                <a:solidFill>
                  <a:srgbClr val="C55A11"/>
                </a:solidFill>
                <a:latin typeface="Century Gothic"/>
                <a:ea typeface="Century Gothic"/>
                <a:cs typeface="Century Gothic"/>
                <a:sym typeface="Century Gothic"/>
              </a:rPr>
              <a:t> is doing</a:t>
            </a:r>
            <a:r>
              <a:rPr lang="en-GB" sz="3200" kern="0" dirty="0">
                <a:solidFill>
                  <a:srgbClr val="1E4E79"/>
                </a:solidFill>
                <a:latin typeface="Century Gothic"/>
                <a:ea typeface="Century Gothic"/>
                <a:cs typeface="Century Gothic"/>
                <a:sym typeface="Century Gothic"/>
              </a:rPr>
              <a:t> an exam.]</a:t>
            </a:r>
            <a:endParaRPr sz="1400" kern="0" dirty="0">
              <a:solidFill>
                <a:srgbClr val="000000"/>
              </a:solidFill>
              <a:cs typeface="Arial"/>
              <a:sym typeface="Arial"/>
            </a:endParaRPr>
          </a:p>
        </p:txBody>
      </p:sp>
    </p:spTree>
    <p:extLst>
      <p:ext uri="{BB962C8B-B14F-4D97-AF65-F5344CB8AC3E}">
        <p14:creationId xmlns:p14="http://schemas.microsoft.com/office/powerpoint/2010/main" val="15832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fade">
                                      <p:cBhvr>
                                        <p:cTn id="12" dur="500"/>
                                        <p:tgtEl>
                                          <p:spTgt spid="7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fade">
                                      <p:cBhvr>
                                        <p:cTn id="17" dur="500"/>
                                        <p:tgtEl>
                                          <p:spTgt spid="7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0"/>
                                        </p:tgtEl>
                                        <p:attrNameLst>
                                          <p:attrName>style.visibility</p:attrName>
                                        </p:attrNameLst>
                                      </p:cBhvr>
                                      <p:to>
                                        <p:strVal val="visible"/>
                                      </p:to>
                                    </p:set>
                                    <p:animEffect transition="in" filter="fade">
                                      <p:cBhvr>
                                        <p:cTn id="22"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0" y="828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dirty="0">
                <a:solidFill>
                  <a:srgbClr val="1E4E79"/>
                </a:solidFill>
              </a:rPr>
              <a:t>hacer</a:t>
            </a:r>
            <a:endParaRPr sz="3959" dirty="0"/>
          </a:p>
        </p:txBody>
      </p:sp>
      <p:sp>
        <p:nvSpPr>
          <p:cNvPr id="87" name="Google Shape;87;p16"/>
          <p:cNvSpPr txBox="1"/>
          <p:nvPr/>
        </p:nvSpPr>
        <p:spPr>
          <a:xfrm>
            <a:off x="0" y="2176662"/>
            <a:ext cx="12192000"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[to do, make | doing, making]</a:t>
            </a:r>
            <a:endParaRPr sz="1400" kern="0" dirty="0">
              <a:solidFill>
                <a:srgbClr val="000000"/>
              </a:solidFill>
              <a:cs typeface="Arial"/>
              <a:sym typeface="Arial"/>
            </a:endParaRPr>
          </a:p>
        </p:txBody>
      </p:sp>
      <p:sp>
        <p:nvSpPr>
          <p:cNvPr id="88" name="Google Shape;88;p16"/>
          <p:cNvSpPr txBox="1"/>
          <p:nvPr/>
        </p:nvSpPr>
        <p:spPr>
          <a:xfrm>
            <a:off x="0" y="4017600"/>
            <a:ext cx="12192000" cy="1015663"/>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6000"/>
              <a:buFont typeface="Arial"/>
              <a:buNone/>
              <a:defRPr/>
            </a:pPr>
            <a:r>
              <a:rPr lang="en-GB" sz="6000" kern="0" dirty="0">
                <a:solidFill>
                  <a:srgbClr val="1E4E79"/>
                </a:solidFill>
                <a:latin typeface="Century Gothic"/>
                <a:ea typeface="Century Gothic"/>
                <a:cs typeface="Century Gothic"/>
                <a:sym typeface="Century Gothic"/>
              </a:rPr>
              <a:t>No </a:t>
            </a:r>
            <a:r>
              <a:rPr lang="en-GB" sz="6000" kern="0" dirty="0" err="1">
                <a:solidFill>
                  <a:srgbClr val="1E4E79"/>
                </a:solidFill>
                <a:latin typeface="Century Gothic"/>
                <a:ea typeface="Century Gothic"/>
                <a:cs typeface="Century Gothic"/>
                <a:sym typeface="Century Gothic"/>
              </a:rPr>
              <a:t>quiere</a:t>
            </a:r>
            <a:r>
              <a:rPr lang="en-GB" sz="6000" kern="0" dirty="0">
                <a:solidFill>
                  <a:srgbClr val="1E4E79"/>
                </a:solidFill>
                <a:latin typeface="Century Gothic"/>
                <a:ea typeface="Century Gothic"/>
                <a:cs typeface="Century Gothic"/>
                <a:sym typeface="Century Gothic"/>
              </a:rPr>
              <a:t> </a:t>
            </a:r>
            <a:r>
              <a:rPr lang="en-GB" sz="6000" b="1" kern="0" dirty="0">
                <a:solidFill>
                  <a:srgbClr val="C55A11"/>
                </a:solidFill>
                <a:latin typeface="Century Gothic"/>
                <a:ea typeface="Century Gothic"/>
                <a:cs typeface="Century Gothic"/>
                <a:sym typeface="Century Gothic"/>
              </a:rPr>
              <a:t>hacer </a:t>
            </a:r>
            <a:r>
              <a:rPr lang="en-GB" sz="6000" kern="0" dirty="0">
                <a:solidFill>
                  <a:srgbClr val="37598F"/>
                </a:solidFill>
                <a:latin typeface="Century Gothic"/>
                <a:ea typeface="Century Gothic"/>
                <a:cs typeface="Century Gothic"/>
                <a:sym typeface="Century Gothic"/>
              </a:rPr>
              <a:t>un </a:t>
            </a:r>
            <a:r>
              <a:rPr lang="en-GB" sz="6000" kern="0" dirty="0" err="1">
                <a:solidFill>
                  <a:srgbClr val="37598F"/>
                </a:solidFill>
                <a:latin typeface="Century Gothic"/>
                <a:ea typeface="Century Gothic"/>
                <a:cs typeface="Century Gothic"/>
                <a:sym typeface="Century Gothic"/>
              </a:rPr>
              <a:t>examen</a:t>
            </a:r>
            <a:r>
              <a:rPr lang="en-GB" sz="6000" kern="0" dirty="0">
                <a:solidFill>
                  <a:srgbClr val="1E4E79"/>
                </a:solidFill>
                <a:latin typeface="Century Gothic"/>
                <a:ea typeface="Century Gothic"/>
                <a:cs typeface="Century Gothic"/>
                <a:sym typeface="Century Gothic"/>
              </a:rPr>
              <a:t>. </a:t>
            </a:r>
            <a:endParaRPr sz="6000" kern="0" dirty="0">
              <a:solidFill>
                <a:srgbClr val="1E4E79"/>
              </a:solidFill>
              <a:latin typeface="Century Gothic"/>
              <a:ea typeface="Century Gothic"/>
              <a:cs typeface="Century Gothic"/>
              <a:sym typeface="Century Gothic"/>
            </a:endParaRPr>
          </a:p>
        </p:txBody>
      </p:sp>
      <p:sp>
        <p:nvSpPr>
          <p:cNvPr id="89" name="Google Shape;89;p16"/>
          <p:cNvSpPr txBox="1"/>
          <p:nvPr/>
        </p:nvSpPr>
        <p:spPr>
          <a:xfrm>
            <a:off x="2327095" y="5033263"/>
            <a:ext cx="7537809"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a:t>
            </a:r>
            <a:r>
              <a:rPr lang="en-GB" sz="3200" dirty="0">
                <a:solidFill>
                  <a:srgbClr val="5B9BD5">
                    <a:lumMod val="50000"/>
                  </a:srgbClr>
                </a:solidFill>
                <a:latin typeface="Century Gothic" panose="020B0502020202020204" pitchFamily="34" charset="0"/>
              </a:rPr>
              <a:t>S/he</a:t>
            </a:r>
            <a:r>
              <a:rPr lang="en-HK" sz="3200" dirty="0">
                <a:solidFill>
                  <a:srgbClr val="5B9BD5">
                    <a:lumMod val="50000"/>
                  </a:srgbClr>
                </a:solidFill>
                <a:latin typeface="Century Gothic" panose="020B0502020202020204" pitchFamily="34" charset="0"/>
              </a:rPr>
              <a:t> doesn't want to</a:t>
            </a:r>
            <a:r>
              <a:rPr lang="en-HK" sz="3200" b="1" dirty="0">
                <a:solidFill>
                  <a:srgbClr val="EB6E19"/>
                </a:solidFill>
                <a:latin typeface="Century Gothic" panose="020B0502020202020204" pitchFamily="34" charset="0"/>
              </a:rPr>
              <a:t> </a:t>
            </a:r>
            <a:r>
              <a:rPr lang="en-HK" sz="3200" b="1" dirty="0">
                <a:solidFill>
                  <a:srgbClr val="C55A11"/>
                </a:solidFill>
                <a:latin typeface="Century Gothic" panose="020B0502020202020204" pitchFamily="34" charset="0"/>
              </a:rPr>
              <a:t>do</a:t>
            </a:r>
            <a:r>
              <a:rPr lang="en-HK" sz="3200" b="1" dirty="0">
                <a:solidFill>
                  <a:srgbClr val="EB6E19"/>
                </a:solidFill>
                <a:latin typeface="Century Gothic" panose="020B0502020202020204" pitchFamily="34" charset="0"/>
              </a:rPr>
              <a:t> </a:t>
            </a:r>
            <a:r>
              <a:rPr lang="en-HK" sz="3200" dirty="0">
                <a:solidFill>
                  <a:srgbClr val="5B9BD5">
                    <a:lumMod val="50000"/>
                  </a:srgbClr>
                </a:solidFill>
                <a:latin typeface="Century Gothic" panose="020B0502020202020204" pitchFamily="34" charset="0"/>
              </a:rPr>
              <a:t>an exam</a:t>
            </a:r>
            <a:r>
              <a:rPr lang="en-GB" sz="3200" kern="0" dirty="0">
                <a:solidFill>
                  <a:srgbClr val="1E4E79"/>
                </a:solidFill>
                <a:latin typeface="Century Gothic"/>
                <a:ea typeface="Century Gothic"/>
                <a:cs typeface="Century Gothic"/>
                <a:sym typeface="Century Gothic"/>
              </a:rPr>
              <a:t>.]</a:t>
            </a:r>
            <a:endParaRPr sz="1400" kern="0" dirty="0">
              <a:solidFill>
                <a:srgbClr val="000000"/>
              </a:solidFill>
              <a:cs typeface="Arial"/>
              <a:sym typeface="Arial"/>
            </a:endParaRPr>
          </a:p>
        </p:txBody>
      </p:sp>
    </p:spTree>
    <p:extLst>
      <p:ext uri="{BB962C8B-B14F-4D97-AF65-F5344CB8AC3E}">
        <p14:creationId xmlns:p14="http://schemas.microsoft.com/office/powerpoint/2010/main" val="255872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500"/>
                                        <p:tgtEl>
                                          <p:spTgt spid="8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fade">
                                      <p:cBhvr>
                                        <p:cTn id="17" dur="500"/>
                                        <p:tgtEl>
                                          <p:spTgt spid="8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9"/>
                                        </p:tgtEl>
                                        <p:attrNameLst>
                                          <p:attrName>style.visibility</p:attrName>
                                        </p:attrNameLst>
                                      </p:cBhvr>
                                      <p:to>
                                        <p:strVal val="visible"/>
                                      </p:to>
                                    </p:set>
                                    <p:animEffect transition="in" filter="fade">
                                      <p:cBhvr>
                                        <p:cTn id="22"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descr="question mark action button">
            <a:hlinkClick r:id="" action="ppaction://noaction">
              <a:snd r:embed="rId3" name="hace.wav"/>
            </a:hlinkClick>
          </p:cNvPr>
          <p:cNvSpPr/>
          <p:nvPr/>
        </p:nvSpPr>
        <p:spPr>
          <a:xfrm>
            <a:off x="900000" y="2301984"/>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96" name="Google Shape;96;p17"/>
          <p:cNvSpPr txBox="1">
            <a:spLocks noGrp="1"/>
          </p:cNvSpPr>
          <p:nvPr>
            <p:ph type="title"/>
          </p:nvPr>
        </p:nvSpPr>
        <p:spPr>
          <a:xfrm>
            <a:off x="0" y="826968"/>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err="1">
                <a:solidFill>
                  <a:srgbClr val="1E4E79"/>
                </a:solidFill>
              </a:rPr>
              <a:t>hace</a:t>
            </a:r>
            <a:endParaRPr sz="11500" dirty="0"/>
          </a:p>
        </p:txBody>
      </p:sp>
      <p:sp>
        <p:nvSpPr>
          <p:cNvPr id="97" name="Google Shape;97;p17"/>
          <p:cNvSpPr txBox="1"/>
          <p:nvPr/>
        </p:nvSpPr>
        <p:spPr>
          <a:xfrm>
            <a:off x="1580827" y="2178000"/>
            <a:ext cx="8865031"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[does, makes | is doing, making]</a:t>
            </a:r>
            <a:endParaRPr sz="1400" kern="0" dirty="0">
              <a:solidFill>
                <a:srgbClr val="000000"/>
              </a:solidFill>
              <a:cs typeface="Arial"/>
              <a:sym typeface="Arial"/>
            </a:endParaRPr>
          </a:p>
        </p:txBody>
      </p:sp>
      <p:sp>
        <p:nvSpPr>
          <p:cNvPr id="98" name="Google Shape;98;p17" descr="question mark action button">
            <a:hlinkClick r:id="" action="ppaction://noaction">
              <a:snd r:embed="rId4" name="hace un examen.wav"/>
            </a:hlinkClick>
          </p:cNvPr>
          <p:cNvSpPr/>
          <p:nvPr/>
        </p:nvSpPr>
        <p:spPr>
          <a:xfrm>
            <a:off x="900000" y="512578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99" name="Google Shape;99;p17"/>
          <p:cNvSpPr txBox="1"/>
          <p:nvPr/>
        </p:nvSpPr>
        <p:spPr>
          <a:xfrm>
            <a:off x="2864766" y="3940193"/>
            <a:ext cx="6888834" cy="1015663"/>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6000"/>
              <a:buFont typeface="Arial"/>
              <a:buNone/>
              <a:defRPr/>
            </a:pPr>
            <a:r>
              <a:rPr lang="en-GB" sz="6000" b="1" kern="0" dirty="0" err="1">
                <a:solidFill>
                  <a:srgbClr val="C55A11"/>
                </a:solidFill>
                <a:latin typeface="Century Gothic"/>
                <a:ea typeface="Century Gothic"/>
                <a:cs typeface="Century Gothic"/>
                <a:sym typeface="Century Gothic"/>
              </a:rPr>
              <a:t>Hace</a:t>
            </a:r>
            <a:r>
              <a:rPr lang="en-GB" sz="6000" kern="0" dirty="0">
                <a:solidFill>
                  <a:srgbClr val="1E4E79"/>
                </a:solidFill>
                <a:latin typeface="Century Gothic"/>
                <a:ea typeface="Century Gothic"/>
                <a:cs typeface="Century Gothic"/>
                <a:sym typeface="Century Gothic"/>
              </a:rPr>
              <a:t> un </a:t>
            </a:r>
            <a:r>
              <a:rPr lang="en-GB" sz="6000" kern="0" dirty="0" err="1">
                <a:solidFill>
                  <a:srgbClr val="1E4E79"/>
                </a:solidFill>
                <a:latin typeface="Century Gothic"/>
                <a:ea typeface="Century Gothic"/>
                <a:cs typeface="Century Gothic"/>
                <a:sym typeface="Century Gothic"/>
              </a:rPr>
              <a:t>examen</a:t>
            </a:r>
            <a:r>
              <a:rPr lang="en-GB" sz="6000" kern="0" dirty="0">
                <a:solidFill>
                  <a:srgbClr val="1E4E79"/>
                </a:solidFill>
                <a:latin typeface="Century Gothic"/>
                <a:ea typeface="Century Gothic"/>
                <a:cs typeface="Century Gothic"/>
                <a:sym typeface="Century Gothic"/>
              </a:rPr>
              <a:t>.</a:t>
            </a:r>
            <a:endParaRPr sz="6000" kern="0" dirty="0">
              <a:solidFill>
                <a:srgbClr val="EA5F00"/>
              </a:solidFill>
              <a:latin typeface="Century Gothic"/>
              <a:ea typeface="Century Gothic"/>
              <a:cs typeface="Century Gothic"/>
              <a:sym typeface="Century Gothic"/>
            </a:endParaRPr>
          </a:p>
        </p:txBody>
      </p:sp>
      <p:sp>
        <p:nvSpPr>
          <p:cNvPr id="101" name="Google Shape;101;p17"/>
          <p:cNvSpPr txBox="1"/>
          <p:nvPr/>
        </p:nvSpPr>
        <p:spPr>
          <a:xfrm>
            <a:off x="1580827" y="5032800"/>
            <a:ext cx="8865030"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[S/he </a:t>
            </a:r>
            <a:r>
              <a:rPr lang="en-GB" sz="3200" b="1" kern="0" dirty="0">
                <a:solidFill>
                  <a:srgbClr val="C55A11"/>
                </a:solidFill>
                <a:latin typeface="Century Gothic"/>
                <a:ea typeface="Century Gothic"/>
                <a:cs typeface="Century Gothic"/>
                <a:sym typeface="Century Gothic"/>
              </a:rPr>
              <a:t>does</a:t>
            </a:r>
            <a:r>
              <a:rPr lang="en-GB" sz="3200" kern="0" dirty="0">
                <a:solidFill>
                  <a:srgbClr val="1E4E79"/>
                </a:solidFill>
                <a:latin typeface="Century Gothic"/>
                <a:ea typeface="Century Gothic"/>
                <a:cs typeface="Century Gothic"/>
                <a:sym typeface="Century Gothic"/>
              </a:rPr>
              <a:t> | </a:t>
            </a:r>
            <a:r>
              <a:rPr lang="en-GB" sz="3200" b="1" kern="0" dirty="0">
                <a:solidFill>
                  <a:srgbClr val="C55A11"/>
                </a:solidFill>
                <a:latin typeface="Century Gothic"/>
                <a:ea typeface="Century Gothic"/>
                <a:cs typeface="Century Gothic"/>
                <a:sym typeface="Century Gothic"/>
              </a:rPr>
              <a:t>is doing</a:t>
            </a:r>
            <a:r>
              <a:rPr lang="en-GB" sz="3200" kern="0" dirty="0">
                <a:solidFill>
                  <a:srgbClr val="1E4E79"/>
                </a:solidFill>
                <a:latin typeface="Century Gothic"/>
                <a:ea typeface="Century Gothic"/>
                <a:cs typeface="Century Gothic"/>
                <a:sym typeface="Century Gothic"/>
              </a:rPr>
              <a:t> an exam.]</a:t>
            </a:r>
            <a:endParaRPr sz="1400" kern="0" dirty="0">
              <a:solidFill>
                <a:srgbClr val="000000"/>
              </a:solidFill>
              <a:cs typeface="Arial"/>
              <a:sym typeface="Arial"/>
            </a:endParaRPr>
          </a:p>
        </p:txBody>
      </p:sp>
      <p:sp>
        <p:nvSpPr>
          <p:cNvPr id="2" name="TextBox 1"/>
          <p:cNvSpPr txBox="1"/>
          <p:nvPr/>
        </p:nvSpPr>
        <p:spPr>
          <a:xfrm>
            <a:off x="2451652" y="3953445"/>
            <a:ext cx="2743200" cy="1015663"/>
          </a:xfrm>
          <a:prstGeom prst="rect">
            <a:avLst/>
          </a:prstGeom>
          <a:solidFill>
            <a:schemeClr val="bg1"/>
          </a:solidFill>
        </p:spPr>
        <p:txBody>
          <a:bodyPr wrap="square" rtlCol="0">
            <a:spAutoFit/>
          </a:bodyPr>
          <a:lstStyle/>
          <a:p>
            <a:pPr algn="r"/>
            <a:r>
              <a:rPr lang="en-GB" sz="6000" dirty="0">
                <a:solidFill>
                  <a:srgbClr val="5B9BD5">
                    <a:lumMod val="50000"/>
                  </a:srgbClr>
                </a:solidFill>
                <a:latin typeface="Century Gothic" panose="020B0502020202020204" pitchFamily="34" charset="0"/>
              </a:rPr>
              <a:t>______</a:t>
            </a:r>
          </a:p>
        </p:txBody>
      </p:sp>
    </p:spTree>
    <p:extLst>
      <p:ext uri="{BB962C8B-B14F-4D97-AF65-F5344CB8AC3E}">
        <p14:creationId xmlns:p14="http://schemas.microsoft.com/office/powerpoint/2010/main" val="108056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fade">
                                      <p:cBhvr>
                                        <p:cTn id="12" dur="500"/>
                                        <p:tgtEl>
                                          <p:spTgt spid="9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7"/>
                                        </p:tgtEl>
                                        <p:attrNameLst>
                                          <p:attrName>style.visibility</p:attrName>
                                        </p:attrNameLst>
                                      </p:cBhvr>
                                      <p:to>
                                        <p:strVal val="visible"/>
                                      </p:to>
                                    </p:set>
                                    <p:animEffect transition="in" filter="fade">
                                      <p:cBhvr>
                                        <p:cTn id="17" dur="500"/>
                                        <p:tgtEl>
                                          <p:spTgt spid="9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nodeType="withEffect">
                                  <p:stCondLst>
                                    <p:cond delay="300"/>
                                  </p:stCondLst>
                                  <p:childTnLst>
                                    <p:set>
                                      <p:cBhvr>
                                        <p:cTn id="24" dur="1" fill="hold">
                                          <p:stCondLst>
                                            <p:cond delay="0"/>
                                          </p:stCondLst>
                                        </p:cTn>
                                        <p:tgtEl>
                                          <p:spTgt spid="99"/>
                                        </p:tgtEl>
                                        <p:attrNameLst>
                                          <p:attrName>style.visibility</p:attrName>
                                        </p:attrNameLst>
                                      </p:cBhvr>
                                      <p:to>
                                        <p:strVal val="visible"/>
                                      </p:to>
                                    </p:set>
                                    <p:animEffect transition="in" filter="fade">
                                      <p:cBhvr>
                                        <p:cTn id="25" dur="500"/>
                                        <p:tgtEl>
                                          <p:spTgt spid="9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2"/>
                                        </p:tgtEl>
                                      </p:cBhvr>
                                    </p:animEffect>
                                    <p:set>
                                      <p:cBhvr>
                                        <p:cTn id="30" dur="1" fill="hold">
                                          <p:stCondLst>
                                            <p:cond delay="499"/>
                                          </p:stCondLst>
                                        </p:cTn>
                                        <p:tgtEl>
                                          <p:spTgt spid="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8"/>
                                        </p:tgtEl>
                                        <p:attrNameLst>
                                          <p:attrName>style.visibility</p:attrName>
                                        </p:attrNameLst>
                                      </p:cBhvr>
                                      <p:to>
                                        <p:strVal val="visible"/>
                                      </p:to>
                                    </p:set>
                                    <p:animEffect transition="in" filter="fade">
                                      <p:cBhvr>
                                        <p:cTn id="35" dur="500"/>
                                        <p:tgtEl>
                                          <p:spTgt spid="9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1"/>
                                        </p:tgtEl>
                                        <p:attrNameLst>
                                          <p:attrName>style.visibility</p:attrName>
                                        </p:attrNameLst>
                                      </p:cBhvr>
                                      <p:to>
                                        <p:strVal val="visible"/>
                                      </p:to>
                                    </p:set>
                                    <p:animEffect transition="in" filter="fade">
                                      <p:cBhvr>
                                        <p:cTn id="40"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8" descr="question mark action button">
            <a:hlinkClick r:id="" action="ppaction://noaction">
              <a:snd r:embed="rId3" name="hacer.wav"/>
            </a:hlinkClick>
          </p:cNvPr>
          <p:cNvSpPr/>
          <p:nvPr/>
        </p:nvSpPr>
        <p:spPr>
          <a:xfrm>
            <a:off x="900000" y="2300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108" name="Google Shape;108;p18"/>
          <p:cNvSpPr txBox="1">
            <a:spLocks noGrp="1"/>
          </p:cNvSpPr>
          <p:nvPr>
            <p:ph type="title"/>
          </p:nvPr>
        </p:nvSpPr>
        <p:spPr>
          <a:xfrm>
            <a:off x="0" y="828399"/>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a:solidFill>
                  <a:srgbClr val="1E4E79"/>
                </a:solidFill>
              </a:rPr>
              <a:t>hacer</a:t>
            </a:r>
            <a:endParaRPr sz="11500" dirty="0"/>
          </a:p>
        </p:txBody>
      </p:sp>
      <p:sp>
        <p:nvSpPr>
          <p:cNvPr id="109" name="Google Shape;109;p18"/>
          <p:cNvSpPr txBox="1"/>
          <p:nvPr/>
        </p:nvSpPr>
        <p:spPr>
          <a:xfrm>
            <a:off x="2599777" y="2153962"/>
            <a:ext cx="7076661"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[to do, make | doing, making]</a:t>
            </a:r>
            <a:endParaRPr sz="1400" kern="0" dirty="0">
              <a:solidFill>
                <a:srgbClr val="000000"/>
              </a:solidFill>
              <a:cs typeface="Arial"/>
              <a:sym typeface="Arial"/>
            </a:endParaRPr>
          </a:p>
        </p:txBody>
      </p:sp>
      <p:sp>
        <p:nvSpPr>
          <p:cNvPr id="110" name="Google Shape;110;p18" descr="question mark action button">
            <a:hlinkClick r:id="" action="ppaction://noaction">
              <a:snd r:embed="rId4" name="no_quiere_hacer_un_examen.wav"/>
            </a:hlinkClick>
          </p:cNvPr>
          <p:cNvSpPr/>
          <p:nvPr/>
        </p:nvSpPr>
        <p:spPr>
          <a:xfrm>
            <a:off x="900000" y="5126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buClr>
                <a:srgbClr val="FFFFFF"/>
              </a:buClr>
              <a:buSzPts val="1800"/>
              <a:buFont typeface="Arial"/>
              <a:buNone/>
              <a:defRPr/>
            </a:pPr>
            <a:endParaRPr kern="0">
              <a:solidFill>
                <a:srgbClr val="FFFFFF"/>
              </a:solidFill>
              <a:latin typeface="Century Gothic"/>
              <a:ea typeface="Century Gothic"/>
              <a:cs typeface="Century Gothic"/>
              <a:sym typeface="Century Gothic"/>
            </a:endParaRPr>
          </a:p>
        </p:txBody>
      </p:sp>
      <p:sp>
        <p:nvSpPr>
          <p:cNvPr id="111" name="Google Shape;111;p18"/>
          <p:cNvSpPr txBox="1"/>
          <p:nvPr/>
        </p:nvSpPr>
        <p:spPr>
          <a:xfrm>
            <a:off x="0" y="4017600"/>
            <a:ext cx="12192001" cy="923330"/>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5400"/>
              <a:buFont typeface="Arial"/>
              <a:buNone/>
              <a:defRPr/>
            </a:pPr>
            <a:r>
              <a:rPr lang="en-GB" sz="6000" kern="0" dirty="0">
                <a:solidFill>
                  <a:srgbClr val="1E4E79"/>
                </a:solidFill>
                <a:latin typeface="Century Gothic"/>
                <a:ea typeface="Century Gothic"/>
                <a:cs typeface="Century Gothic"/>
                <a:sym typeface="Century Gothic"/>
              </a:rPr>
              <a:t>No </a:t>
            </a:r>
            <a:r>
              <a:rPr lang="en-GB" sz="6000" kern="0" dirty="0" err="1">
                <a:solidFill>
                  <a:srgbClr val="1E4E79"/>
                </a:solidFill>
                <a:latin typeface="Century Gothic"/>
                <a:ea typeface="Century Gothic"/>
                <a:cs typeface="Century Gothic"/>
                <a:sym typeface="Century Gothic"/>
              </a:rPr>
              <a:t>quiere</a:t>
            </a:r>
            <a:r>
              <a:rPr lang="en-GB" sz="6000" kern="0" dirty="0">
                <a:solidFill>
                  <a:srgbClr val="1E4E79"/>
                </a:solidFill>
                <a:latin typeface="Century Gothic"/>
                <a:ea typeface="Century Gothic"/>
                <a:cs typeface="Century Gothic"/>
                <a:sym typeface="Century Gothic"/>
              </a:rPr>
              <a:t> </a:t>
            </a:r>
            <a:r>
              <a:rPr lang="en-GB" sz="6000" b="1" kern="0" dirty="0">
                <a:solidFill>
                  <a:srgbClr val="C55A11"/>
                </a:solidFill>
                <a:latin typeface="Century Gothic"/>
                <a:ea typeface="Century Gothic"/>
                <a:cs typeface="Century Gothic"/>
                <a:sym typeface="Century Gothic"/>
              </a:rPr>
              <a:t>hacer</a:t>
            </a:r>
            <a:r>
              <a:rPr lang="en-GB" sz="6000" kern="0" dirty="0">
                <a:solidFill>
                  <a:srgbClr val="1E4E79"/>
                </a:solidFill>
                <a:latin typeface="Century Gothic"/>
                <a:ea typeface="Century Gothic"/>
                <a:cs typeface="Century Gothic"/>
                <a:sym typeface="Century Gothic"/>
              </a:rPr>
              <a:t> un </a:t>
            </a:r>
            <a:r>
              <a:rPr lang="en-GB" sz="6000" kern="0" dirty="0" err="1">
                <a:solidFill>
                  <a:srgbClr val="1E4E79"/>
                </a:solidFill>
                <a:latin typeface="Century Gothic"/>
                <a:ea typeface="Century Gothic"/>
                <a:cs typeface="Century Gothic"/>
                <a:sym typeface="Century Gothic"/>
              </a:rPr>
              <a:t>examen</a:t>
            </a:r>
            <a:r>
              <a:rPr lang="en-GB" sz="6000" kern="0" dirty="0">
                <a:solidFill>
                  <a:srgbClr val="1E4E79"/>
                </a:solidFill>
                <a:latin typeface="Century Gothic"/>
                <a:ea typeface="Century Gothic"/>
                <a:cs typeface="Century Gothic"/>
                <a:sym typeface="Century Gothic"/>
              </a:rPr>
              <a:t>.</a:t>
            </a:r>
            <a:endParaRPr sz="6000" kern="0" dirty="0">
              <a:solidFill>
                <a:srgbClr val="000000"/>
              </a:solidFill>
              <a:cs typeface="Arial"/>
              <a:sym typeface="Arial"/>
            </a:endParaRPr>
          </a:p>
        </p:txBody>
      </p:sp>
      <p:sp>
        <p:nvSpPr>
          <p:cNvPr id="113" name="Google Shape;113;p18"/>
          <p:cNvSpPr txBox="1"/>
          <p:nvPr/>
        </p:nvSpPr>
        <p:spPr>
          <a:xfrm>
            <a:off x="2424578" y="5019647"/>
            <a:ext cx="7427058"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buFont typeface="Arial"/>
              <a:buNone/>
              <a:defRPr/>
            </a:pPr>
            <a:r>
              <a:rPr lang="en-GB" sz="3200" kern="0" dirty="0">
                <a:solidFill>
                  <a:srgbClr val="1E4E79"/>
                </a:solidFill>
                <a:latin typeface="Century Gothic"/>
                <a:ea typeface="Century Gothic"/>
                <a:cs typeface="Century Gothic"/>
                <a:sym typeface="Century Gothic"/>
              </a:rPr>
              <a:t>[</a:t>
            </a:r>
            <a:r>
              <a:rPr lang="en-GB" sz="3200" dirty="0">
                <a:solidFill>
                  <a:srgbClr val="5B9BD5">
                    <a:lumMod val="50000"/>
                  </a:srgbClr>
                </a:solidFill>
                <a:latin typeface="Century Gothic" panose="020B0502020202020204" pitchFamily="34" charset="0"/>
              </a:rPr>
              <a:t>S/he doesn't want to</a:t>
            </a:r>
            <a:r>
              <a:rPr lang="en-GB" sz="3200" b="1" dirty="0">
                <a:solidFill>
                  <a:srgbClr val="EB6E19"/>
                </a:solidFill>
                <a:latin typeface="Century Gothic" panose="020B0502020202020204" pitchFamily="34" charset="0"/>
              </a:rPr>
              <a:t> </a:t>
            </a:r>
            <a:r>
              <a:rPr lang="en-GB" sz="3200" b="1" dirty="0">
                <a:solidFill>
                  <a:srgbClr val="C55A11"/>
                </a:solidFill>
                <a:latin typeface="Century Gothic" panose="020B0502020202020204" pitchFamily="34" charset="0"/>
              </a:rPr>
              <a:t>do</a:t>
            </a:r>
            <a:r>
              <a:rPr lang="en-GB" sz="3200" b="1" dirty="0">
                <a:solidFill>
                  <a:srgbClr val="EB6E19"/>
                </a:solidFill>
                <a:latin typeface="Century Gothic" panose="020B0502020202020204" pitchFamily="34" charset="0"/>
              </a:rPr>
              <a:t> </a:t>
            </a:r>
            <a:r>
              <a:rPr lang="en-GB" sz="3200" dirty="0">
                <a:solidFill>
                  <a:srgbClr val="5B9BD5">
                    <a:lumMod val="50000"/>
                  </a:srgbClr>
                </a:solidFill>
                <a:latin typeface="Century Gothic" panose="020B0502020202020204" pitchFamily="34" charset="0"/>
              </a:rPr>
              <a:t>an exam</a:t>
            </a:r>
            <a:r>
              <a:rPr lang="en-GB" sz="3200" kern="0" dirty="0">
                <a:solidFill>
                  <a:srgbClr val="1E4E79"/>
                </a:solidFill>
                <a:latin typeface="Century Gothic"/>
                <a:ea typeface="Century Gothic"/>
                <a:cs typeface="Century Gothic"/>
                <a:sym typeface="Century Gothic"/>
              </a:rPr>
              <a:t>.]</a:t>
            </a:r>
            <a:endParaRPr lang="en-GB" sz="1400" kern="0" dirty="0">
              <a:solidFill>
                <a:srgbClr val="000000"/>
              </a:solidFill>
              <a:cs typeface="Arial"/>
              <a:sym typeface="Arial"/>
            </a:endParaRPr>
          </a:p>
        </p:txBody>
      </p:sp>
      <p:sp>
        <p:nvSpPr>
          <p:cNvPr id="9" name="TextBox 8"/>
          <p:cNvSpPr txBox="1"/>
          <p:nvPr/>
        </p:nvSpPr>
        <p:spPr>
          <a:xfrm>
            <a:off x="4427077" y="4004779"/>
            <a:ext cx="2530313" cy="1015663"/>
          </a:xfrm>
          <a:prstGeom prst="rect">
            <a:avLst/>
          </a:prstGeom>
          <a:solidFill>
            <a:schemeClr val="bg1"/>
          </a:solidFill>
        </p:spPr>
        <p:txBody>
          <a:bodyPr wrap="square" rtlCol="0">
            <a:spAutoFit/>
          </a:bodyPr>
          <a:lstStyle/>
          <a:p>
            <a:pPr algn="ctr"/>
            <a:r>
              <a:rPr lang="en-GB" sz="6000" dirty="0">
                <a:solidFill>
                  <a:srgbClr val="5B9BD5">
                    <a:lumMod val="50000"/>
                  </a:srgbClr>
                </a:solidFill>
                <a:latin typeface="Century Gothic" panose="020B0502020202020204" pitchFamily="34" charset="0"/>
              </a:rPr>
              <a:t>______</a:t>
            </a:r>
          </a:p>
        </p:txBody>
      </p:sp>
    </p:spTree>
    <p:extLst>
      <p:ext uri="{BB962C8B-B14F-4D97-AF65-F5344CB8AC3E}">
        <p14:creationId xmlns:p14="http://schemas.microsoft.com/office/powerpoint/2010/main" val="42432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500"/>
                                        <p:tgtEl>
                                          <p:spTgt spid="1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fade">
                                      <p:cBhvr>
                                        <p:cTn id="12" dur="500"/>
                                        <p:tgtEl>
                                          <p:spTgt spid="10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9"/>
                                        </p:tgtEl>
                                        <p:attrNameLst>
                                          <p:attrName>style.visibility</p:attrName>
                                        </p:attrNameLst>
                                      </p:cBhvr>
                                      <p:to>
                                        <p:strVal val="visible"/>
                                      </p:to>
                                    </p:set>
                                    <p:animEffect transition="in" filter="fade">
                                      <p:cBhvr>
                                        <p:cTn id="17" dur="500"/>
                                        <p:tgtEl>
                                          <p:spTgt spid="10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300"/>
                                  </p:stCondLst>
                                  <p:childTnLst>
                                    <p:set>
                                      <p:cBhvr>
                                        <p:cTn id="24" dur="1" fill="hold">
                                          <p:stCondLst>
                                            <p:cond delay="0"/>
                                          </p:stCondLst>
                                        </p:cTn>
                                        <p:tgtEl>
                                          <p:spTgt spid="111"/>
                                        </p:tgtEl>
                                        <p:attrNameLst>
                                          <p:attrName>style.visibility</p:attrName>
                                        </p:attrNameLst>
                                      </p:cBhvr>
                                      <p:to>
                                        <p:strVal val="visible"/>
                                      </p:to>
                                    </p:set>
                                    <p:animEffect transition="in" filter="fade">
                                      <p:cBhvr>
                                        <p:cTn id="25" dur="500"/>
                                        <p:tgtEl>
                                          <p:spTgt spid="1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0"/>
                                        </p:tgtEl>
                                        <p:attrNameLst>
                                          <p:attrName>style.visibility</p:attrName>
                                        </p:attrNameLst>
                                      </p:cBhvr>
                                      <p:to>
                                        <p:strVal val="visible"/>
                                      </p:to>
                                    </p:set>
                                    <p:animEffect transition="in" filter="fade">
                                      <p:cBhvr>
                                        <p:cTn id="35" dur="500"/>
                                        <p:tgtEl>
                                          <p:spTgt spid="1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13"/>
                                        </p:tgtEl>
                                        <p:attrNameLst>
                                          <p:attrName>style.visibility</p:attrName>
                                        </p:attrNameLst>
                                      </p:cBhvr>
                                      <p:to>
                                        <p:strVal val="visible"/>
                                      </p:to>
                                    </p:set>
                                    <p:animEffect transition="in" filter="fade">
                                      <p:cBhvr>
                                        <p:cTn id="40"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73A23-6765-E144-AF40-9C644A829FE5}"/>
              </a:ext>
            </a:extLst>
          </p:cNvPr>
          <p:cNvSpPr>
            <a:spLocks noGrp="1"/>
          </p:cNvSpPr>
          <p:nvPr>
            <p:ph type="title"/>
          </p:nvPr>
        </p:nvSpPr>
        <p:spPr>
          <a:xfrm>
            <a:off x="3526625" y="2019625"/>
            <a:ext cx="5199993" cy="1325563"/>
          </a:xfrm>
        </p:spPr>
        <p:txBody>
          <a:bodyPr>
            <a:noAutofit/>
          </a:bodyPr>
          <a:lstStyle/>
          <a:p>
            <a:pPr algn="ctr"/>
            <a:r>
              <a:rPr lang="en-GB" sz="11500" b="1" dirty="0">
                <a:solidFill>
                  <a:srgbClr val="5B9BD5">
                    <a:lumMod val="50000"/>
                  </a:srgbClr>
                </a:solidFill>
                <a:latin typeface="Century Gothic" panose="020B0502020202020204" pitchFamily="34" charset="0"/>
              </a:rPr>
              <a:t>hago</a:t>
            </a:r>
            <a:endParaRPr lang="en-US" sz="11500" dirty="0"/>
          </a:p>
        </p:txBody>
      </p:sp>
      <p:sp>
        <p:nvSpPr>
          <p:cNvPr id="8" name="TextBox 7"/>
          <p:cNvSpPr txBox="1"/>
          <p:nvPr/>
        </p:nvSpPr>
        <p:spPr>
          <a:xfrm>
            <a:off x="1452720" y="3478425"/>
            <a:ext cx="9347804" cy="584775"/>
          </a:xfrm>
          <a:prstGeom prst="rect">
            <a:avLst/>
          </a:prstGeom>
          <a:solidFill>
            <a:schemeClr val="bg1"/>
          </a:solidFill>
        </p:spPr>
        <p:txBody>
          <a:bodyPr wrap="square" rtlCol="0">
            <a:spAutoFit/>
          </a:bodyPr>
          <a:lstStyle/>
          <a:p>
            <a:pPr lvl="0" algn="ct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 do</a:t>
            </a:r>
            <a:r>
              <a:rPr kumimoji="0" lang="en-GB" sz="32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a:t>
            </a:r>
            <a:r>
              <a:rPr lang="en-GB" sz="3200" dirty="0">
                <a:solidFill>
                  <a:srgbClr val="5B9BD5">
                    <a:lumMod val="50000"/>
                  </a:srgbClr>
                </a:solidFill>
                <a:latin typeface="Century Gothic" panose="020B0502020202020204" pitchFamily="34" charset="0"/>
              </a:rPr>
              <a:t>| make</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26050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lides - hag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32E15-C0B1-A84F-8431-B6C0DB33FA47}"/>
              </a:ext>
            </a:extLst>
          </p:cNvPr>
          <p:cNvSpPr>
            <a:spLocks noGrp="1"/>
          </p:cNvSpPr>
          <p:nvPr>
            <p:ph type="title"/>
          </p:nvPr>
        </p:nvSpPr>
        <p:spPr>
          <a:xfrm>
            <a:off x="3333747" y="482376"/>
            <a:ext cx="4774324" cy="1325563"/>
          </a:xfrm>
        </p:spPr>
        <p:txBody>
          <a:bodyPr>
            <a:noAutofit/>
          </a:bodyPr>
          <a:lstStyle/>
          <a:p>
            <a:pPr algn="ctr"/>
            <a:r>
              <a:rPr lang="en-GB" sz="11500" b="1" dirty="0">
                <a:solidFill>
                  <a:srgbClr val="5B9BD5">
                    <a:lumMod val="50000"/>
                  </a:srgbClr>
                </a:solidFill>
                <a:latin typeface="Century Gothic" panose="020B0502020202020204" pitchFamily="34" charset="0"/>
              </a:rPr>
              <a:t>hago</a:t>
            </a:r>
            <a:endParaRPr lang="en-US" sz="11500" dirty="0"/>
          </a:p>
        </p:txBody>
      </p:sp>
      <p:sp>
        <p:nvSpPr>
          <p:cNvPr id="8" name="TextBox 7"/>
          <p:cNvSpPr txBox="1"/>
          <p:nvPr/>
        </p:nvSpPr>
        <p:spPr>
          <a:xfrm>
            <a:off x="3013457" y="1921200"/>
            <a:ext cx="5414904" cy="584775"/>
          </a:xfrm>
          <a:prstGeom prst="rect">
            <a:avLst/>
          </a:prstGeom>
          <a:solidFill>
            <a:schemeClr val="bg1"/>
          </a:solidFill>
        </p:spPr>
        <p:txBody>
          <a:bodyPr wrap="square" rtlCol="0">
            <a:spAutoFit/>
          </a:bodyPr>
          <a:lstStyle/>
          <a:p>
            <a:pPr lvl="0" algn="ct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 do</a:t>
            </a:r>
            <a:r>
              <a:rPr kumimoji="0" lang="en-GB" sz="32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a:t>
            </a:r>
            <a:r>
              <a:rPr lang="en-GB" sz="3200" dirty="0">
                <a:solidFill>
                  <a:srgbClr val="5B9BD5">
                    <a:lumMod val="50000"/>
                  </a:srgbClr>
                </a:solidFill>
                <a:latin typeface="Century Gothic" panose="020B0502020202020204" pitchFamily="34" charset="0"/>
              </a:rPr>
              <a:t>| make</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9" name="TextBox 8"/>
          <p:cNvSpPr txBox="1"/>
          <p:nvPr/>
        </p:nvSpPr>
        <p:spPr>
          <a:xfrm>
            <a:off x="591107" y="2691692"/>
            <a:ext cx="10848392"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b="1" dirty="0">
                <a:solidFill>
                  <a:srgbClr val="C55A11"/>
                </a:solidFill>
                <a:latin typeface="Century Gothic" panose="020B0502020202020204" pitchFamily="34" charset="0"/>
                <a:cs typeface="Calibri" panose="020F0502020204030204" pitchFamily="34" charset="0"/>
              </a:rPr>
              <a:t>Hag</a:t>
            </a:r>
            <a:r>
              <a:rPr kumimoji="0" lang="en-GB" sz="6000" b="1" i="0" u="none" strike="noStrike" kern="1200" cap="none" spc="0" normalizeH="0" baseline="0" noProof="0" dirty="0">
                <a:ln>
                  <a:noFill/>
                </a:ln>
                <a:solidFill>
                  <a:srgbClr val="C55A11"/>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deporte.</a:t>
            </a:r>
          </a:p>
        </p:txBody>
      </p:sp>
      <p:sp>
        <p:nvSpPr>
          <p:cNvPr id="10" name="TextBox 9"/>
          <p:cNvSpPr txBox="1"/>
          <p:nvPr/>
        </p:nvSpPr>
        <p:spPr>
          <a:xfrm>
            <a:off x="-289747" y="3783248"/>
            <a:ext cx="120213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1" i="0" u="none" strike="noStrike" kern="1200" cap="none" spc="0" normalizeH="0" baseline="0" noProof="0" dirty="0">
                <a:ln>
                  <a:noFill/>
                </a:ln>
                <a:solidFill>
                  <a:srgbClr val="C55A11"/>
                </a:solidFill>
                <a:effectLst/>
                <a:uLnTx/>
                <a:uFillTx/>
                <a:latin typeface="Century Gothic" panose="020B0502020202020204" pitchFamily="34" charset="0"/>
                <a:ea typeface="+mn-ea"/>
                <a:cs typeface="+mn-cs"/>
              </a:rPr>
              <a:t>I</a:t>
            </a:r>
            <a:r>
              <a:rPr kumimoji="0" lang="en-HK" sz="3200" b="0" i="0" u="none" strike="noStrike" kern="1200" cap="none" spc="0" normalizeH="0" baseline="0" noProof="0" dirty="0">
                <a:ln>
                  <a:noFill/>
                </a:ln>
                <a:solidFill>
                  <a:srgbClr val="EB6E19"/>
                </a:solidFill>
                <a:effectLst/>
                <a:uLnTx/>
                <a:uFillTx/>
                <a:latin typeface="Century Gothic" panose="020B0502020202020204" pitchFamily="34" charset="0"/>
                <a:ea typeface="+mn-ea"/>
                <a:cs typeface="+mn-cs"/>
              </a:rPr>
              <a:t> </a:t>
            </a:r>
            <a:r>
              <a:rPr lang="en-HK" sz="3200" b="1" dirty="0">
                <a:solidFill>
                  <a:srgbClr val="C55A11"/>
                </a:solidFill>
                <a:latin typeface="Century Gothic" panose="020B0502020202020204" pitchFamily="34" charset="0"/>
                <a:cs typeface="Calibri" panose="020F0502020204030204" pitchFamily="34" charset="0"/>
              </a:rPr>
              <a:t>do</a:t>
            </a:r>
            <a:r>
              <a:rPr kumimoji="0" lang="en-HK"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 </a:t>
            </a:r>
            <a:r>
              <a:rPr lang="en-HK" sz="3200" dirty="0">
                <a:solidFill>
                  <a:srgbClr val="5B9BD5">
                    <a:lumMod val="50000"/>
                  </a:srgbClr>
                </a:solidFill>
                <a:latin typeface="Century Gothic" panose="020B0502020202020204" pitchFamily="34" charset="0"/>
              </a:rPr>
              <a:t>sport</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6" name="TextBox 5"/>
          <p:cNvSpPr txBox="1"/>
          <p:nvPr/>
        </p:nvSpPr>
        <p:spPr>
          <a:xfrm>
            <a:off x="296713" y="4361754"/>
            <a:ext cx="10848392"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b="1" dirty="0">
                <a:solidFill>
                  <a:srgbClr val="C55A11"/>
                </a:solidFill>
                <a:latin typeface="Century Gothic" panose="020B0502020202020204" pitchFamily="34" charset="0"/>
                <a:cs typeface="Calibri" panose="020F0502020204030204" pitchFamily="34" charset="0"/>
              </a:rPr>
              <a:t>Hag</a:t>
            </a:r>
            <a:r>
              <a:rPr kumimoji="0" lang="en-GB" sz="6000" b="1" i="0" u="none" strike="noStrike" kern="1200" cap="none" spc="0" normalizeH="0" baseline="0" noProof="0" dirty="0">
                <a:ln>
                  <a:noFill/>
                </a:ln>
                <a:solidFill>
                  <a:srgbClr val="C55A11"/>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dinero.</a:t>
            </a:r>
          </a:p>
        </p:txBody>
      </p:sp>
      <p:sp>
        <p:nvSpPr>
          <p:cNvPr id="7" name="TextBox 6"/>
          <p:cNvSpPr txBox="1"/>
          <p:nvPr/>
        </p:nvSpPr>
        <p:spPr>
          <a:xfrm>
            <a:off x="-166179" y="5371148"/>
            <a:ext cx="120213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1" i="0" u="none" strike="noStrike" kern="1200" cap="none" spc="0" normalizeH="0" baseline="0" noProof="0" dirty="0">
                <a:ln>
                  <a:noFill/>
                </a:ln>
                <a:solidFill>
                  <a:srgbClr val="C55A11"/>
                </a:solidFill>
                <a:effectLst/>
                <a:uLnTx/>
                <a:uFillTx/>
                <a:latin typeface="Century Gothic" panose="020B0502020202020204" pitchFamily="34" charset="0"/>
                <a:ea typeface="+mn-ea"/>
                <a:cs typeface="+mn-cs"/>
              </a:rPr>
              <a:t>I</a:t>
            </a:r>
            <a:r>
              <a:rPr kumimoji="0" lang="en-HK" sz="3200" b="0" i="0" u="none" strike="noStrike" kern="1200" cap="none" spc="0" normalizeH="0" baseline="0" noProof="0" dirty="0">
                <a:ln>
                  <a:noFill/>
                </a:ln>
                <a:solidFill>
                  <a:srgbClr val="EB6E19"/>
                </a:solidFill>
                <a:effectLst/>
                <a:uLnTx/>
                <a:uFillTx/>
                <a:latin typeface="Century Gothic" panose="020B0502020202020204" pitchFamily="34" charset="0"/>
                <a:ea typeface="+mn-ea"/>
                <a:cs typeface="+mn-cs"/>
              </a:rPr>
              <a:t> </a:t>
            </a:r>
            <a:r>
              <a:rPr lang="en-HK" sz="3200" b="1" noProof="0" dirty="0">
                <a:solidFill>
                  <a:srgbClr val="C55A11"/>
                </a:solidFill>
                <a:latin typeface="Century Gothic" panose="020B0502020202020204" pitchFamily="34" charset="0"/>
                <a:cs typeface="Calibri" panose="020F0502020204030204" pitchFamily="34" charset="0"/>
              </a:rPr>
              <a:t>make</a:t>
            </a:r>
            <a:r>
              <a:rPr kumimoji="0" lang="en-HK"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 </a:t>
            </a:r>
            <a:r>
              <a:rPr lang="en-HK" sz="3200" noProof="0" dirty="0">
                <a:solidFill>
                  <a:srgbClr val="5B9BD5">
                    <a:lumMod val="50000"/>
                  </a:srgbClr>
                </a:solidFill>
                <a:latin typeface="Century Gothic" panose="020B0502020202020204" pitchFamily="34" charset="0"/>
              </a:rPr>
              <a:t>money</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154072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lides - hago.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Slides - hago deport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subTnLst>
                                    <p:audio>
                                      <p:cMediaNode>
                                        <p:cTn display="0" masterRel="sameClick">
                                          <p:stCondLst>
                                            <p:cond evt="begin" delay="0">
                                              <p:tn val="23"/>
                                            </p:cond>
                                          </p:stCondLst>
                                          <p:endCondLst>
                                            <p:cond evt="onStopAudio" delay="0">
                                              <p:tgtEl>
                                                <p:sldTgt/>
                                              </p:tgtEl>
                                            </p:cond>
                                          </p:endCondLst>
                                        </p:cTn>
                                        <p:tgtEl>
                                          <p:sndTgt r:embed="rId5" name="Slides - hago dinero.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p:bldP spid="6"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1571121" y="365850"/>
            <a:ext cx="56039" cy="271102"/>
          </a:xfrm>
        </p:spPr>
        <p:txBody>
          <a:bodyPr>
            <a:normAutofit/>
          </a:bodyPr>
          <a:lstStyle/>
          <a:p>
            <a:r>
              <a:rPr lang="en-GB" sz="100" b="1" dirty="0">
                <a:solidFill>
                  <a:prstClr val="white"/>
                </a:solidFill>
              </a:rPr>
              <a:t>leer</a:t>
            </a:r>
            <a:endParaRPr lang="en-US" sz="100" dirty="0"/>
          </a:p>
        </p:txBody>
      </p:sp>
      <p:graphicFrame>
        <p:nvGraphicFramePr>
          <p:cNvPr id="5" name="Table 4"/>
          <p:cNvGraphicFramePr>
            <a:graphicFrameLocks noGrp="1"/>
          </p:cNvGraphicFramePr>
          <p:nvPr>
            <p:extLst>
              <p:ext uri="{D42A27DB-BD31-4B8C-83A1-F6EECF244321}">
                <p14:modId xmlns:p14="http://schemas.microsoft.com/office/powerpoint/2010/main" val="3215593169"/>
              </p:ext>
            </p:extLst>
          </p:nvPr>
        </p:nvGraphicFramePr>
        <p:xfrm>
          <a:off x="339214" y="1061284"/>
          <a:ext cx="11600873" cy="4907280"/>
        </p:xfrm>
        <a:graphic>
          <a:graphicData uri="http://schemas.openxmlformats.org/drawingml/2006/table">
            <a:tbl>
              <a:tblPr firstRow="1" bandRow="1">
                <a:tableStyleId>{5DA37D80-6434-44D0-A028-1B22A696006F}</a:tableStyleId>
              </a:tblPr>
              <a:tblGrid>
                <a:gridCol w="572655">
                  <a:extLst>
                    <a:ext uri="{9D8B030D-6E8A-4147-A177-3AD203B41FA5}">
                      <a16:colId xmlns:a16="http://schemas.microsoft.com/office/drawing/2014/main" val="3869433973"/>
                    </a:ext>
                  </a:extLst>
                </a:gridCol>
                <a:gridCol w="4197927">
                  <a:extLst>
                    <a:ext uri="{9D8B030D-6E8A-4147-A177-3AD203B41FA5}">
                      <a16:colId xmlns:a16="http://schemas.microsoft.com/office/drawing/2014/main" val="2763568566"/>
                    </a:ext>
                  </a:extLst>
                </a:gridCol>
                <a:gridCol w="675409">
                  <a:extLst>
                    <a:ext uri="{9D8B030D-6E8A-4147-A177-3AD203B41FA5}">
                      <a16:colId xmlns:a16="http://schemas.microsoft.com/office/drawing/2014/main" val="2723908127"/>
                    </a:ext>
                  </a:extLst>
                </a:gridCol>
                <a:gridCol w="765464">
                  <a:extLst>
                    <a:ext uri="{9D8B030D-6E8A-4147-A177-3AD203B41FA5}">
                      <a16:colId xmlns:a16="http://schemas.microsoft.com/office/drawing/2014/main" val="2073279422"/>
                    </a:ext>
                  </a:extLst>
                </a:gridCol>
                <a:gridCol w="5389418">
                  <a:extLst>
                    <a:ext uri="{9D8B030D-6E8A-4147-A177-3AD203B41FA5}">
                      <a16:colId xmlns:a16="http://schemas.microsoft.com/office/drawing/2014/main" val="154633947"/>
                    </a:ext>
                  </a:extLst>
                </a:gridCol>
              </a:tblGrid>
              <a:tr h="370840">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pPr algn="ctr"/>
                      <a:r>
                        <a:rPr lang="en-GB" sz="2000" dirty="0">
                          <a:solidFill>
                            <a:schemeClr val="accent1">
                              <a:lumMod val="50000"/>
                            </a:schemeClr>
                          </a:solidFill>
                        </a:rPr>
                        <a:t>I </a:t>
                      </a:r>
                    </a:p>
                  </a:txBody>
                  <a:tcPr anchor="ctr"/>
                </a:tc>
                <a:tc>
                  <a:txBody>
                    <a:bodyPr/>
                    <a:lstStyle/>
                    <a:p>
                      <a:pPr algn="ctr"/>
                      <a:r>
                        <a:rPr lang="en-GB" sz="2000" dirty="0">
                          <a:solidFill>
                            <a:schemeClr val="accent1">
                              <a:lumMod val="50000"/>
                            </a:schemeClr>
                          </a:solidFill>
                        </a:rPr>
                        <a:t>S/he</a:t>
                      </a:r>
                    </a:p>
                  </a:txBody>
                  <a:tcPr anchor="ctr"/>
                </a:tc>
                <a:tc>
                  <a:txBody>
                    <a:bodyPr/>
                    <a:lstStyle/>
                    <a:p>
                      <a:r>
                        <a:rPr lang="en-GB" sz="2200" dirty="0">
                          <a:solidFill>
                            <a:schemeClr val="accent1">
                              <a:lumMod val="50000"/>
                            </a:schemeClr>
                          </a:solidFill>
                        </a:rPr>
                        <a:t>In</a:t>
                      </a:r>
                      <a:r>
                        <a:rPr lang="en-GB" sz="2200" baseline="0" dirty="0">
                          <a:solidFill>
                            <a:schemeClr val="accent1">
                              <a:lumMod val="50000"/>
                            </a:schemeClr>
                          </a:solidFill>
                        </a:rPr>
                        <a:t> the</a:t>
                      </a:r>
                      <a:r>
                        <a:rPr lang="en-GB" sz="2200" dirty="0">
                          <a:solidFill>
                            <a:schemeClr val="accent1">
                              <a:lumMod val="50000"/>
                            </a:schemeClr>
                          </a:solidFill>
                        </a:rPr>
                        <a:t> morning? Afternoon/evening?</a:t>
                      </a:r>
                      <a:r>
                        <a:rPr lang="en-GB" sz="2200" baseline="0" dirty="0">
                          <a:solidFill>
                            <a:schemeClr val="accent1">
                              <a:lumMod val="50000"/>
                            </a:schemeClr>
                          </a:solidFill>
                        </a:rPr>
                        <a:t> At night? Not known?</a:t>
                      </a:r>
                      <a:endParaRPr lang="en-GB" sz="2200" dirty="0">
                        <a:solidFill>
                          <a:schemeClr val="accent1">
                            <a:lumMod val="50000"/>
                          </a:schemeClr>
                        </a:solidFill>
                      </a:endParaRPr>
                    </a:p>
                  </a:txBody>
                  <a:tcPr/>
                </a:tc>
                <a:extLst>
                  <a:ext uri="{0D108BD9-81ED-4DB2-BD59-A6C34878D82A}">
                    <a16:rowId xmlns:a16="http://schemas.microsoft.com/office/drawing/2014/main" val="2408741640"/>
                  </a:ext>
                </a:extLst>
              </a:tr>
              <a:tr h="370840">
                <a:tc>
                  <a:txBody>
                    <a:bodyPr/>
                    <a:lstStyle/>
                    <a:p>
                      <a:pPr algn="ctr"/>
                      <a:r>
                        <a:rPr lang="en-GB" sz="2400" b="1" dirty="0">
                          <a:solidFill>
                            <a:schemeClr val="accent1">
                              <a:lumMod val="50000"/>
                            </a:schemeClr>
                          </a:solidFill>
                        </a:rPr>
                        <a:t>1</a:t>
                      </a:r>
                    </a:p>
                  </a:txBody>
                  <a:tcPr/>
                </a:tc>
                <a:tc>
                  <a:txBody>
                    <a:bodyPr/>
                    <a:lstStyle/>
                    <a:p>
                      <a:r>
                        <a:rPr lang="en-GB" sz="2000" dirty="0">
                          <a:solidFill>
                            <a:schemeClr val="accent1">
                              <a:lumMod val="50000"/>
                            </a:schemeClr>
                          </a:solidFill>
                        </a:rPr>
                        <a:t>Hago deporte por la</a:t>
                      </a:r>
                      <a:r>
                        <a:rPr lang="en-GB" sz="2000" baseline="0" dirty="0">
                          <a:solidFill>
                            <a:schemeClr val="accent1">
                              <a:lumMod val="50000"/>
                            </a:schemeClr>
                          </a:solidFill>
                        </a:rPr>
                        <a:t> </a:t>
                      </a:r>
                      <a:r>
                        <a:rPr lang="en-GB" sz="2000" baseline="0" dirty="0" err="1">
                          <a:solidFill>
                            <a:schemeClr val="accent1">
                              <a:lumMod val="50000"/>
                            </a:schemeClr>
                          </a:solidFill>
                        </a:rPr>
                        <a:t>mañana</a:t>
                      </a:r>
                      <a:r>
                        <a:rPr lang="en-GB" sz="2000" baseline="0" dirty="0">
                          <a:solidFill>
                            <a:schemeClr val="accent1">
                              <a:lumMod val="50000"/>
                            </a:schemeClr>
                          </a:solidFill>
                        </a:rPr>
                        <a:t>.</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480526257"/>
                  </a:ext>
                </a:extLst>
              </a:tr>
              <a:tr h="370840">
                <a:tc>
                  <a:txBody>
                    <a:bodyPr/>
                    <a:lstStyle/>
                    <a:p>
                      <a:pPr algn="ctr"/>
                      <a:r>
                        <a:rPr lang="en-GB" sz="2400" b="1" dirty="0">
                          <a:solidFill>
                            <a:schemeClr val="accent1">
                              <a:lumMod val="50000"/>
                            </a:schemeClr>
                          </a:solidFill>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Hace</a:t>
                      </a:r>
                      <a:r>
                        <a:rPr lang="en-GB" sz="2000" baseline="0" dirty="0">
                          <a:solidFill>
                            <a:schemeClr val="accent1">
                              <a:lumMod val="50000"/>
                            </a:schemeClr>
                          </a:solidFill>
                        </a:rPr>
                        <a:t> </a:t>
                      </a:r>
                      <a:r>
                        <a:rPr lang="en-GB" sz="2000" dirty="0" err="1">
                          <a:solidFill>
                            <a:schemeClr val="accent1">
                              <a:lumMod val="50000"/>
                            </a:schemeClr>
                          </a:solidFill>
                        </a:rPr>
                        <a:t>dibujo</a:t>
                      </a:r>
                      <a:r>
                        <a:rPr lang="en-GB" sz="2000" dirty="0">
                          <a:solidFill>
                            <a:schemeClr val="accent1">
                              <a:lumMod val="50000"/>
                            </a:schemeClr>
                          </a:solidFill>
                        </a:rPr>
                        <a:t> </a:t>
                      </a:r>
                      <a:r>
                        <a:rPr lang="en-GB" sz="2000" dirty="0" err="1">
                          <a:solidFill>
                            <a:schemeClr val="accent1">
                              <a:lumMod val="50000"/>
                            </a:schemeClr>
                          </a:solidFill>
                        </a:rPr>
                        <a:t>en</a:t>
                      </a:r>
                      <a:r>
                        <a:rPr lang="en-GB" sz="2000" baseline="0" dirty="0">
                          <a:solidFill>
                            <a:schemeClr val="accent1">
                              <a:lumMod val="50000"/>
                            </a:schemeClr>
                          </a:solidFill>
                        </a:rPr>
                        <a:t> el </a:t>
                      </a:r>
                      <a:r>
                        <a:rPr lang="en-GB" sz="2000" baseline="0" dirty="0" err="1">
                          <a:solidFill>
                            <a:schemeClr val="accent1">
                              <a:lumMod val="50000"/>
                            </a:schemeClr>
                          </a:solidFill>
                        </a:rPr>
                        <a:t>colegio</a:t>
                      </a:r>
                      <a:r>
                        <a:rPr lang="en-GB" sz="2000" dirty="0">
                          <a:solidFill>
                            <a:schemeClr val="accent1">
                              <a:lumMod val="50000"/>
                            </a:schemeClr>
                          </a:solidFill>
                        </a:rPr>
                        <a:t>.</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690482500"/>
                  </a:ext>
                </a:extLst>
              </a:tr>
              <a:tr h="370840">
                <a:tc>
                  <a:txBody>
                    <a:bodyPr/>
                    <a:lstStyle/>
                    <a:p>
                      <a:pPr algn="ctr"/>
                      <a:r>
                        <a:rPr lang="en-GB" sz="2400" b="1" dirty="0">
                          <a:solidFill>
                            <a:schemeClr val="accent1">
                              <a:lumMod val="50000"/>
                            </a:schemeClr>
                          </a:solidFill>
                        </a:rPr>
                        <a:t>3</a:t>
                      </a:r>
                    </a:p>
                  </a:txBody>
                  <a:tcPr/>
                </a:tc>
                <a:tc>
                  <a:txBody>
                    <a:bodyPr/>
                    <a:lstStyle/>
                    <a:p>
                      <a:r>
                        <a:rPr lang="en-GB" sz="2000" dirty="0" err="1">
                          <a:solidFill>
                            <a:schemeClr val="accent1">
                              <a:lumMod val="50000"/>
                            </a:schemeClr>
                          </a:solidFill>
                        </a:rPr>
                        <a:t>Hace</a:t>
                      </a:r>
                      <a:r>
                        <a:rPr lang="en-GB" sz="2000" baseline="0" dirty="0">
                          <a:solidFill>
                            <a:schemeClr val="accent1">
                              <a:lumMod val="50000"/>
                            </a:schemeClr>
                          </a:solidFill>
                        </a:rPr>
                        <a:t> la </a:t>
                      </a:r>
                      <a:r>
                        <a:rPr lang="en-GB" sz="2000" baseline="0" dirty="0" err="1">
                          <a:solidFill>
                            <a:schemeClr val="accent1">
                              <a:lumMod val="50000"/>
                            </a:schemeClr>
                          </a:solidFill>
                        </a:rPr>
                        <a:t>cama</a:t>
                      </a:r>
                      <a:r>
                        <a:rPr lang="en-GB" sz="2000" baseline="0" dirty="0">
                          <a:solidFill>
                            <a:schemeClr val="accent1">
                              <a:lumMod val="50000"/>
                            </a:schemeClr>
                          </a:solidFill>
                        </a:rPr>
                        <a:t> </a:t>
                      </a:r>
                      <a:r>
                        <a:rPr lang="en-GB" sz="2000" baseline="0" dirty="0" err="1">
                          <a:solidFill>
                            <a:schemeClr val="accent1">
                              <a:lumMod val="50000"/>
                            </a:schemeClr>
                          </a:solidFill>
                        </a:rPr>
                        <a:t>por</a:t>
                      </a:r>
                      <a:r>
                        <a:rPr lang="en-GB" sz="2000" baseline="0" dirty="0">
                          <a:solidFill>
                            <a:schemeClr val="accent1">
                              <a:lumMod val="50000"/>
                            </a:schemeClr>
                          </a:solidFill>
                        </a:rPr>
                        <a:t> la </a:t>
                      </a:r>
                      <a:r>
                        <a:rPr lang="en-GB" sz="2000" baseline="0" dirty="0" err="1">
                          <a:solidFill>
                            <a:schemeClr val="accent1">
                              <a:lumMod val="50000"/>
                            </a:schemeClr>
                          </a:solidFill>
                        </a:rPr>
                        <a:t>tarde</a:t>
                      </a:r>
                      <a:r>
                        <a:rPr lang="en-GB" sz="2000" baseline="0" dirty="0">
                          <a:solidFill>
                            <a:schemeClr val="accent1">
                              <a:lumMod val="50000"/>
                            </a:schemeClr>
                          </a:solidFill>
                        </a:rPr>
                        <a:t>.</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1115256188"/>
                  </a:ext>
                </a:extLst>
              </a:tr>
              <a:tr h="370840">
                <a:tc>
                  <a:txBody>
                    <a:bodyPr/>
                    <a:lstStyle/>
                    <a:p>
                      <a:pPr algn="ctr"/>
                      <a:r>
                        <a:rPr lang="en-GB" sz="2400" b="1" dirty="0">
                          <a:solidFill>
                            <a:schemeClr val="accent1">
                              <a:lumMod val="50000"/>
                            </a:schemeClr>
                          </a:solidFill>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Hago </a:t>
                      </a:r>
                      <a:r>
                        <a:rPr lang="en-GB" sz="2000" baseline="0" dirty="0" err="1">
                          <a:solidFill>
                            <a:schemeClr val="accent1">
                              <a:lumMod val="50000"/>
                            </a:schemeClr>
                          </a:solidFill>
                        </a:rPr>
                        <a:t>los</a:t>
                      </a:r>
                      <a:r>
                        <a:rPr lang="en-GB" sz="2000" baseline="0" dirty="0">
                          <a:solidFill>
                            <a:schemeClr val="accent1">
                              <a:lumMod val="50000"/>
                            </a:schemeClr>
                          </a:solidFill>
                        </a:rPr>
                        <a:t> </a:t>
                      </a:r>
                      <a:r>
                        <a:rPr lang="en-GB" sz="2000" baseline="0" dirty="0" err="1">
                          <a:solidFill>
                            <a:schemeClr val="accent1">
                              <a:lumMod val="50000"/>
                            </a:schemeClr>
                          </a:solidFill>
                        </a:rPr>
                        <a:t>deberes</a:t>
                      </a:r>
                      <a:r>
                        <a:rPr lang="en-GB" sz="2000" baseline="0" dirty="0">
                          <a:solidFill>
                            <a:schemeClr val="accent1">
                              <a:lumMod val="50000"/>
                            </a:schemeClr>
                          </a:solidFill>
                        </a:rPr>
                        <a:t> por la </a:t>
                      </a:r>
                      <a:r>
                        <a:rPr lang="en-GB" sz="2000" baseline="0" dirty="0" err="1">
                          <a:solidFill>
                            <a:schemeClr val="accent1">
                              <a:lumMod val="50000"/>
                            </a:schemeClr>
                          </a:solidFill>
                        </a:rPr>
                        <a:t>noche</a:t>
                      </a:r>
                      <a:r>
                        <a:rPr lang="en-GB" sz="2000" baseline="0" dirty="0">
                          <a:solidFill>
                            <a:schemeClr val="accent1">
                              <a:lumMod val="50000"/>
                            </a:schemeClr>
                          </a:solidFill>
                        </a:rPr>
                        <a:t>.</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883212549"/>
                  </a:ext>
                </a:extLst>
              </a:tr>
              <a:tr h="370840">
                <a:tc>
                  <a:txBody>
                    <a:bodyPr/>
                    <a:lstStyle/>
                    <a:p>
                      <a:pPr algn="ctr"/>
                      <a:r>
                        <a:rPr lang="en-GB" sz="2400" b="1" dirty="0">
                          <a:solidFill>
                            <a:schemeClr val="accent1">
                              <a:lumMod val="50000"/>
                            </a:schemeClr>
                          </a:solidFill>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Hace</a:t>
                      </a:r>
                      <a:r>
                        <a:rPr lang="en-GB" sz="2000" dirty="0">
                          <a:solidFill>
                            <a:schemeClr val="accent1">
                              <a:lumMod val="50000"/>
                            </a:schemeClr>
                          </a:solidFill>
                        </a:rPr>
                        <a:t> </a:t>
                      </a:r>
                      <a:r>
                        <a:rPr lang="en-GB" sz="2000" dirty="0" err="1">
                          <a:solidFill>
                            <a:schemeClr val="accent1">
                              <a:lumMod val="50000"/>
                            </a:schemeClr>
                          </a:solidFill>
                        </a:rPr>
                        <a:t>una</a:t>
                      </a:r>
                      <a:r>
                        <a:rPr lang="en-GB" sz="2000" baseline="0" dirty="0">
                          <a:solidFill>
                            <a:schemeClr val="accent1">
                              <a:lumMod val="50000"/>
                            </a:schemeClr>
                          </a:solidFill>
                        </a:rPr>
                        <a:t> </a:t>
                      </a:r>
                      <a:r>
                        <a:rPr lang="en-GB" sz="2000" baseline="0" dirty="0" err="1">
                          <a:solidFill>
                            <a:schemeClr val="accent1">
                              <a:lumMod val="50000"/>
                            </a:schemeClr>
                          </a:solidFill>
                        </a:rPr>
                        <a:t>actividad</a:t>
                      </a:r>
                      <a:r>
                        <a:rPr lang="en-GB" sz="2000" baseline="0" dirty="0">
                          <a:solidFill>
                            <a:schemeClr val="accent1">
                              <a:lumMod val="50000"/>
                            </a:schemeClr>
                          </a:solidFill>
                        </a:rPr>
                        <a:t> </a:t>
                      </a:r>
                      <a:r>
                        <a:rPr lang="en-GB" sz="2000" baseline="0" dirty="0" err="1">
                          <a:solidFill>
                            <a:schemeClr val="accent1">
                              <a:lumMod val="50000"/>
                            </a:schemeClr>
                          </a:solidFill>
                        </a:rPr>
                        <a:t>en</a:t>
                      </a:r>
                      <a:r>
                        <a:rPr lang="en-GB" sz="2000" baseline="0" dirty="0">
                          <a:solidFill>
                            <a:schemeClr val="accent1">
                              <a:lumMod val="50000"/>
                            </a:schemeClr>
                          </a:solidFill>
                        </a:rPr>
                        <a:t> el </a:t>
                      </a:r>
                      <a:r>
                        <a:rPr lang="en-GB" sz="2000" baseline="0" dirty="0" err="1">
                          <a:solidFill>
                            <a:schemeClr val="accent1">
                              <a:lumMod val="50000"/>
                            </a:schemeClr>
                          </a:solidFill>
                        </a:rPr>
                        <a:t>parque</a:t>
                      </a:r>
                      <a:r>
                        <a:rPr lang="en-GB" sz="2000" baseline="0" dirty="0">
                          <a:solidFill>
                            <a:schemeClr val="accent1">
                              <a:lumMod val="50000"/>
                            </a:schemeClr>
                          </a:solidFill>
                        </a:rPr>
                        <a:t>.</a:t>
                      </a:r>
                      <a:endParaRPr lang="en-GB" sz="20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612892560"/>
                  </a:ext>
                </a:extLst>
              </a:tr>
              <a:tr h="370840">
                <a:tc>
                  <a:txBody>
                    <a:bodyPr/>
                    <a:lstStyle/>
                    <a:p>
                      <a:pPr algn="ctr"/>
                      <a:r>
                        <a:rPr lang="en-GB" sz="2400" b="1" dirty="0">
                          <a:solidFill>
                            <a:schemeClr val="accent1">
                              <a:lumMod val="50000"/>
                            </a:schemeClr>
                          </a:solidFill>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Hago un </a:t>
                      </a:r>
                      <a:r>
                        <a:rPr lang="en-GB" sz="2000" dirty="0" err="1">
                          <a:solidFill>
                            <a:schemeClr val="accent1">
                              <a:lumMod val="50000"/>
                            </a:schemeClr>
                          </a:solidFill>
                        </a:rPr>
                        <a:t>examen</a:t>
                      </a:r>
                      <a:r>
                        <a:rPr lang="en-GB" sz="2000" dirty="0">
                          <a:solidFill>
                            <a:schemeClr val="accent1">
                              <a:lumMod val="50000"/>
                            </a:schemeClr>
                          </a:solidFill>
                        </a:rPr>
                        <a:t> por la </a:t>
                      </a:r>
                      <a:r>
                        <a:rPr lang="en-GB" sz="2000" baseline="0" dirty="0" err="1">
                          <a:solidFill>
                            <a:schemeClr val="accent1">
                              <a:lumMod val="50000"/>
                            </a:schemeClr>
                          </a:solidFill>
                        </a:rPr>
                        <a:t>mañana</a:t>
                      </a:r>
                      <a:r>
                        <a:rPr lang="en-GB" sz="2000" baseline="0" dirty="0">
                          <a:solidFill>
                            <a:schemeClr val="accent1">
                              <a:lumMod val="50000"/>
                            </a:schemeClr>
                          </a:solidFill>
                        </a:rPr>
                        <a:t>.</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29634788"/>
                  </a:ext>
                </a:extLst>
              </a:tr>
              <a:tr h="370840">
                <a:tc>
                  <a:txBody>
                    <a:bodyPr/>
                    <a:lstStyle/>
                    <a:p>
                      <a:pPr algn="ctr"/>
                      <a:r>
                        <a:rPr lang="en-GB" sz="2400" b="1" dirty="0">
                          <a:solidFill>
                            <a:schemeClr val="accent1">
                              <a:lumMod val="50000"/>
                            </a:schemeClr>
                          </a:solidFill>
                        </a:rPr>
                        <a:t>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Hago karate</a:t>
                      </a:r>
                      <a:r>
                        <a:rPr lang="en-GB" sz="2000" baseline="0" dirty="0">
                          <a:solidFill>
                            <a:schemeClr val="accent1">
                              <a:lumMod val="50000"/>
                            </a:schemeClr>
                          </a:solidFill>
                        </a:rPr>
                        <a:t> por la </a:t>
                      </a:r>
                      <a:r>
                        <a:rPr lang="en-GB" sz="2000" baseline="0" dirty="0" err="1">
                          <a:solidFill>
                            <a:schemeClr val="accent1">
                              <a:lumMod val="50000"/>
                            </a:schemeClr>
                          </a:solidFill>
                        </a:rPr>
                        <a:t>noche</a:t>
                      </a:r>
                      <a:r>
                        <a:rPr lang="en-GB" sz="2000" baseline="0" dirty="0">
                          <a:solidFill>
                            <a:schemeClr val="accent1">
                              <a:lumMod val="50000"/>
                            </a:schemeClr>
                          </a:solidFill>
                        </a:rPr>
                        <a:t>.</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87608264"/>
                  </a:ext>
                </a:extLst>
              </a:tr>
              <a:tr h="370840">
                <a:tc>
                  <a:txBody>
                    <a:bodyPr/>
                    <a:lstStyle/>
                    <a:p>
                      <a:pPr algn="ctr"/>
                      <a:r>
                        <a:rPr lang="en-GB" sz="2400" b="1" dirty="0">
                          <a:solidFill>
                            <a:schemeClr val="accent1">
                              <a:lumMod val="50000"/>
                            </a:schemeClr>
                          </a:solidFill>
                        </a:rPr>
                        <a:t>8</a:t>
                      </a:r>
                    </a:p>
                  </a:txBody>
                  <a:tcPr/>
                </a:tc>
                <a:tc>
                  <a:txBody>
                    <a:bodyPr/>
                    <a:lstStyle/>
                    <a:p>
                      <a:r>
                        <a:rPr lang="en-GB" sz="2000" dirty="0" err="1">
                          <a:solidFill>
                            <a:schemeClr val="accent1">
                              <a:lumMod val="50000"/>
                            </a:schemeClr>
                          </a:solidFill>
                        </a:rPr>
                        <a:t>Hace</a:t>
                      </a:r>
                      <a:r>
                        <a:rPr lang="en-GB" sz="2000" baseline="0" dirty="0">
                          <a:solidFill>
                            <a:schemeClr val="accent1">
                              <a:lumMod val="50000"/>
                            </a:schemeClr>
                          </a:solidFill>
                        </a:rPr>
                        <a:t> </a:t>
                      </a:r>
                      <a:r>
                        <a:rPr lang="en-GB" sz="2000" baseline="0" dirty="0" err="1">
                          <a:solidFill>
                            <a:schemeClr val="accent1">
                              <a:lumMod val="50000"/>
                            </a:schemeClr>
                          </a:solidFill>
                        </a:rPr>
                        <a:t>una</a:t>
                      </a:r>
                      <a:r>
                        <a:rPr lang="en-GB" sz="2000" baseline="0" dirty="0">
                          <a:solidFill>
                            <a:schemeClr val="accent1">
                              <a:lumMod val="50000"/>
                            </a:schemeClr>
                          </a:solidFill>
                        </a:rPr>
                        <a:t> carta para Sofia.</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603120577"/>
                  </a:ext>
                </a:extLst>
              </a:tr>
            </a:tbl>
          </a:graphicData>
        </a:graphic>
      </p:graphicFrame>
      <p:pic>
        <p:nvPicPr>
          <p:cNvPr id="6"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2397" y="1926219"/>
            <a:ext cx="258015" cy="268878"/>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p:cNvSpPr txBox="1"/>
          <p:nvPr/>
        </p:nvSpPr>
        <p:spPr>
          <a:xfrm>
            <a:off x="6603953" y="1875992"/>
            <a:ext cx="3939642" cy="400110"/>
          </a:xfrm>
          <a:prstGeom prst="rect">
            <a:avLst/>
          </a:prstGeom>
          <a:noFill/>
        </p:spPr>
        <p:txBody>
          <a:bodyPr wrap="square" rtlCol="0">
            <a:spAutoFit/>
          </a:bodyPr>
          <a:lstStyle/>
          <a:p>
            <a:r>
              <a:rPr lang="en-GB" sz="2000" dirty="0">
                <a:solidFill>
                  <a:schemeClr val="accent1">
                    <a:lumMod val="50000"/>
                  </a:schemeClr>
                </a:solidFill>
              </a:rPr>
              <a:t>In the morning.</a:t>
            </a:r>
          </a:p>
        </p:txBody>
      </p:sp>
      <p:pic>
        <p:nvPicPr>
          <p:cNvPr id="8"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0642" y="2367377"/>
            <a:ext cx="258015" cy="268878"/>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Box 8"/>
          <p:cNvSpPr txBox="1"/>
          <p:nvPr/>
        </p:nvSpPr>
        <p:spPr>
          <a:xfrm>
            <a:off x="6603953" y="2283408"/>
            <a:ext cx="3939642" cy="400110"/>
          </a:xfrm>
          <a:prstGeom prst="rect">
            <a:avLst/>
          </a:prstGeom>
          <a:noFill/>
        </p:spPr>
        <p:txBody>
          <a:bodyPr wrap="square" rtlCol="0">
            <a:spAutoFit/>
          </a:bodyPr>
          <a:lstStyle/>
          <a:p>
            <a:r>
              <a:rPr lang="en-GB" sz="2000" dirty="0">
                <a:solidFill>
                  <a:schemeClr val="accent1">
                    <a:lumMod val="50000"/>
                  </a:schemeClr>
                </a:solidFill>
              </a:rPr>
              <a:t>Not known.</a:t>
            </a:r>
          </a:p>
        </p:txBody>
      </p:sp>
      <p:pic>
        <p:nvPicPr>
          <p:cNvPr id="10"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0642" y="2843616"/>
            <a:ext cx="258015" cy="268878"/>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Box 10"/>
          <p:cNvSpPr txBox="1"/>
          <p:nvPr/>
        </p:nvSpPr>
        <p:spPr>
          <a:xfrm>
            <a:off x="6603953" y="2745720"/>
            <a:ext cx="3939642" cy="400110"/>
          </a:xfrm>
          <a:prstGeom prst="rect">
            <a:avLst/>
          </a:prstGeom>
          <a:noFill/>
        </p:spPr>
        <p:txBody>
          <a:bodyPr wrap="square" rtlCol="0">
            <a:spAutoFit/>
          </a:bodyPr>
          <a:lstStyle/>
          <a:p>
            <a:r>
              <a:rPr lang="en-GB" sz="2000" dirty="0">
                <a:solidFill>
                  <a:schemeClr val="accent1">
                    <a:lumMod val="50000"/>
                  </a:schemeClr>
                </a:solidFill>
              </a:rPr>
              <a:t>In the afternoon/evening.</a:t>
            </a:r>
          </a:p>
        </p:txBody>
      </p:sp>
      <p:pic>
        <p:nvPicPr>
          <p:cNvPr id="12"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2397" y="3310453"/>
            <a:ext cx="258015" cy="268878"/>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extBox 12"/>
          <p:cNvSpPr txBox="1"/>
          <p:nvPr/>
        </p:nvSpPr>
        <p:spPr>
          <a:xfrm>
            <a:off x="6603953" y="3244837"/>
            <a:ext cx="3939642" cy="400110"/>
          </a:xfrm>
          <a:prstGeom prst="rect">
            <a:avLst/>
          </a:prstGeom>
          <a:noFill/>
        </p:spPr>
        <p:txBody>
          <a:bodyPr wrap="square" rtlCol="0">
            <a:spAutoFit/>
          </a:bodyPr>
          <a:lstStyle/>
          <a:p>
            <a:r>
              <a:rPr lang="en-GB" sz="2000" dirty="0">
                <a:solidFill>
                  <a:schemeClr val="accent1">
                    <a:lumMod val="50000"/>
                  </a:schemeClr>
                </a:solidFill>
              </a:rPr>
              <a:t>At night.</a:t>
            </a:r>
          </a:p>
        </p:txBody>
      </p:sp>
      <p:sp>
        <p:nvSpPr>
          <p:cNvPr id="14" name="TextBox 13"/>
          <p:cNvSpPr txBox="1"/>
          <p:nvPr/>
        </p:nvSpPr>
        <p:spPr>
          <a:xfrm>
            <a:off x="6603953" y="3696862"/>
            <a:ext cx="3939642" cy="400110"/>
          </a:xfrm>
          <a:prstGeom prst="rect">
            <a:avLst/>
          </a:prstGeom>
          <a:noFill/>
        </p:spPr>
        <p:txBody>
          <a:bodyPr wrap="square" rtlCol="0">
            <a:spAutoFit/>
          </a:bodyPr>
          <a:lstStyle/>
          <a:p>
            <a:r>
              <a:rPr lang="en-GB" sz="2000" dirty="0">
                <a:solidFill>
                  <a:schemeClr val="accent1">
                    <a:lumMod val="50000"/>
                  </a:schemeClr>
                </a:solidFill>
              </a:rPr>
              <a:t>Not known.</a:t>
            </a:r>
          </a:p>
        </p:txBody>
      </p:sp>
      <p:pic>
        <p:nvPicPr>
          <p:cNvPr id="15"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0642" y="3795412"/>
            <a:ext cx="258015" cy="268878"/>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2396" y="4560248"/>
            <a:ext cx="258015" cy="268878"/>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TextBox 16"/>
          <p:cNvSpPr txBox="1"/>
          <p:nvPr/>
        </p:nvSpPr>
        <p:spPr>
          <a:xfrm>
            <a:off x="6583148" y="4488392"/>
            <a:ext cx="3939642" cy="400110"/>
          </a:xfrm>
          <a:prstGeom prst="rect">
            <a:avLst/>
          </a:prstGeom>
          <a:noFill/>
        </p:spPr>
        <p:txBody>
          <a:bodyPr wrap="square" rtlCol="0">
            <a:spAutoFit/>
          </a:bodyPr>
          <a:lstStyle/>
          <a:p>
            <a:r>
              <a:rPr lang="en-GB" sz="2000" dirty="0">
                <a:solidFill>
                  <a:schemeClr val="accent1">
                    <a:lumMod val="50000"/>
                  </a:schemeClr>
                </a:solidFill>
              </a:rPr>
              <a:t>In the morning.</a:t>
            </a:r>
          </a:p>
        </p:txBody>
      </p:sp>
      <p:pic>
        <p:nvPicPr>
          <p:cNvPr id="18"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2395" y="5129967"/>
            <a:ext cx="258015" cy="268878"/>
          </a:xfrm>
          <a:prstGeom prst="rect">
            <a:avLst/>
          </a:prstGeom>
          <a:noFill/>
          <a:extLst>
            <a:ext uri="{909E8E84-426E-40dd-AFC4-6F175D3DCCD1}">
              <a14:hiddenFill xmlns="" xmlns:a14="http://schemas.microsoft.com/office/drawing/2010/main">
                <a:solidFill>
                  <a:srgbClr val="FFFFFF"/>
                </a:solidFill>
              </a14:hiddenFill>
            </a:ext>
          </a:extLst>
        </p:spPr>
      </p:pic>
      <p:sp>
        <p:nvSpPr>
          <p:cNvPr id="19" name="TextBox 18"/>
          <p:cNvSpPr txBox="1"/>
          <p:nvPr/>
        </p:nvSpPr>
        <p:spPr>
          <a:xfrm>
            <a:off x="6603953" y="5036222"/>
            <a:ext cx="3939642" cy="400110"/>
          </a:xfrm>
          <a:prstGeom prst="rect">
            <a:avLst/>
          </a:prstGeom>
          <a:noFill/>
        </p:spPr>
        <p:txBody>
          <a:bodyPr wrap="square" rtlCol="0">
            <a:spAutoFit/>
          </a:bodyPr>
          <a:lstStyle/>
          <a:p>
            <a:r>
              <a:rPr lang="en-GB" sz="2000" dirty="0">
                <a:solidFill>
                  <a:schemeClr val="accent1">
                    <a:lumMod val="50000"/>
                  </a:schemeClr>
                </a:solidFill>
              </a:rPr>
              <a:t>At night.</a:t>
            </a:r>
          </a:p>
        </p:txBody>
      </p:sp>
      <p:pic>
        <p:nvPicPr>
          <p:cNvPr id="20"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0642" y="5668928"/>
            <a:ext cx="258015" cy="268878"/>
          </a:xfrm>
          <a:prstGeom prst="rect">
            <a:avLst/>
          </a:prstGeom>
          <a:noFill/>
          <a:extLst>
            <a:ext uri="{909E8E84-426E-40dd-AFC4-6F175D3DCCD1}">
              <a14:hiddenFill xmlns="" xmlns:a14="http://schemas.microsoft.com/office/drawing/2010/main">
                <a:solidFill>
                  <a:srgbClr val="FFFFFF"/>
                </a:solidFill>
              </a14:hiddenFill>
            </a:ext>
          </a:extLst>
        </p:spPr>
      </p:pic>
      <p:sp>
        <p:nvSpPr>
          <p:cNvPr id="21" name="TextBox 20"/>
          <p:cNvSpPr txBox="1"/>
          <p:nvPr/>
        </p:nvSpPr>
        <p:spPr>
          <a:xfrm>
            <a:off x="6603953" y="5531892"/>
            <a:ext cx="3939642" cy="400110"/>
          </a:xfrm>
          <a:prstGeom prst="rect">
            <a:avLst/>
          </a:prstGeom>
          <a:noFill/>
        </p:spPr>
        <p:txBody>
          <a:bodyPr wrap="square" rtlCol="0">
            <a:spAutoFit/>
          </a:bodyPr>
          <a:lstStyle/>
          <a:p>
            <a:r>
              <a:rPr lang="en-GB" sz="2000" dirty="0">
                <a:solidFill>
                  <a:schemeClr val="accent1">
                    <a:lumMod val="50000"/>
                  </a:schemeClr>
                </a:solidFill>
              </a:rPr>
              <a:t>Not known.</a:t>
            </a:r>
          </a:p>
        </p:txBody>
      </p:sp>
      <p:sp>
        <p:nvSpPr>
          <p:cNvPr id="22" name="TextBox 21">
            <a:extLst>
              <a:ext uri="{FF2B5EF4-FFF2-40B4-BE49-F238E27FC236}">
                <a16:creationId xmlns:a16="http://schemas.microsoft.com/office/drawing/2014/main" id="{6A500173-7AE1-4980-9C52-2DFAE38768EA}"/>
              </a:ext>
            </a:extLst>
          </p:cNvPr>
          <p:cNvSpPr txBox="1"/>
          <p:nvPr/>
        </p:nvSpPr>
        <p:spPr>
          <a:xfrm>
            <a:off x="339214" y="217983"/>
            <a:ext cx="10410302" cy="769441"/>
          </a:xfrm>
          <a:prstGeom prst="rect">
            <a:avLst/>
          </a:prstGeom>
          <a:noFill/>
        </p:spPr>
        <p:txBody>
          <a:bodyPr wrap="square" rtlCol="0">
            <a:spAutoFit/>
          </a:bodyPr>
          <a:lstStyle/>
          <a:p>
            <a:pPr lvl="0" hangingPunct="0">
              <a:defRPr/>
            </a:pPr>
            <a:r>
              <a:rPr kumimoji="0" lang="en-US" sz="2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Lee</a:t>
            </a:r>
            <a:r>
              <a:rPr kumimoji="0" lang="en-US"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las </a:t>
            </a:r>
            <a:r>
              <a:rPr kumimoji="0" lang="en-US" sz="22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frases</a:t>
            </a:r>
            <a:r>
              <a:rPr kumimoji="0" lang="en-US"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US" sz="22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Quién</a:t>
            </a:r>
            <a:r>
              <a:rPr kumimoji="0" lang="en-US"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US" sz="22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hace</a:t>
            </a:r>
            <a:r>
              <a:rPr kumimoji="0" lang="en-US"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las </a:t>
            </a:r>
            <a:r>
              <a:rPr kumimoji="0" lang="en-US" sz="22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actividades</a:t>
            </a:r>
            <a:r>
              <a:rPr kumimoji="0" lang="en-US"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a:t>
            </a:r>
            <a:r>
              <a:rPr lang="en-US" sz="2200" b="1" dirty="0">
                <a:solidFill>
                  <a:schemeClr val="accent1">
                    <a:lumMod val="50000"/>
                  </a:schemeClr>
                </a:solidFill>
                <a:latin typeface="Century Gothic" panose="020B0502020202020204" pitchFamily="34" charset="0"/>
              </a:rPr>
              <a:t> Y, ¿</a:t>
            </a:r>
            <a:r>
              <a:rPr lang="en-US" sz="2200" b="1" dirty="0" err="1">
                <a:solidFill>
                  <a:schemeClr val="accent1">
                    <a:lumMod val="50000"/>
                  </a:schemeClr>
                </a:solidFill>
                <a:latin typeface="Century Gothic" panose="020B0502020202020204" pitchFamily="34" charset="0"/>
              </a:rPr>
              <a:t>cuándo</a:t>
            </a:r>
            <a:r>
              <a:rPr lang="en-US" sz="2200" b="1" dirty="0">
                <a:solidFill>
                  <a:schemeClr val="accent1">
                    <a:lumMod val="50000"/>
                  </a:schemeClr>
                </a:solidFill>
                <a:latin typeface="Century Gothic" panose="020B0502020202020204" pitchFamily="34" charset="0"/>
              </a:rPr>
              <a:t>? </a:t>
            </a:r>
            <a:br>
              <a:rPr lang="en-US" sz="2200" b="1" dirty="0">
                <a:solidFill>
                  <a:schemeClr val="accent1">
                    <a:lumMod val="50000"/>
                  </a:schemeClr>
                </a:solidFill>
                <a:latin typeface="Century Gothic" panose="020B0502020202020204" pitchFamily="34" charset="0"/>
              </a:rPr>
            </a:br>
            <a:r>
              <a:rPr kumimoji="0" lang="en-US" sz="22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Marca</a:t>
            </a:r>
            <a:r>
              <a:rPr kumimoji="0" lang="en-US"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la </a:t>
            </a:r>
            <a:r>
              <a:rPr kumimoji="0" lang="en-US" sz="22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opción</a:t>
            </a:r>
            <a:r>
              <a:rPr kumimoji="0" lang="en-US"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US" sz="22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correcta</a:t>
            </a:r>
            <a:r>
              <a:rPr kumimoji="0" lang="en-US"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y escribe </a:t>
            </a:r>
            <a:r>
              <a:rPr kumimoji="0" lang="en-US" sz="22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en</a:t>
            </a:r>
            <a:r>
              <a:rPr kumimoji="0" lang="en-US"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US" sz="22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inglés</a:t>
            </a:r>
            <a:r>
              <a:rPr lang="en-US" sz="2200" b="1" dirty="0">
                <a:solidFill>
                  <a:schemeClr val="accent1">
                    <a:lumMod val="50000"/>
                  </a:schemeClr>
                </a:solidFill>
                <a:latin typeface="Century Gothic" panose="020B0502020202020204" pitchFamily="34" charset="0"/>
              </a:rPr>
              <a:t>.</a:t>
            </a:r>
            <a:r>
              <a:rPr kumimoji="0" lang="en-US"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t>
            </a:r>
            <a:endParaRPr kumimoji="0" lang="en-US" sz="2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23"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373851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Google Shape;92;p5" descr="Table for exercises"/>
          <p:cNvGraphicFramePr/>
          <p:nvPr>
            <p:extLst>
              <p:ext uri="{D42A27DB-BD31-4B8C-83A1-F6EECF244321}">
                <p14:modId xmlns:p14="http://schemas.microsoft.com/office/powerpoint/2010/main" val="250397532"/>
              </p:ext>
            </p:extLst>
          </p:nvPr>
        </p:nvGraphicFramePr>
        <p:xfrm>
          <a:off x="6159744" y="1646551"/>
          <a:ext cx="5756163" cy="3697563"/>
        </p:xfrm>
        <a:graphic>
          <a:graphicData uri="http://schemas.openxmlformats.org/drawingml/2006/table">
            <a:tbl>
              <a:tblPr firstRow="1" bandRow="1">
                <a:noFill/>
              </a:tblPr>
              <a:tblGrid>
                <a:gridCol w="531721">
                  <a:extLst>
                    <a:ext uri="{9D8B030D-6E8A-4147-A177-3AD203B41FA5}">
                      <a16:colId xmlns:a16="http://schemas.microsoft.com/office/drawing/2014/main" val="20000"/>
                    </a:ext>
                  </a:extLst>
                </a:gridCol>
                <a:gridCol w="1094309">
                  <a:extLst>
                    <a:ext uri="{9D8B030D-6E8A-4147-A177-3AD203B41FA5}">
                      <a16:colId xmlns:a16="http://schemas.microsoft.com/office/drawing/2014/main" val="20001"/>
                    </a:ext>
                  </a:extLst>
                </a:gridCol>
                <a:gridCol w="1193149">
                  <a:extLst>
                    <a:ext uri="{9D8B030D-6E8A-4147-A177-3AD203B41FA5}">
                      <a16:colId xmlns:a16="http://schemas.microsoft.com/office/drawing/2014/main" val="20002"/>
                    </a:ext>
                  </a:extLst>
                </a:gridCol>
                <a:gridCol w="2936984">
                  <a:extLst>
                    <a:ext uri="{9D8B030D-6E8A-4147-A177-3AD203B41FA5}">
                      <a16:colId xmlns:a16="http://schemas.microsoft.com/office/drawing/2014/main" val="1742323271"/>
                    </a:ext>
                  </a:extLst>
                </a:gridCol>
              </a:tblGrid>
              <a:tr h="527563">
                <a:tc>
                  <a:txBody>
                    <a:bodyPr/>
                    <a:lstStyle/>
                    <a:p>
                      <a:pPr marL="0" marR="0" lvl="0" indent="0" algn="l" rtl="0">
                        <a:spcBef>
                          <a:spcPts val="0"/>
                        </a:spcBef>
                        <a:spcAft>
                          <a:spcPts val="0"/>
                        </a:spcAft>
                        <a:buNone/>
                      </a:pP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n-GB" sz="2000" b="1" dirty="0">
                          <a:solidFill>
                            <a:schemeClr val="accent1">
                              <a:lumMod val="50000"/>
                            </a:schemeClr>
                          </a:solidFill>
                        </a:rPr>
                        <a:t>‘I’ </a:t>
                      </a:r>
                      <a:endParaRPr sz="2000" b="1"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n-GB" sz="2000" b="1" dirty="0">
                          <a:solidFill>
                            <a:schemeClr val="accent1">
                              <a:lumMod val="50000"/>
                            </a:schemeClr>
                          </a:solidFill>
                        </a:rPr>
                        <a:t>‘S/he’</a:t>
                      </a:r>
                      <a:endParaRPr sz="2000" b="1"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n-GB" sz="2000" b="1" dirty="0" err="1">
                          <a:solidFill>
                            <a:schemeClr val="accent1">
                              <a:lumMod val="50000"/>
                            </a:schemeClr>
                          </a:solidFill>
                        </a:rPr>
                        <a:t>Traducción</a:t>
                      </a:r>
                      <a:endParaRPr sz="2000" b="1"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0"/>
                  </a:ext>
                </a:extLst>
              </a:tr>
              <a:tr h="263782">
                <a:tc rowSpan="2">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rowSpan="2">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rowSpan="2">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n-GB" sz="2000" dirty="0">
                          <a:solidFill>
                            <a:schemeClr val="accent1">
                              <a:lumMod val="50000"/>
                            </a:schemeClr>
                          </a:solidFill>
                        </a:rPr>
                        <a:t>make/makes</a:t>
                      </a:r>
                      <a:endParaRPr sz="2000"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1"/>
                  </a:ext>
                </a:extLst>
              </a:tr>
              <a:tr h="263782">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marR="0" lvl="0" indent="0" algn="l" rtl="0">
                        <a:spcBef>
                          <a:spcPts val="0"/>
                        </a:spcBef>
                        <a:spcAft>
                          <a:spcPts val="0"/>
                        </a:spcAft>
                        <a:buNone/>
                      </a:pPr>
                      <a:r>
                        <a:rPr lang="en-GB" sz="2000" dirty="0">
                          <a:solidFill>
                            <a:schemeClr val="accent1">
                              <a:lumMod val="50000"/>
                            </a:schemeClr>
                          </a:solidFill>
                        </a:rPr>
                        <a:t>do/does</a:t>
                      </a:r>
                      <a:endParaRPr sz="2000" dirty="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2348246451"/>
                  </a:ext>
                </a:extLst>
              </a:tr>
              <a:tr h="263782">
                <a:tc rowSpan="2">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rowSpan="2">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rowSpan="2">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n-GB" sz="2000" dirty="0">
                          <a:solidFill>
                            <a:schemeClr val="accent1">
                              <a:lumMod val="50000"/>
                            </a:schemeClr>
                          </a:solidFill>
                        </a:rPr>
                        <a:t>make/makes</a:t>
                      </a:r>
                      <a:endParaRPr sz="2000"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2"/>
                  </a:ext>
                </a:extLst>
              </a:tr>
              <a:tr h="263782">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marR="0" lvl="0" indent="0" algn="l" rtl="0">
                        <a:spcBef>
                          <a:spcPts val="0"/>
                        </a:spcBef>
                        <a:spcAft>
                          <a:spcPts val="0"/>
                        </a:spcAft>
                        <a:buNone/>
                      </a:pPr>
                      <a:r>
                        <a:rPr lang="en-GB" sz="2000" dirty="0">
                          <a:solidFill>
                            <a:schemeClr val="accent1">
                              <a:lumMod val="50000"/>
                            </a:schemeClr>
                          </a:solidFill>
                        </a:rPr>
                        <a:t>do/does</a:t>
                      </a:r>
                      <a:endParaRPr sz="2000" dirty="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2179330238"/>
                  </a:ext>
                </a:extLst>
              </a:tr>
              <a:tr h="263782">
                <a:tc rowSpan="2">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rowSpan="2">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rowSpan="2">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n-GB" sz="2000" dirty="0">
                          <a:solidFill>
                            <a:schemeClr val="accent1">
                              <a:lumMod val="50000"/>
                            </a:schemeClr>
                          </a:solidFill>
                        </a:rPr>
                        <a:t>make/makes</a:t>
                      </a:r>
                      <a:endParaRPr sz="2000"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3"/>
                  </a:ext>
                </a:extLst>
              </a:tr>
              <a:tr h="263782">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marR="0" lvl="0" indent="0" algn="l" rtl="0">
                        <a:spcBef>
                          <a:spcPts val="0"/>
                        </a:spcBef>
                        <a:spcAft>
                          <a:spcPts val="0"/>
                        </a:spcAft>
                        <a:buNone/>
                      </a:pPr>
                      <a:r>
                        <a:rPr lang="en-GB" sz="2000" dirty="0">
                          <a:solidFill>
                            <a:schemeClr val="accent1">
                              <a:lumMod val="50000"/>
                            </a:schemeClr>
                          </a:solidFill>
                        </a:rPr>
                        <a:t>do/does</a:t>
                      </a:r>
                      <a:endParaRPr sz="2000" dirty="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279484389"/>
                  </a:ext>
                </a:extLst>
              </a:tr>
              <a:tr h="263782">
                <a:tc rowSpan="2">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rowSpan="2">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rowSpan="2">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n-GB" sz="2000" dirty="0">
                          <a:solidFill>
                            <a:schemeClr val="accent1">
                              <a:lumMod val="50000"/>
                            </a:schemeClr>
                          </a:solidFill>
                        </a:rPr>
                        <a:t>make/makes</a:t>
                      </a:r>
                      <a:endParaRPr sz="2000"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4"/>
                  </a:ext>
                </a:extLst>
              </a:tr>
              <a:tr h="263782">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marR="0" lvl="0" indent="0" algn="l" rtl="0">
                        <a:spcBef>
                          <a:spcPts val="0"/>
                        </a:spcBef>
                        <a:spcAft>
                          <a:spcPts val="0"/>
                        </a:spcAft>
                        <a:buNone/>
                      </a:pPr>
                      <a:r>
                        <a:rPr lang="en-GB" sz="2000" dirty="0">
                          <a:solidFill>
                            <a:schemeClr val="accent1">
                              <a:lumMod val="50000"/>
                            </a:schemeClr>
                          </a:solidFill>
                        </a:rPr>
                        <a:t>do/does</a:t>
                      </a:r>
                      <a:endParaRPr sz="2000" dirty="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79971159"/>
                  </a:ext>
                </a:extLst>
              </a:tr>
            </a:tbl>
          </a:graphicData>
        </a:graphic>
      </p:graphicFrame>
      <p:graphicFrame>
        <p:nvGraphicFramePr>
          <p:cNvPr id="14" name="Google Shape;92;p5" descr="Table for exercises"/>
          <p:cNvGraphicFramePr/>
          <p:nvPr>
            <p:extLst>
              <p:ext uri="{D42A27DB-BD31-4B8C-83A1-F6EECF244321}">
                <p14:modId xmlns:p14="http://schemas.microsoft.com/office/powerpoint/2010/main" val="4164779989"/>
              </p:ext>
            </p:extLst>
          </p:nvPr>
        </p:nvGraphicFramePr>
        <p:xfrm>
          <a:off x="187233" y="1646551"/>
          <a:ext cx="5835709" cy="3697563"/>
        </p:xfrm>
        <a:graphic>
          <a:graphicData uri="http://schemas.openxmlformats.org/drawingml/2006/table">
            <a:tbl>
              <a:tblPr firstRow="1" bandRow="1">
                <a:noFill/>
              </a:tblPr>
              <a:tblGrid>
                <a:gridCol w="539069">
                  <a:extLst>
                    <a:ext uri="{9D8B030D-6E8A-4147-A177-3AD203B41FA5}">
                      <a16:colId xmlns:a16="http://schemas.microsoft.com/office/drawing/2014/main" val="20000"/>
                    </a:ext>
                  </a:extLst>
                </a:gridCol>
                <a:gridCol w="1109431">
                  <a:extLst>
                    <a:ext uri="{9D8B030D-6E8A-4147-A177-3AD203B41FA5}">
                      <a16:colId xmlns:a16="http://schemas.microsoft.com/office/drawing/2014/main" val="20001"/>
                    </a:ext>
                  </a:extLst>
                </a:gridCol>
                <a:gridCol w="1209638">
                  <a:extLst>
                    <a:ext uri="{9D8B030D-6E8A-4147-A177-3AD203B41FA5}">
                      <a16:colId xmlns:a16="http://schemas.microsoft.com/office/drawing/2014/main" val="20002"/>
                    </a:ext>
                  </a:extLst>
                </a:gridCol>
                <a:gridCol w="2977571">
                  <a:extLst>
                    <a:ext uri="{9D8B030D-6E8A-4147-A177-3AD203B41FA5}">
                      <a16:colId xmlns:a16="http://schemas.microsoft.com/office/drawing/2014/main" val="1742323271"/>
                    </a:ext>
                  </a:extLst>
                </a:gridCol>
              </a:tblGrid>
              <a:tr h="527563">
                <a:tc>
                  <a:txBody>
                    <a:bodyPr/>
                    <a:lstStyle/>
                    <a:p>
                      <a:pPr marL="0" marR="0" lvl="0" indent="0" algn="l" rtl="0">
                        <a:spcBef>
                          <a:spcPts val="0"/>
                        </a:spcBef>
                        <a:spcAft>
                          <a:spcPts val="0"/>
                        </a:spcAft>
                        <a:buNone/>
                      </a:pP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n-GB" sz="2000" b="1" dirty="0">
                          <a:solidFill>
                            <a:schemeClr val="accent1">
                              <a:lumMod val="50000"/>
                            </a:schemeClr>
                          </a:solidFill>
                        </a:rPr>
                        <a:t>‘I’ </a:t>
                      </a:r>
                      <a:endParaRPr sz="2000" b="1"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n-GB" sz="2000" b="1" dirty="0">
                          <a:solidFill>
                            <a:schemeClr val="accent1">
                              <a:lumMod val="50000"/>
                            </a:schemeClr>
                          </a:solidFill>
                        </a:rPr>
                        <a:t>‘S/he’</a:t>
                      </a:r>
                      <a:endParaRPr sz="2000" b="1"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n-GB" sz="2000" b="1" dirty="0" err="1">
                          <a:solidFill>
                            <a:schemeClr val="accent1">
                              <a:lumMod val="50000"/>
                            </a:schemeClr>
                          </a:solidFill>
                        </a:rPr>
                        <a:t>Traducción</a:t>
                      </a:r>
                      <a:endParaRPr sz="2000" b="1"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0"/>
                  </a:ext>
                </a:extLst>
              </a:tr>
              <a:tr h="263782">
                <a:tc rowSpan="2">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rowSpan="2">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rowSpan="2">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n-GB" sz="2000" dirty="0">
                          <a:solidFill>
                            <a:schemeClr val="accent1">
                              <a:lumMod val="50000"/>
                            </a:schemeClr>
                          </a:solidFill>
                        </a:rPr>
                        <a:t>make/makes</a:t>
                      </a:r>
                      <a:endParaRPr sz="2000"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1"/>
                  </a:ext>
                </a:extLst>
              </a:tr>
              <a:tr h="263782">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marR="0" lvl="0" indent="0" algn="l" rtl="0">
                        <a:spcBef>
                          <a:spcPts val="0"/>
                        </a:spcBef>
                        <a:spcAft>
                          <a:spcPts val="0"/>
                        </a:spcAft>
                        <a:buNone/>
                      </a:pPr>
                      <a:r>
                        <a:rPr lang="en-GB" sz="2000" dirty="0">
                          <a:solidFill>
                            <a:schemeClr val="accent1">
                              <a:lumMod val="50000"/>
                            </a:schemeClr>
                          </a:solidFill>
                        </a:rPr>
                        <a:t>do/does</a:t>
                      </a:r>
                      <a:endParaRPr sz="2000" dirty="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2348246451"/>
                  </a:ext>
                </a:extLst>
              </a:tr>
              <a:tr h="263782">
                <a:tc rowSpan="2">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rowSpan="2">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rowSpan="2">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n-GB" sz="2000" dirty="0">
                          <a:solidFill>
                            <a:schemeClr val="accent1">
                              <a:lumMod val="50000"/>
                            </a:schemeClr>
                          </a:solidFill>
                        </a:rPr>
                        <a:t>make/makes</a:t>
                      </a:r>
                      <a:endParaRPr sz="2000"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2"/>
                  </a:ext>
                </a:extLst>
              </a:tr>
              <a:tr h="263782">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marR="0" lvl="0" indent="0" algn="l" rtl="0">
                        <a:spcBef>
                          <a:spcPts val="0"/>
                        </a:spcBef>
                        <a:spcAft>
                          <a:spcPts val="0"/>
                        </a:spcAft>
                        <a:buNone/>
                      </a:pPr>
                      <a:r>
                        <a:rPr lang="en-GB" sz="2000" dirty="0">
                          <a:solidFill>
                            <a:schemeClr val="accent1">
                              <a:lumMod val="50000"/>
                            </a:schemeClr>
                          </a:solidFill>
                        </a:rPr>
                        <a:t>do/does</a:t>
                      </a:r>
                      <a:endParaRPr sz="2000" dirty="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2179330238"/>
                  </a:ext>
                </a:extLst>
              </a:tr>
              <a:tr h="263782">
                <a:tc rowSpan="2">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rowSpan="2">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rowSpan="2">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n-GB" sz="2000" dirty="0">
                          <a:solidFill>
                            <a:schemeClr val="accent1">
                              <a:lumMod val="50000"/>
                            </a:schemeClr>
                          </a:solidFill>
                        </a:rPr>
                        <a:t>make/makes</a:t>
                      </a:r>
                      <a:endParaRPr sz="2000"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3"/>
                  </a:ext>
                </a:extLst>
              </a:tr>
              <a:tr h="263782">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marR="0" lvl="0" indent="0" algn="l" rtl="0">
                        <a:spcBef>
                          <a:spcPts val="0"/>
                        </a:spcBef>
                        <a:spcAft>
                          <a:spcPts val="0"/>
                        </a:spcAft>
                        <a:buNone/>
                      </a:pPr>
                      <a:r>
                        <a:rPr lang="en-GB" sz="2000" dirty="0">
                          <a:solidFill>
                            <a:schemeClr val="accent1">
                              <a:lumMod val="50000"/>
                            </a:schemeClr>
                          </a:solidFill>
                        </a:rPr>
                        <a:t>do/does</a:t>
                      </a:r>
                      <a:endParaRPr sz="2000" dirty="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279484389"/>
                  </a:ext>
                </a:extLst>
              </a:tr>
              <a:tr h="263782">
                <a:tc rowSpan="2">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rowSpan="2">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rowSpan="2">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n-GB" sz="2000" dirty="0">
                          <a:solidFill>
                            <a:schemeClr val="accent1">
                              <a:lumMod val="50000"/>
                            </a:schemeClr>
                          </a:solidFill>
                        </a:rPr>
                        <a:t>make/makes</a:t>
                      </a:r>
                      <a:endParaRPr sz="2000"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4"/>
                  </a:ext>
                </a:extLst>
              </a:tr>
              <a:tr h="263782">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marR="0" lvl="0" indent="0" algn="l" rtl="0">
                        <a:spcBef>
                          <a:spcPts val="0"/>
                        </a:spcBef>
                        <a:spcAft>
                          <a:spcPts val="0"/>
                        </a:spcAft>
                        <a:buNone/>
                      </a:pPr>
                      <a:r>
                        <a:rPr lang="en-GB" sz="2000" dirty="0">
                          <a:solidFill>
                            <a:schemeClr val="accent1">
                              <a:lumMod val="50000"/>
                            </a:schemeClr>
                          </a:solidFill>
                        </a:rPr>
                        <a:t>do/does</a:t>
                      </a:r>
                      <a:endParaRPr sz="2000" dirty="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79971159"/>
                  </a:ext>
                </a:extLst>
              </a:tr>
            </a:tbl>
          </a:graphicData>
        </a:graphic>
      </p:graphicFrame>
      <p:sp>
        <p:nvSpPr>
          <p:cNvPr id="15" name="Google Shape;95;p5">
            <a:hlinkClick r:id="" action="ppaction://noaction">
              <a:snd r:embed="rId3" name="Hacer Sentences - 1. Hace la cama.wav"/>
            </a:hlinkClick>
          </p:cNvPr>
          <p:cNvSpPr/>
          <p:nvPr/>
        </p:nvSpPr>
        <p:spPr>
          <a:xfrm>
            <a:off x="225333" y="2360143"/>
            <a:ext cx="432000" cy="432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567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1</a:t>
            </a:r>
            <a:endParaRPr dirty="0"/>
          </a:p>
        </p:txBody>
      </p:sp>
      <p:sp>
        <p:nvSpPr>
          <p:cNvPr id="16" name="Google Shape;98;p5">
            <a:hlinkClick r:id="" action="ppaction://noaction">
              <a:snd r:embed="rId4" name="Hacer Sentences - 2. Hago deporte.wav"/>
            </a:hlinkClick>
          </p:cNvPr>
          <p:cNvSpPr/>
          <p:nvPr/>
        </p:nvSpPr>
        <p:spPr>
          <a:xfrm>
            <a:off x="225333" y="3129002"/>
            <a:ext cx="432000" cy="432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567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2</a:t>
            </a:r>
            <a:endParaRPr dirty="0"/>
          </a:p>
        </p:txBody>
      </p:sp>
      <p:sp>
        <p:nvSpPr>
          <p:cNvPr id="17" name="Google Shape;101;p5">
            <a:hlinkClick r:id="" action="ppaction://noaction">
              <a:snd r:embed="rId5" name="Hacer Sentences - 3. Hago una silla.wav"/>
            </a:hlinkClick>
          </p:cNvPr>
          <p:cNvSpPr/>
          <p:nvPr/>
        </p:nvSpPr>
        <p:spPr>
          <a:xfrm>
            <a:off x="225333" y="3882383"/>
            <a:ext cx="432000" cy="432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567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3</a:t>
            </a:r>
            <a:endParaRPr dirty="0"/>
          </a:p>
        </p:txBody>
      </p:sp>
      <p:sp>
        <p:nvSpPr>
          <p:cNvPr id="18" name="Google Shape;104;p5">
            <a:hlinkClick r:id="" action="ppaction://noaction">
              <a:snd r:embed="rId6" name="Hacer Sentences - 4. Hace karate.wav"/>
            </a:hlinkClick>
          </p:cNvPr>
          <p:cNvSpPr/>
          <p:nvPr/>
        </p:nvSpPr>
        <p:spPr>
          <a:xfrm>
            <a:off x="225333" y="4764822"/>
            <a:ext cx="432000" cy="432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567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4</a:t>
            </a:r>
            <a:endParaRPr dirty="0"/>
          </a:p>
        </p:txBody>
      </p:sp>
      <p:sp>
        <p:nvSpPr>
          <p:cNvPr id="19" name="Google Shape;107;p5">
            <a:hlinkClick r:id="" action="ppaction://noaction">
              <a:snd r:embed="rId7" name="Hacer Sentences - 5. Hace los deberes.wav"/>
            </a:hlinkClick>
          </p:cNvPr>
          <p:cNvSpPr/>
          <p:nvPr/>
        </p:nvSpPr>
        <p:spPr>
          <a:xfrm>
            <a:off x="6197844" y="2292916"/>
            <a:ext cx="432000" cy="432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567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5</a:t>
            </a:r>
            <a:endParaRPr dirty="0"/>
          </a:p>
        </p:txBody>
      </p:sp>
      <p:sp>
        <p:nvSpPr>
          <p:cNvPr id="20" name="Google Shape;110;p5">
            <a:hlinkClick r:id="" action="ppaction://noaction">
              <a:snd r:embed="rId8" name="Hacer Sentences - 6. Hago un examen.wav"/>
            </a:hlinkClick>
          </p:cNvPr>
          <p:cNvSpPr/>
          <p:nvPr/>
        </p:nvSpPr>
        <p:spPr>
          <a:xfrm>
            <a:off x="6214973" y="3150963"/>
            <a:ext cx="432000" cy="432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567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6</a:t>
            </a:r>
            <a:endParaRPr dirty="0"/>
          </a:p>
        </p:txBody>
      </p:sp>
      <p:sp>
        <p:nvSpPr>
          <p:cNvPr id="21" name="Google Shape;113;p5">
            <a:hlinkClick r:id="" action="ppaction://noaction">
              <a:snd r:embed="rId9" name="Hacer Sentences - 7. Hago dibujo.wav"/>
            </a:hlinkClick>
          </p:cNvPr>
          <p:cNvSpPr/>
          <p:nvPr/>
        </p:nvSpPr>
        <p:spPr>
          <a:xfrm>
            <a:off x="6197844" y="3945366"/>
            <a:ext cx="432000" cy="432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567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7</a:t>
            </a:r>
            <a:endParaRPr dirty="0"/>
          </a:p>
        </p:txBody>
      </p:sp>
      <p:sp>
        <p:nvSpPr>
          <p:cNvPr id="22" name="Google Shape;116;p5">
            <a:hlinkClick r:id="" action="ppaction://noaction">
              <a:snd r:embed="rId10" name="Hacer Sentences - 8. Hace dinero.wav"/>
            </a:hlinkClick>
          </p:cNvPr>
          <p:cNvSpPr/>
          <p:nvPr/>
        </p:nvSpPr>
        <p:spPr>
          <a:xfrm>
            <a:off x="6197844" y="4785139"/>
            <a:ext cx="432000" cy="432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567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8</a:t>
            </a:r>
            <a:endParaRPr dirty="0"/>
          </a:p>
        </p:txBody>
      </p:sp>
      <p:sp>
        <p:nvSpPr>
          <p:cNvPr id="23" name="TextBox 22">
            <a:extLst>
              <a:ext uri="{FF2B5EF4-FFF2-40B4-BE49-F238E27FC236}">
                <a16:creationId xmlns:a16="http://schemas.microsoft.com/office/drawing/2014/main" id="{6A500173-7AE1-4980-9C52-2DFAE38768EA}"/>
              </a:ext>
            </a:extLst>
          </p:cNvPr>
          <p:cNvSpPr txBox="1"/>
          <p:nvPr/>
        </p:nvSpPr>
        <p:spPr>
          <a:xfrm>
            <a:off x="187233" y="241247"/>
            <a:ext cx="10410302" cy="769441"/>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2200" b="1" dirty="0" err="1">
                <a:solidFill>
                  <a:schemeClr val="accent1">
                    <a:lumMod val="50000"/>
                  </a:schemeClr>
                </a:solidFill>
                <a:latin typeface="Century Gothic" panose="020B0502020202020204" pitchFamily="34" charset="0"/>
              </a:rPr>
              <a:t>Escucha</a:t>
            </a:r>
            <a:r>
              <a:rPr kumimoji="0" lang="en-US"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US" sz="22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Quién</a:t>
            </a:r>
            <a:r>
              <a:rPr kumimoji="0" lang="en-US"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US" sz="22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hace</a:t>
            </a:r>
            <a:r>
              <a:rPr kumimoji="0" lang="en-US"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t>
            </a:r>
            <a:r>
              <a:rPr lang="en-US" sz="2200" b="1" noProof="0" dirty="0">
                <a:solidFill>
                  <a:schemeClr val="accent1">
                    <a:lumMod val="50000"/>
                  </a:schemeClr>
                </a:solidFill>
                <a:latin typeface="Century Gothic" panose="020B0502020202020204" pitchFamily="34" charset="0"/>
              </a:rPr>
              <a:t>la </a:t>
            </a:r>
            <a:r>
              <a:rPr lang="en-US" sz="2200" b="1" noProof="0" dirty="0" err="1">
                <a:solidFill>
                  <a:schemeClr val="accent1">
                    <a:lumMod val="50000"/>
                  </a:schemeClr>
                </a:solidFill>
                <a:latin typeface="Century Gothic" panose="020B0502020202020204" pitchFamily="34" charset="0"/>
              </a:rPr>
              <a:t>actividad</a:t>
            </a:r>
            <a:r>
              <a:rPr lang="en-US" sz="2200" b="1" noProof="0" dirty="0">
                <a:solidFill>
                  <a:schemeClr val="accent1">
                    <a:lumMod val="50000"/>
                  </a:schemeClr>
                </a:solidFill>
                <a:latin typeface="Century Gothic" panose="020B0502020202020204" pitchFamily="34" charset="0"/>
              </a:rPr>
              <a:t>? </a:t>
            </a:r>
            <a:r>
              <a:rPr lang="en-US" sz="2200" b="1" noProof="0" dirty="0" err="1">
                <a:solidFill>
                  <a:schemeClr val="accent1">
                    <a:lumMod val="50000"/>
                  </a:schemeClr>
                </a:solidFill>
                <a:latin typeface="Century Gothic" panose="020B0502020202020204" pitchFamily="34" charset="0"/>
              </a:rPr>
              <a:t>Marca</a:t>
            </a:r>
            <a:r>
              <a:rPr lang="en-US" sz="2200" b="1" noProof="0" dirty="0">
                <a:solidFill>
                  <a:schemeClr val="accent1">
                    <a:lumMod val="50000"/>
                  </a:schemeClr>
                </a:solidFill>
                <a:latin typeface="Century Gothic" panose="020B0502020202020204" pitchFamily="34" charset="0"/>
              </a:rPr>
              <a:t> la </a:t>
            </a:r>
            <a:r>
              <a:rPr lang="en-US" sz="2200" b="1" noProof="0" dirty="0" err="1">
                <a:solidFill>
                  <a:schemeClr val="accent1">
                    <a:lumMod val="50000"/>
                  </a:schemeClr>
                </a:solidFill>
                <a:latin typeface="Century Gothic" panose="020B0502020202020204" pitchFamily="34" charset="0"/>
              </a:rPr>
              <a:t>opción</a:t>
            </a:r>
            <a:r>
              <a:rPr lang="en-US" sz="2200" b="1" noProof="0" dirty="0">
                <a:solidFill>
                  <a:schemeClr val="accent1">
                    <a:lumMod val="50000"/>
                  </a:schemeClr>
                </a:solidFill>
                <a:latin typeface="Century Gothic" panose="020B0502020202020204" pitchFamily="34" charset="0"/>
              </a:rPr>
              <a:t> </a:t>
            </a:r>
            <a:r>
              <a:rPr lang="en-US" sz="2200" b="1" noProof="0" dirty="0" err="1">
                <a:solidFill>
                  <a:schemeClr val="accent1">
                    <a:lumMod val="50000"/>
                  </a:schemeClr>
                </a:solidFill>
                <a:latin typeface="Century Gothic" panose="020B0502020202020204" pitchFamily="34" charset="0"/>
              </a:rPr>
              <a:t>correcta</a:t>
            </a:r>
            <a:r>
              <a:rPr lang="en-US" sz="2200" b="1" noProof="0" dirty="0">
                <a:solidFill>
                  <a:schemeClr val="accent1">
                    <a:lumMod val="50000"/>
                  </a:schemeClr>
                </a:solidFill>
                <a:latin typeface="Century Gothic" panose="020B0502020202020204" pitchFamily="34" charset="0"/>
              </a:rPr>
              <a:t>.  </a:t>
            </a:r>
            <a:br>
              <a:rPr lang="en-US" sz="2200" b="1" noProof="0" dirty="0">
                <a:solidFill>
                  <a:schemeClr val="accent1">
                    <a:lumMod val="50000"/>
                  </a:schemeClr>
                </a:solidFill>
                <a:latin typeface="Century Gothic" panose="020B0502020202020204" pitchFamily="34" charset="0"/>
              </a:rPr>
            </a:br>
            <a:r>
              <a:rPr lang="en-US" sz="2200" b="1" noProof="0" dirty="0" err="1">
                <a:solidFill>
                  <a:schemeClr val="accent1">
                    <a:lumMod val="50000"/>
                  </a:schemeClr>
                </a:solidFill>
                <a:latin typeface="Century Gothic" panose="020B0502020202020204" pitchFamily="34" charset="0"/>
              </a:rPr>
              <a:t>Luego</a:t>
            </a:r>
            <a:r>
              <a:rPr lang="en-US" sz="2200" b="1" noProof="0" dirty="0">
                <a:solidFill>
                  <a:schemeClr val="accent1">
                    <a:lumMod val="50000"/>
                  </a:schemeClr>
                </a:solidFill>
                <a:latin typeface="Century Gothic" panose="020B0502020202020204" pitchFamily="34" charset="0"/>
              </a:rPr>
              <a:t> </a:t>
            </a:r>
            <a:r>
              <a:rPr lang="en-US" sz="2200" b="1" noProof="0" dirty="0" err="1">
                <a:solidFill>
                  <a:schemeClr val="accent1">
                    <a:lumMod val="50000"/>
                  </a:schemeClr>
                </a:solidFill>
                <a:latin typeface="Century Gothic" panose="020B0502020202020204" pitchFamily="34" charset="0"/>
              </a:rPr>
              <a:t>marca</a:t>
            </a:r>
            <a:r>
              <a:rPr kumimoji="0" lang="en-US"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la </a:t>
            </a:r>
            <a:r>
              <a:rPr kumimoji="0" lang="en-US" sz="22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traducción</a:t>
            </a:r>
            <a:r>
              <a:rPr kumimoji="0" lang="en-US"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del </a:t>
            </a:r>
            <a:r>
              <a:rPr kumimoji="0" lang="en-US" sz="22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verbo</a:t>
            </a:r>
            <a:r>
              <a:rPr kumimoji="0" lang="en-US"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US" sz="22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en</a:t>
            </a:r>
            <a:r>
              <a:rPr kumimoji="0" lang="en-US"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US" sz="22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inglés</a:t>
            </a:r>
            <a:r>
              <a:rPr lang="en-US" sz="2200" b="1" dirty="0">
                <a:solidFill>
                  <a:schemeClr val="accent1">
                    <a:lumMod val="50000"/>
                  </a:schemeClr>
                </a:solidFill>
                <a:latin typeface="Century Gothic" panose="020B0502020202020204" pitchFamily="34" charset="0"/>
              </a:rPr>
              <a:t>.</a:t>
            </a:r>
            <a:r>
              <a:rPr kumimoji="0" lang="en-US"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t>
            </a:r>
            <a:endParaRPr kumimoji="0" lang="en-US" sz="2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pic>
        <p:nvPicPr>
          <p:cNvPr id="24"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77775" y="2362309"/>
            <a:ext cx="402863" cy="419824"/>
          </a:xfrm>
          <a:prstGeom prst="rect">
            <a:avLst/>
          </a:prstGeom>
          <a:noFill/>
          <a:extLst>
            <a:ext uri="{909E8E84-426E-40dd-AFC4-6F175D3DCCD1}">
              <a14:hiddenFill xmlns="" xmlns:a14="http://schemas.microsoft.com/office/drawing/2010/main">
                <a:solidFill>
                  <a:srgbClr val="FFFFFF"/>
                </a:solidFill>
              </a14:hiddenFill>
            </a:ext>
          </a:extLst>
        </p:spPr>
      </p:pic>
      <p:pic>
        <p:nvPicPr>
          <p:cNvPr id="26"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56242" y="3124038"/>
            <a:ext cx="402863" cy="419824"/>
          </a:xfrm>
          <a:prstGeom prst="rect">
            <a:avLst/>
          </a:prstGeom>
          <a:noFill/>
          <a:extLst>
            <a:ext uri="{909E8E84-426E-40dd-AFC4-6F175D3DCCD1}">
              <a14:hiddenFill xmlns="" xmlns:a14="http://schemas.microsoft.com/office/drawing/2010/main">
                <a:solidFill>
                  <a:srgbClr val="FFFFFF"/>
                </a:solidFill>
              </a14:hiddenFill>
            </a:ext>
          </a:extLst>
        </p:spPr>
      </p:pic>
      <p:pic>
        <p:nvPicPr>
          <p:cNvPr id="29"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64001" y="3932086"/>
            <a:ext cx="402863" cy="419824"/>
          </a:xfrm>
          <a:prstGeom prst="rect">
            <a:avLst/>
          </a:prstGeom>
          <a:noFill/>
          <a:extLst>
            <a:ext uri="{909E8E84-426E-40dd-AFC4-6F175D3DCCD1}">
              <a14:hiddenFill xmlns="" xmlns:a14="http://schemas.microsoft.com/office/drawing/2010/main">
                <a:solidFill>
                  <a:srgbClr val="FFFFFF"/>
                </a:solidFill>
              </a14:hiddenFill>
            </a:ext>
          </a:extLst>
        </p:spPr>
      </p:pic>
      <p:pic>
        <p:nvPicPr>
          <p:cNvPr id="30"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36289" y="4797222"/>
            <a:ext cx="402863" cy="419824"/>
          </a:xfrm>
          <a:prstGeom prst="rect">
            <a:avLst/>
          </a:prstGeom>
          <a:noFill/>
          <a:extLst>
            <a:ext uri="{909E8E84-426E-40dd-AFC4-6F175D3DCCD1}">
              <a14:hiddenFill xmlns="" xmlns:a14="http://schemas.microsoft.com/office/drawing/2010/main">
                <a:solidFill>
                  <a:srgbClr val="FFFFFF"/>
                </a:solidFill>
              </a14:hiddenFill>
            </a:ext>
          </a:extLst>
        </p:spPr>
      </p:pic>
      <p:pic>
        <p:nvPicPr>
          <p:cNvPr id="33"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126764" y="2386602"/>
            <a:ext cx="341194" cy="419824"/>
          </a:xfrm>
          <a:prstGeom prst="rect">
            <a:avLst/>
          </a:prstGeom>
          <a:noFill/>
          <a:extLst>
            <a:ext uri="{909E8E84-426E-40dd-AFC4-6F175D3DCCD1}">
              <a14:hiddenFill xmlns="" xmlns:a14="http://schemas.microsoft.com/office/drawing/2010/main">
                <a:solidFill>
                  <a:srgbClr val="FFFFFF"/>
                </a:solidFill>
              </a14:hiddenFill>
            </a:ext>
          </a:extLst>
        </p:spPr>
      </p:pic>
      <p:pic>
        <p:nvPicPr>
          <p:cNvPr id="34"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27304" y="3160395"/>
            <a:ext cx="341194" cy="419824"/>
          </a:xfrm>
          <a:prstGeom prst="rect">
            <a:avLst/>
          </a:prstGeom>
          <a:noFill/>
          <a:extLst>
            <a:ext uri="{909E8E84-426E-40dd-AFC4-6F175D3DCCD1}">
              <a14:hiddenFill xmlns="" xmlns:a14="http://schemas.microsoft.com/office/drawing/2010/main">
                <a:solidFill>
                  <a:srgbClr val="FFFFFF"/>
                </a:solidFill>
              </a14:hiddenFill>
            </a:ext>
          </a:extLst>
        </p:spPr>
      </p:pic>
      <p:pic>
        <p:nvPicPr>
          <p:cNvPr id="37"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27304" y="3968658"/>
            <a:ext cx="341194" cy="419824"/>
          </a:xfrm>
          <a:prstGeom prst="rect">
            <a:avLst/>
          </a:prstGeom>
          <a:noFill/>
          <a:extLst>
            <a:ext uri="{909E8E84-426E-40dd-AFC4-6F175D3DCCD1}">
              <a14:hiddenFill xmlns="" xmlns:a14="http://schemas.microsoft.com/office/drawing/2010/main">
                <a:solidFill>
                  <a:srgbClr val="FFFFFF"/>
                </a:solidFill>
              </a14:hiddenFill>
            </a:ext>
          </a:extLst>
        </p:spPr>
      </p:pic>
      <p:pic>
        <p:nvPicPr>
          <p:cNvPr id="38"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75153" y="4761972"/>
            <a:ext cx="341194" cy="419824"/>
          </a:xfrm>
          <a:prstGeom prst="rect">
            <a:avLst/>
          </a:prstGeom>
          <a:noFill/>
          <a:extLst>
            <a:ext uri="{909E8E84-426E-40dd-AFC4-6F175D3DCCD1}">
              <a14:hiddenFill xmlns="" xmlns:a14="http://schemas.microsoft.com/office/drawing/2010/main">
                <a:solidFill>
                  <a:srgbClr val="FFFFFF"/>
                </a:solidFill>
              </a14:hiddenFill>
            </a:ext>
          </a:extLst>
        </p:spPr>
      </p:pic>
      <p:sp>
        <p:nvSpPr>
          <p:cNvPr id="41" name="Oval 40"/>
          <p:cNvSpPr/>
          <p:nvPr/>
        </p:nvSpPr>
        <p:spPr>
          <a:xfrm>
            <a:off x="3847652" y="2127645"/>
            <a:ext cx="1052624" cy="469328"/>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p:cNvSpPr/>
          <p:nvPr/>
        </p:nvSpPr>
        <p:spPr>
          <a:xfrm>
            <a:off x="2795028" y="3309198"/>
            <a:ext cx="1052624" cy="469328"/>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p:cNvSpPr/>
          <p:nvPr/>
        </p:nvSpPr>
        <p:spPr>
          <a:xfrm>
            <a:off x="2936304" y="3733994"/>
            <a:ext cx="1052624" cy="469328"/>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p:cNvSpPr/>
          <p:nvPr/>
        </p:nvSpPr>
        <p:spPr>
          <a:xfrm>
            <a:off x="3462616" y="4920206"/>
            <a:ext cx="1052624" cy="469328"/>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p:cNvSpPr/>
          <p:nvPr/>
        </p:nvSpPr>
        <p:spPr>
          <a:xfrm>
            <a:off x="9382354" y="2547469"/>
            <a:ext cx="1052624" cy="469328"/>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p:cNvSpPr/>
          <p:nvPr/>
        </p:nvSpPr>
        <p:spPr>
          <a:xfrm>
            <a:off x="8770432" y="3333950"/>
            <a:ext cx="1052624" cy="469328"/>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p:cNvSpPr/>
          <p:nvPr/>
        </p:nvSpPr>
        <p:spPr>
          <a:xfrm>
            <a:off x="8724825" y="4149117"/>
            <a:ext cx="1052624" cy="469328"/>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p:cNvSpPr/>
          <p:nvPr/>
        </p:nvSpPr>
        <p:spPr>
          <a:xfrm>
            <a:off x="9765230" y="4562558"/>
            <a:ext cx="1052624" cy="469328"/>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C21955C-C002-4A4F-B04D-2337936F4F74}"/>
              </a:ext>
            </a:extLst>
          </p:cNvPr>
          <p:cNvSpPr>
            <a:spLocks noGrp="1"/>
          </p:cNvSpPr>
          <p:nvPr>
            <p:ph type="title"/>
          </p:nvPr>
        </p:nvSpPr>
        <p:spPr>
          <a:xfrm>
            <a:off x="11264281" y="381415"/>
            <a:ext cx="300190" cy="183541"/>
          </a:xfrm>
        </p:spPr>
        <p:txBody>
          <a:bodyPr>
            <a:normAutofit/>
          </a:bodyPr>
          <a:lstStyle/>
          <a:p>
            <a:pPr algn="ctr"/>
            <a:r>
              <a:rPr lang="en-GB" sz="100" b="1" dirty="0">
                <a:solidFill>
                  <a:prstClr val="white"/>
                </a:solidFill>
              </a:rPr>
              <a:t>escuchar</a:t>
            </a:r>
            <a:endParaRPr lang="en-US" sz="100" dirty="0"/>
          </a:p>
        </p:txBody>
      </p:sp>
      <p:sp>
        <p:nvSpPr>
          <p:cNvPr id="31"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00646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P spid="45" grpId="0" animBg="1"/>
      <p:bldP spid="46" grpId="0" animBg="1"/>
      <p:bldP spid="47" grpId="0" animBg="1"/>
      <p:bldP spid="4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10145" y="3273424"/>
            <a:ext cx="9347804" cy="584775"/>
          </a:xfrm>
          <a:prstGeom prst="rect">
            <a:avLst/>
          </a:prstGeom>
          <a:solidFill>
            <a:schemeClr val="bg1"/>
          </a:solidFill>
        </p:spPr>
        <p:txBody>
          <a:bodyPr wrap="square" rtlCol="0">
            <a:spAutoFit/>
          </a:bodyPr>
          <a:lstStyle/>
          <a:p>
            <a:pPr lvl="0" algn="ct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[you</a:t>
            </a:r>
            <a:r>
              <a:rPr kumimoji="0" lang="en-GB" sz="32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do </a:t>
            </a:r>
            <a:r>
              <a:rPr lang="en-GB" sz="3200" dirty="0">
                <a:solidFill>
                  <a:srgbClr val="5B9BD5">
                    <a:lumMod val="50000"/>
                  </a:srgbClr>
                </a:solidFill>
                <a:latin typeface="Century Gothic" panose="020B0502020202020204" pitchFamily="34" charset="0"/>
              </a:rPr>
              <a:t>|</a:t>
            </a:r>
            <a:r>
              <a:rPr kumimoji="0" lang="en-GB" sz="32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make</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2" name="Title 1">
            <a:extLst>
              <a:ext uri="{FF2B5EF4-FFF2-40B4-BE49-F238E27FC236}">
                <a16:creationId xmlns:a16="http://schemas.microsoft.com/office/drawing/2014/main" id="{190FC055-37FC-6746-96D2-75D1C32B03B2}"/>
              </a:ext>
            </a:extLst>
          </p:cNvPr>
          <p:cNvSpPr>
            <a:spLocks noGrp="1"/>
          </p:cNvSpPr>
          <p:nvPr>
            <p:ph type="title"/>
          </p:nvPr>
        </p:nvSpPr>
        <p:spPr>
          <a:xfrm>
            <a:off x="3489839" y="1947861"/>
            <a:ext cx="5121166" cy="1325563"/>
          </a:xfrm>
        </p:spPr>
        <p:txBody>
          <a:bodyPr>
            <a:noAutofit/>
          </a:bodyPr>
          <a:lstStyle/>
          <a:p>
            <a:pPr algn="ctr"/>
            <a:r>
              <a:rPr lang="en-GB" sz="11500" b="1" dirty="0">
                <a:solidFill>
                  <a:srgbClr val="5B9BD5">
                    <a:lumMod val="50000"/>
                  </a:srgbClr>
                </a:solidFill>
                <a:latin typeface="Century Gothic" panose="020B0502020202020204" pitchFamily="34" charset="0"/>
              </a:rPr>
              <a:t>haces</a:t>
            </a:r>
            <a:endParaRPr lang="en-US" sz="11500" dirty="0"/>
          </a:p>
        </p:txBody>
      </p:sp>
    </p:spTree>
    <p:extLst>
      <p:ext uri="{BB962C8B-B14F-4D97-AF65-F5344CB8AC3E}">
        <p14:creationId xmlns:p14="http://schemas.microsoft.com/office/powerpoint/2010/main" val="167137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lides - hac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13752-1C04-DE40-9233-D043EFA111A2}"/>
              </a:ext>
            </a:extLst>
          </p:cNvPr>
          <p:cNvSpPr>
            <a:spLocks noGrp="1"/>
          </p:cNvSpPr>
          <p:nvPr>
            <p:ph type="title"/>
          </p:nvPr>
        </p:nvSpPr>
        <p:spPr>
          <a:xfrm>
            <a:off x="2683923" y="480396"/>
            <a:ext cx="6335110" cy="1325563"/>
          </a:xfrm>
        </p:spPr>
        <p:txBody>
          <a:bodyPr>
            <a:noAutofit/>
          </a:bodyPr>
          <a:lstStyle/>
          <a:p>
            <a:pPr algn="ctr"/>
            <a:r>
              <a:rPr lang="en-GB" sz="11500" b="1" dirty="0">
                <a:solidFill>
                  <a:srgbClr val="5B9BD5">
                    <a:lumMod val="50000"/>
                  </a:srgbClr>
                </a:solidFill>
                <a:latin typeface="Century Gothic" panose="020B0502020202020204" pitchFamily="34" charset="0"/>
              </a:rPr>
              <a:t>haces</a:t>
            </a:r>
            <a:endParaRPr lang="en-US" sz="11500" dirty="0"/>
          </a:p>
        </p:txBody>
      </p:sp>
      <p:sp>
        <p:nvSpPr>
          <p:cNvPr id="8" name="TextBox 7"/>
          <p:cNvSpPr txBox="1"/>
          <p:nvPr/>
        </p:nvSpPr>
        <p:spPr>
          <a:xfrm>
            <a:off x="0" y="1805959"/>
            <a:ext cx="12192000" cy="584775"/>
          </a:xfrm>
          <a:prstGeom prst="rect">
            <a:avLst/>
          </a:prstGeom>
          <a:solidFill>
            <a:schemeClr val="bg1"/>
          </a:solidFill>
        </p:spPr>
        <p:txBody>
          <a:bodyPr wrap="square" rtlCol="0">
            <a:spAutoFit/>
          </a:bodyPr>
          <a:lstStyle/>
          <a:p>
            <a:pPr lvl="0" algn="ct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[you do</a:t>
            </a:r>
            <a:r>
              <a:rPr kumimoji="0" lang="en-GB" sz="32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a:t>
            </a:r>
            <a:r>
              <a:rPr lang="en-GB" sz="3200" dirty="0">
                <a:solidFill>
                  <a:srgbClr val="5B9BD5">
                    <a:lumMod val="50000"/>
                  </a:srgbClr>
                </a:solidFill>
                <a:latin typeface="Century Gothic" panose="020B0502020202020204" pitchFamily="34" charset="0"/>
              </a:rPr>
              <a:t>|make]</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9" name="TextBox 8"/>
          <p:cNvSpPr txBox="1"/>
          <p:nvPr/>
        </p:nvSpPr>
        <p:spPr>
          <a:xfrm>
            <a:off x="1967552" y="2806873"/>
            <a:ext cx="8256896"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6000" b="1" dirty="0" err="1">
                <a:solidFill>
                  <a:srgbClr val="C55A11"/>
                </a:solidFill>
                <a:latin typeface="Century Gothic" panose="020B0502020202020204" pitchFamily="34" charset="0"/>
                <a:cs typeface="Calibri" panose="020F0502020204030204" pitchFamily="34" charset="0"/>
              </a:rPr>
              <a:t>Hac</a:t>
            </a:r>
            <a:r>
              <a:rPr kumimoji="0" lang="es-ES" sz="6000" b="1" i="0" u="none" strike="noStrike" kern="1200" cap="none" spc="0" normalizeH="0" baseline="0" noProof="0" dirty="0">
                <a:ln>
                  <a:noFill/>
                </a:ln>
                <a:solidFill>
                  <a:srgbClr val="C55A11"/>
                </a:solidFill>
                <a:effectLst/>
                <a:uLnTx/>
                <a:uFillTx/>
                <a:latin typeface="Century Gothic" panose="020B0502020202020204" pitchFamily="34" charset="0"/>
                <a:ea typeface="+mn-ea"/>
                <a:cs typeface="Calibri" panose="020F0502020204030204" pitchFamily="34" charset="0"/>
              </a:rPr>
              <a:t>es</a:t>
            </a:r>
            <a:r>
              <a:rPr kumimoji="0" lang="es-ES"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una actividad.</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0" name="TextBox 9"/>
          <p:cNvSpPr txBox="1"/>
          <p:nvPr/>
        </p:nvSpPr>
        <p:spPr>
          <a:xfrm>
            <a:off x="982553" y="3776265"/>
            <a:ext cx="9526137"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1" i="0" u="none" strike="noStrike" kern="1200" cap="none" spc="0" normalizeH="0" baseline="0" noProof="0" dirty="0">
                <a:ln>
                  <a:noFill/>
                </a:ln>
                <a:solidFill>
                  <a:srgbClr val="C55A11"/>
                </a:solidFill>
                <a:effectLst/>
                <a:uLnTx/>
                <a:uFillTx/>
                <a:latin typeface="Century Gothic" panose="020B0502020202020204" pitchFamily="34" charset="0"/>
                <a:ea typeface="+mn-ea"/>
                <a:cs typeface="+mn-cs"/>
              </a:rPr>
              <a:t>You </a:t>
            </a:r>
            <a:r>
              <a:rPr lang="en-HK" sz="3200" b="1" dirty="0">
                <a:solidFill>
                  <a:srgbClr val="C55A11"/>
                </a:solidFill>
                <a:latin typeface="Century Gothic" panose="020B0502020202020204" pitchFamily="34" charset="0"/>
                <a:cs typeface="Calibri" panose="020F0502020204030204" pitchFamily="34" charset="0"/>
              </a:rPr>
              <a:t>do</a:t>
            </a:r>
            <a:r>
              <a:rPr kumimoji="0" lang="en-HK" sz="3200" b="1" i="0" u="none" strike="noStrike" kern="1200" cap="none" spc="0" normalizeH="0" baseline="0" noProof="0" dirty="0">
                <a:ln>
                  <a:noFill/>
                </a:ln>
                <a:solidFill>
                  <a:srgbClr val="C55A11"/>
                </a:solidFill>
                <a:effectLst/>
                <a:uLnTx/>
                <a:uFillTx/>
                <a:latin typeface="Century Gothic" panose="020B0502020202020204" pitchFamily="34" charset="0"/>
                <a:ea typeface="+mn-ea"/>
                <a:cs typeface="Calibri" panose="020F0502020204030204" pitchFamily="34" charset="0"/>
              </a:rPr>
              <a:t> </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an</a:t>
            </a:r>
            <a:r>
              <a:rPr kumimoji="0" lang="en-HK" sz="32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activity</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6" name="TextBox 5"/>
          <p:cNvSpPr txBox="1"/>
          <p:nvPr/>
        </p:nvSpPr>
        <p:spPr>
          <a:xfrm>
            <a:off x="1967552" y="4314769"/>
            <a:ext cx="8256896"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6000" b="1" dirty="0" err="1">
                <a:solidFill>
                  <a:srgbClr val="C55A11"/>
                </a:solidFill>
                <a:latin typeface="Century Gothic" panose="020B0502020202020204" pitchFamily="34" charset="0"/>
                <a:cs typeface="Calibri" panose="020F0502020204030204" pitchFamily="34" charset="0"/>
              </a:rPr>
              <a:t>Hac</a:t>
            </a:r>
            <a:r>
              <a:rPr kumimoji="0" lang="es-ES" sz="6000" b="1" i="0" u="none" strike="noStrike" kern="1200" cap="none" spc="0" normalizeH="0" baseline="0" noProof="0" dirty="0">
                <a:ln>
                  <a:noFill/>
                </a:ln>
                <a:solidFill>
                  <a:srgbClr val="C55A11"/>
                </a:solidFill>
                <a:effectLst/>
                <a:uLnTx/>
                <a:uFillTx/>
                <a:latin typeface="Century Gothic" panose="020B0502020202020204" pitchFamily="34" charset="0"/>
                <a:ea typeface="+mn-ea"/>
                <a:cs typeface="Calibri" panose="020F0502020204030204" pitchFamily="34" charset="0"/>
              </a:rPr>
              <a:t>es</a:t>
            </a:r>
            <a:r>
              <a:rPr kumimoji="0" lang="es-ES"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la</a:t>
            </a:r>
            <a:r>
              <a:rPr kumimoji="0" lang="es-ES" sz="60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cama</a:t>
            </a:r>
            <a:r>
              <a:rPr kumimoji="0" lang="es-ES"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7" name="TextBox 6"/>
          <p:cNvSpPr txBox="1"/>
          <p:nvPr/>
        </p:nvSpPr>
        <p:spPr>
          <a:xfrm>
            <a:off x="1478508" y="5422974"/>
            <a:ext cx="8745940"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1" i="0" u="none" strike="noStrike" kern="1200" cap="none" spc="0" normalizeH="0" baseline="0" noProof="0" dirty="0">
                <a:ln>
                  <a:noFill/>
                </a:ln>
                <a:solidFill>
                  <a:srgbClr val="C55A11"/>
                </a:solidFill>
                <a:effectLst/>
                <a:uLnTx/>
                <a:uFillTx/>
                <a:latin typeface="Century Gothic" panose="020B0502020202020204" pitchFamily="34" charset="0"/>
                <a:ea typeface="+mn-ea"/>
                <a:cs typeface="+mn-cs"/>
              </a:rPr>
              <a:t>You </a:t>
            </a:r>
            <a:r>
              <a:rPr lang="en-HK" sz="3200" b="1" noProof="0" dirty="0">
                <a:solidFill>
                  <a:srgbClr val="C55A11"/>
                </a:solidFill>
                <a:latin typeface="Century Gothic" panose="020B0502020202020204" pitchFamily="34" charset="0"/>
                <a:cs typeface="Calibri" panose="020F0502020204030204" pitchFamily="34" charset="0"/>
              </a:rPr>
              <a:t>make</a:t>
            </a:r>
            <a:r>
              <a:rPr kumimoji="0" lang="en-HK" sz="3200" b="1" i="0" u="none" strike="noStrike" kern="1200" cap="none" spc="0" normalizeH="0" baseline="0" noProof="0" dirty="0">
                <a:ln>
                  <a:noFill/>
                </a:ln>
                <a:solidFill>
                  <a:srgbClr val="C55A11"/>
                </a:solidFill>
                <a:effectLst/>
                <a:uLnTx/>
                <a:uFillTx/>
                <a:latin typeface="Century Gothic" panose="020B0502020202020204" pitchFamily="34" charset="0"/>
                <a:ea typeface="+mn-ea"/>
                <a:cs typeface="Calibri" panose="020F0502020204030204" pitchFamily="34" charset="0"/>
              </a:rPr>
              <a:t> </a:t>
            </a:r>
            <a:r>
              <a:rPr lang="en-HK" sz="3200" dirty="0">
                <a:solidFill>
                  <a:srgbClr val="5B9BD5">
                    <a:lumMod val="50000"/>
                  </a:srgbClr>
                </a:solidFill>
                <a:latin typeface="Century Gothic" panose="020B0502020202020204" pitchFamily="34" charset="0"/>
              </a:rPr>
              <a:t>the bed</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369306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lides - haces.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Slides - haces una actividad.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subTnLst>
                                    <p:audio>
                                      <p:cMediaNode>
                                        <p:cTn display="0" masterRel="sameClick">
                                          <p:stCondLst>
                                            <p:cond evt="begin" delay="0">
                                              <p:tn val="23"/>
                                            </p:cond>
                                          </p:stCondLst>
                                          <p:endCondLst>
                                            <p:cond evt="onStopAudio" delay="0">
                                              <p:tgtEl>
                                                <p:sldTgt/>
                                              </p:tgtEl>
                                            </p:cond>
                                          </p:endCondLst>
                                        </p:cTn>
                                        <p:tgtEl>
                                          <p:sndTgt r:embed="rId5" name="Slides - haces la cama.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899" y="585647"/>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a</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6" name="TextBox 5"/>
          <p:cNvSpPr txBox="1"/>
          <p:nvPr/>
        </p:nvSpPr>
        <p:spPr>
          <a:xfrm>
            <a:off x="4025674" y="1911210"/>
            <a:ext cx="3912052" cy="1938992"/>
          </a:xfrm>
          <a:prstGeom prst="rect">
            <a:avLst/>
          </a:prstGeom>
          <a:noFill/>
        </p:spPr>
        <p:txBody>
          <a:bodyPr wrap="square" rtlCol="0">
            <a:spAutoFit/>
          </a:bodyPr>
          <a:lstStyle/>
          <a:p>
            <a:pPr algn="ctr"/>
            <a:r>
              <a:rPr lang="en-GB" sz="12000" dirty="0">
                <a:solidFill>
                  <a:srgbClr val="E56700"/>
                </a:solidFill>
                <a:latin typeface="Century Gothic" panose="020B0502020202020204" pitchFamily="34" charset="0"/>
                <a:cs typeface="Calibri" panose="020F0502020204030204" pitchFamily="34" charset="0"/>
              </a:rPr>
              <a:t>a</a:t>
            </a:r>
            <a:r>
              <a:rPr lang="en-GB" sz="12000" dirty="0">
                <a:solidFill>
                  <a:srgbClr val="115076"/>
                </a:solidFill>
                <a:latin typeface="Century Gothic" panose="020B0502020202020204" pitchFamily="34" charset="0"/>
                <a:cs typeface="Calibri" panose="020F0502020204030204" pitchFamily="34" charset="0"/>
              </a:rPr>
              <a:t>lto</a:t>
            </a:r>
          </a:p>
        </p:txBody>
      </p:sp>
    </p:spTree>
    <p:extLst>
      <p:ext uri="{BB962C8B-B14F-4D97-AF65-F5344CB8AC3E}">
        <p14:creationId xmlns:p14="http://schemas.microsoft.com/office/powerpoint/2010/main" val="63813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a_al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810299980"/>
              </p:ext>
            </p:extLst>
          </p:nvPr>
        </p:nvGraphicFramePr>
        <p:xfrm>
          <a:off x="307534" y="1642326"/>
          <a:ext cx="11465636" cy="3870960"/>
        </p:xfrm>
        <a:graphic>
          <a:graphicData uri="http://schemas.openxmlformats.org/drawingml/2006/table">
            <a:tbl>
              <a:tblPr firstRow="1" bandRow="1">
                <a:tableStyleId>{8A107856-5554-42FB-B03E-39F5DBC370BA}</a:tableStyleId>
              </a:tblPr>
              <a:tblGrid>
                <a:gridCol w="479188">
                  <a:extLst>
                    <a:ext uri="{9D8B030D-6E8A-4147-A177-3AD203B41FA5}">
                      <a16:colId xmlns:a16="http://schemas.microsoft.com/office/drawing/2014/main" val="4127365405"/>
                    </a:ext>
                  </a:extLst>
                </a:gridCol>
                <a:gridCol w="3985146">
                  <a:extLst>
                    <a:ext uri="{9D8B030D-6E8A-4147-A177-3AD203B41FA5}">
                      <a16:colId xmlns:a16="http://schemas.microsoft.com/office/drawing/2014/main" val="731156438"/>
                    </a:ext>
                  </a:extLst>
                </a:gridCol>
                <a:gridCol w="968991">
                  <a:extLst>
                    <a:ext uri="{9D8B030D-6E8A-4147-A177-3AD203B41FA5}">
                      <a16:colId xmlns:a16="http://schemas.microsoft.com/office/drawing/2014/main" val="335502693"/>
                    </a:ext>
                  </a:extLst>
                </a:gridCol>
                <a:gridCol w="955343">
                  <a:extLst>
                    <a:ext uri="{9D8B030D-6E8A-4147-A177-3AD203B41FA5}">
                      <a16:colId xmlns:a16="http://schemas.microsoft.com/office/drawing/2014/main" val="1376615691"/>
                    </a:ext>
                  </a:extLst>
                </a:gridCol>
                <a:gridCol w="5076968">
                  <a:extLst>
                    <a:ext uri="{9D8B030D-6E8A-4147-A177-3AD203B41FA5}">
                      <a16:colId xmlns:a16="http://schemas.microsoft.com/office/drawing/2014/main" val="1068748776"/>
                    </a:ext>
                  </a:extLst>
                </a:gridCol>
              </a:tblGrid>
              <a:tr h="370840">
                <a:tc>
                  <a:txBody>
                    <a:bodyPr/>
                    <a:lstStyle/>
                    <a:p>
                      <a:endParaRPr lang="en-GB" dirty="0">
                        <a:solidFill>
                          <a:schemeClr val="accent1">
                            <a:lumMod val="50000"/>
                          </a:schemeClr>
                        </a:solidFill>
                        <a:latin typeface="Century Gothic" panose="020B0502020202020204" pitchFamily="34" charset="0"/>
                      </a:endParaRPr>
                    </a:p>
                  </a:txBody>
                  <a:tcPr/>
                </a:tc>
                <a:tc>
                  <a:txBody>
                    <a:bodyPr/>
                    <a:lstStyle/>
                    <a:p>
                      <a:r>
                        <a:rPr lang="en-GB" sz="2000" dirty="0" err="1">
                          <a:solidFill>
                            <a:schemeClr val="accent1">
                              <a:lumMod val="50000"/>
                            </a:schemeClr>
                          </a:solidFill>
                          <a:latin typeface="Century Gothic" panose="020B0502020202020204" pitchFamily="34" charset="0"/>
                        </a:rPr>
                        <a:t>Pregunta</a:t>
                      </a:r>
                      <a:endParaRPr lang="en-GB" sz="2000" dirty="0">
                        <a:solidFill>
                          <a:schemeClr val="accent1">
                            <a:lumMod val="50000"/>
                          </a:schemeClr>
                        </a:solidFill>
                        <a:latin typeface="Century Gothic" panose="020B0502020202020204" pitchFamily="34" charset="0"/>
                      </a:endParaRPr>
                    </a:p>
                  </a:txBody>
                  <a:tcPr/>
                </a:tc>
                <a:tc>
                  <a:txBody>
                    <a:bodyPr/>
                    <a:lstStyle/>
                    <a:p>
                      <a:r>
                        <a:rPr lang="en-GB" sz="2000" dirty="0">
                          <a:solidFill>
                            <a:schemeClr val="accent1">
                              <a:lumMod val="50000"/>
                            </a:schemeClr>
                          </a:solidFill>
                          <a:latin typeface="Century Gothic" panose="020B0502020202020204" pitchFamily="34" charset="0"/>
                        </a:rPr>
                        <a:t>You</a:t>
                      </a:r>
                    </a:p>
                  </a:txBody>
                  <a:tcPr/>
                </a:tc>
                <a:tc>
                  <a:txBody>
                    <a:bodyPr/>
                    <a:lstStyle/>
                    <a:p>
                      <a:r>
                        <a:rPr lang="en-GB" sz="2000" dirty="0">
                          <a:solidFill>
                            <a:schemeClr val="accent1">
                              <a:lumMod val="50000"/>
                            </a:schemeClr>
                          </a:solidFill>
                          <a:latin typeface="Century Gothic" panose="020B0502020202020204" pitchFamily="34" charset="0"/>
                        </a:rPr>
                        <a:t>S/he</a:t>
                      </a:r>
                    </a:p>
                  </a:txBody>
                  <a:tcPr/>
                </a:tc>
                <a:tc>
                  <a:txBody>
                    <a:bodyPr/>
                    <a:lstStyle/>
                    <a:p>
                      <a:r>
                        <a:rPr lang="en-GB" sz="2000" dirty="0" err="1">
                          <a:solidFill>
                            <a:schemeClr val="accent1">
                              <a:lumMod val="50000"/>
                            </a:schemeClr>
                          </a:solidFill>
                          <a:latin typeface="Century Gothic" panose="020B0502020202020204" pitchFamily="34" charset="0"/>
                        </a:rPr>
                        <a:t>Respuesta</a:t>
                      </a: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774723669"/>
                  </a:ext>
                </a:extLst>
              </a:tr>
              <a:tr h="370840">
                <a:tc>
                  <a:txBody>
                    <a:bodyPr/>
                    <a:lstStyle/>
                    <a:p>
                      <a:pPr algn="ctr"/>
                      <a:r>
                        <a:rPr lang="en-GB" sz="2000" b="1" dirty="0">
                          <a:solidFill>
                            <a:schemeClr val="accent1">
                              <a:lumMod val="50000"/>
                            </a:schemeClr>
                          </a:solidFill>
                          <a:latin typeface="Century Gothic" panose="020B0502020202020204" pitchFamily="34" charset="0"/>
                        </a:rPr>
                        <a:t>1</a:t>
                      </a:r>
                    </a:p>
                  </a:txBody>
                  <a:tcPr/>
                </a:tc>
                <a:tc>
                  <a:txBody>
                    <a:bodyPr/>
                    <a:lstStyle/>
                    <a:p>
                      <a:r>
                        <a:rPr lang="en-GB" sz="2000" dirty="0">
                          <a:solidFill>
                            <a:schemeClr val="accent1">
                              <a:lumMod val="50000"/>
                            </a:schemeClr>
                          </a:solidFill>
                          <a:latin typeface="Century Gothic" panose="020B0502020202020204" pitchFamily="34" charset="0"/>
                        </a:rPr>
                        <a:t>¿</a:t>
                      </a:r>
                      <a:r>
                        <a:rPr lang="en-GB" sz="2000" dirty="0" err="1">
                          <a:solidFill>
                            <a:schemeClr val="accent1">
                              <a:lumMod val="50000"/>
                            </a:schemeClr>
                          </a:solidFill>
                          <a:latin typeface="Century Gothic" panose="020B0502020202020204" pitchFamily="34" charset="0"/>
                        </a:rPr>
                        <a:t>Quién</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hace</a:t>
                      </a:r>
                      <a:r>
                        <a:rPr lang="en-GB" sz="2000" baseline="0" dirty="0">
                          <a:solidFill>
                            <a:schemeClr val="accent1">
                              <a:lumMod val="50000"/>
                            </a:schemeClr>
                          </a:solidFill>
                          <a:latin typeface="Century Gothic" panose="020B0502020202020204" pitchFamily="34" charset="0"/>
                        </a:rPr>
                        <a:t> la </a:t>
                      </a:r>
                      <a:r>
                        <a:rPr lang="en-GB" sz="2000" baseline="0" dirty="0" err="1">
                          <a:solidFill>
                            <a:schemeClr val="accent1">
                              <a:lumMod val="50000"/>
                            </a:schemeClr>
                          </a:solidFill>
                          <a:latin typeface="Century Gothic" panose="020B0502020202020204" pitchFamily="34" charset="0"/>
                        </a:rPr>
                        <a:t>cama</a:t>
                      </a:r>
                      <a:r>
                        <a:rPr lang="en-GB" sz="2000" baseline="0" dirty="0">
                          <a:solidFill>
                            <a:schemeClr val="accent1">
                              <a:lumMod val="50000"/>
                            </a:schemeClr>
                          </a:solidFill>
                          <a:latin typeface="Century Gothic" panose="020B0502020202020204" pitchFamily="34" charset="0"/>
                        </a:rPr>
                        <a:t>?</a:t>
                      </a:r>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a:solidFill>
                          <a:schemeClr val="accent1">
                            <a:lumMod val="50000"/>
                          </a:schemeClr>
                        </a:solidFill>
                        <a:latin typeface="Century Gothic" panose="020B0502020202020204" pitchFamily="34" charset="0"/>
                      </a:endParaRPr>
                    </a:p>
                  </a:txBody>
                  <a:tcPr/>
                </a:tc>
                <a:tc>
                  <a:txBody>
                    <a:bodyPr/>
                    <a:lstStyle/>
                    <a:p>
                      <a:r>
                        <a:rPr lang="en-GB" sz="2000" dirty="0" err="1">
                          <a:solidFill>
                            <a:schemeClr val="accent1">
                              <a:lumMod val="50000"/>
                            </a:schemeClr>
                          </a:solidFill>
                          <a:latin typeface="Century Gothic" panose="020B0502020202020204" pitchFamily="34" charset="0"/>
                        </a:rPr>
                        <a:t>Mi</a:t>
                      </a:r>
                      <a:r>
                        <a:rPr lang="en-GB" sz="2000" baseline="0" dirty="0">
                          <a:solidFill>
                            <a:schemeClr val="accent1">
                              <a:lumMod val="50000"/>
                            </a:schemeClr>
                          </a:solidFill>
                          <a:latin typeface="Century Gothic" panose="020B0502020202020204" pitchFamily="34" charset="0"/>
                        </a:rPr>
                        <a:t> </a:t>
                      </a:r>
                      <a:r>
                        <a:rPr lang="en-GB" sz="2000" baseline="0" dirty="0" err="1">
                          <a:solidFill>
                            <a:schemeClr val="accent1">
                              <a:lumMod val="50000"/>
                            </a:schemeClr>
                          </a:solidFill>
                          <a:latin typeface="Century Gothic" panose="020B0502020202020204" pitchFamily="34" charset="0"/>
                        </a:rPr>
                        <a:t>madre</a:t>
                      </a:r>
                      <a:r>
                        <a:rPr lang="en-GB" sz="2000" baseline="0" dirty="0">
                          <a:solidFill>
                            <a:schemeClr val="accent1">
                              <a:lumMod val="50000"/>
                            </a:schemeClr>
                          </a:solidFill>
                          <a:latin typeface="Century Gothic" panose="020B0502020202020204" pitchFamily="34" charset="0"/>
                        </a:rPr>
                        <a:t> </a:t>
                      </a:r>
                      <a:r>
                        <a:rPr lang="en-GB" sz="2000" b="1" u="none" baseline="0" dirty="0" err="1">
                          <a:solidFill>
                            <a:srgbClr val="E56700"/>
                          </a:solidFill>
                          <a:latin typeface="Century Gothic" panose="020B0502020202020204" pitchFamily="34" charset="0"/>
                        </a:rPr>
                        <a:t>hace</a:t>
                      </a:r>
                      <a:r>
                        <a:rPr lang="en-GB" sz="2000" baseline="0" dirty="0">
                          <a:solidFill>
                            <a:schemeClr val="accent1">
                              <a:lumMod val="50000"/>
                            </a:schemeClr>
                          </a:solidFill>
                          <a:latin typeface="Century Gothic" panose="020B0502020202020204" pitchFamily="34" charset="0"/>
                        </a:rPr>
                        <a:t> </a:t>
                      </a:r>
                      <a:r>
                        <a:rPr lang="en-GB" sz="2000" dirty="0">
                          <a:solidFill>
                            <a:schemeClr val="accent1">
                              <a:lumMod val="50000"/>
                            </a:schemeClr>
                          </a:solidFill>
                          <a:latin typeface="Century Gothic" panose="020B0502020202020204" pitchFamily="34" charset="0"/>
                        </a:rPr>
                        <a:t>la </a:t>
                      </a:r>
                      <a:r>
                        <a:rPr lang="en-GB" sz="2000" dirty="0" err="1">
                          <a:solidFill>
                            <a:schemeClr val="accent1">
                              <a:lumMod val="50000"/>
                            </a:schemeClr>
                          </a:solidFill>
                          <a:latin typeface="Century Gothic" panose="020B0502020202020204" pitchFamily="34" charset="0"/>
                        </a:rPr>
                        <a:t>cama</a:t>
                      </a:r>
                      <a:r>
                        <a:rPr lang="en-GB" sz="2000" dirty="0">
                          <a:solidFill>
                            <a:schemeClr val="accent1">
                              <a:lumMod val="50000"/>
                            </a:schemeClr>
                          </a:solidFill>
                          <a:latin typeface="Century Gothic" panose="020B0502020202020204" pitchFamily="34" charset="0"/>
                        </a:rPr>
                        <a:t>.</a:t>
                      </a:r>
                    </a:p>
                  </a:txBody>
                  <a:tcPr/>
                </a:tc>
                <a:extLst>
                  <a:ext uri="{0D108BD9-81ED-4DB2-BD59-A6C34878D82A}">
                    <a16:rowId xmlns:a16="http://schemas.microsoft.com/office/drawing/2014/main" val="1031818900"/>
                  </a:ext>
                </a:extLst>
              </a:tr>
              <a:tr h="370840">
                <a:tc>
                  <a:txBody>
                    <a:bodyPr/>
                    <a:lstStyle/>
                    <a:p>
                      <a:pPr algn="ctr"/>
                      <a:r>
                        <a:rPr lang="en-GB" sz="2000" b="1" dirty="0">
                          <a:solidFill>
                            <a:schemeClr val="accent1">
                              <a:lumMod val="50000"/>
                            </a:schemeClr>
                          </a:solidFill>
                          <a:latin typeface="Century Gothic" panose="020B0502020202020204" pitchFamily="34" charset="0"/>
                        </a:rPr>
                        <a:t>2</a:t>
                      </a:r>
                    </a:p>
                  </a:txBody>
                  <a:tcPr/>
                </a:tc>
                <a:tc>
                  <a:txBody>
                    <a:bodyPr/>
                    <a:lstStyle/>
                    <a:p>
                      <a:r>
                        <a:rPr lang="en-GB" sz="2000" dirty="0">
                          <a:solidFill>
                            <a:schemeClr val="accent1">
                              <a:lumMod val="50000"/>
                            </a:schemeClr>
                          </a:solidFill>
                          <a:latin typeface="Century Gothic" panose="020B0502020202020204" pitchFamily="34" charset="0"/>
                        </a:rPr>
                        <a:t>¿Cuándo haces</a:t>
                      </a:r>
                      <a:r>
                        <a:rPr lang="en-GB" sz="2000" baseline="0" dirty="0">
                          <a:solidFill>
                            <a:schemeClr val="accent1">
                              <a:lumMod val="50000"/>
                            </a:schemeClr>
                          </a:solidFill>
                          <a:latin typeface="Century Gothic" panose="020B0502020202020204" pitchFamily="34" charset="0"/>
                        </a:rPr>
                        <a:t> deporte?</a:t>
                      </a:r>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a:solidFill>
                          <a:schemeClr val="accent1">
                            <a:lumMod val="50000"/>
                          </a:schemeClr>
                        </a:solidFill>
                        <a:latin typeface="Century Gothic" panose="020B0502020202020204" pitchFamily="34" charset="0"/>
                      </a:endParaRPr>
                    </a:p>
                  </a:txBody>
                  <a:tcPr/>
                </a:tc>
                <a:tc>
                  <a:txBody>
                    <a:bodyPr/>
                    <a:lstStyle/>
                    <a:p>
                      <a:endParaRPr lang="en-GB" sz="2000">
                        <a:solidFill>
                          <a:schemeClr val="accent1">
                            <a:lumMod val="50000"/>
                          </a:schemeClr>
                        </a:solidFill>
                        <a:latin typeface="Century Gothic" panose="020B0502020202020204" pitchFamily="34" charset="0"/>
                      </a:endParaRPr>
                    </a:p>
                  </a:txBody>
                  <a:tcPr/>
                </a:tc>
                <a:tc>
                  <a:txBody>
                    <a:bodyPr/>
                    <a:lstStyle/>
                    <a:p>
                      <a:r>
                        <a:rPr lang="en-GB" sz="2000" b="1" u="none" dirty="0">
                          <a:solidFill>
                            <a:srgbClr val="E56700"/>
                          </a:solidFill>
                          <a:latin typeface="Century Gothic" panose="020B0502020202020204" pitchFamily="34" charset="0"/>
                        </a:rPr>
                        <a:t>Hago</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deporte</a:t>
                      </a:r>
                      <a:r>
                        <a:rPr lang="en-GB" sz="2000" dirty="0">
                          <a:solidFill>
                            <a:schemeClr val="accent1">
                              <a:lumMod val="50000"/>
                            </a:schemeClr>
                          </a:solidFill>
                          <a:latin typeface="Century Gothic" panose="020B0502020202020204" pitchFamily="34" charset="0"/>
                        </a:rPr>
                        <a:t> por</a:t>
                      </a:r>
                      <a:r>
                        <a:rPr lang="en-GB" sz="2000" baseline="0" dirty="0">
                          <a:solidFill>
                            <a:schemeClr val="accent1">
                              <a:lumMod val="50000"/>
                            </a:schemeClr>
                          </a:solidFill>
                          <a:latin typeface="Century Gothic" panose="020B0502020202020204" pitchFamily="34" charset="0"/>
                        </a:rPr>
                        <a:t> la </a:t>
                      </a:r>
                      <a:r>
                        <a:rPr lang="en-GB" sz="2000" baseline="0" dirty="0" err="1">
                          <a:solidFill>
                            <a:schemeClr val="accent1">
                              <a:lumMod val="50000"/>
                            </a:schemeClr>
                          </a:solidFill>
                          <a:latin typeface="Century Gothic" panose="020B0502020202020204" pitchFamily="34" charset="0"/>
                        </a:rPr>
                        <a:t>tarde</a:t>
                      </a:r>
                      <a:r>
                        <a:rPr lang="en-GB" sz="2000" baseline="0" dirty="0">
                          <a:solidFill>
                            <a:schemeClr val="accent1">
                              <a:lumMod val="50000"/>
                            </a:schemeClr>
                          </a:solidFill>
                          <a:latin typeface="Century Gothic" panose="020B0502020202020204" pitchFamily="34" charset="0"/>
                        </a:rPr>
                        <a:t>.</a:t>
                      </a: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685925380"/>
                  </a:ext>
                </a:extLst>
              </a:tr>
              <a:tr h="370840">
                <a:tc>
                  <a:txBody>
                    <a:bodyPr/>
                    <a:lstStyle/>
                    <a:p>
                      <a:pPr algn="ctr"/>
                      <a:r>
                        <a:rPr lang="en-GB" sz="2000" b="1" dirty="0">
                          <a:solidFill>
                            <a:schemeClr val="accent1">
                              <a:lumMod val="50000"/>
                            </a:schemeClr>
                          </a:solidFill>
                          <a:latin typeface="Century Gothic" panose="020B0502020202020204" pitchFamily="34" charset="0"/>
                        </a:rPr>
                        <a:t>3</a:t>
                      </a:r>
                    </a:p>
                  </a:txBody>
                  <a:tcPr/>
                </a:tc>
                <a:tc>
                  <a:txBody>
                    <a:bodyPr/>
                    <a:lstStyle/>
                    <a:p>
                      <a:r>
                        <a:rPr lang="en-GB" sz="2000" dirty="0">
                          <a:solidFill>
                            <a:schemeClr val="accent1">
                              <a:lumMod val="50000"/>
                            </a:schemeClr>
                          </a:solidFill>
                          <a:latin typeface="Century Gothic" panose="020B0502020202020204" pitchFamily="34" charset="0"/>
                        </a:rPr>
                        <a:t>¿Qué </a:t>
                      </a:r>
                      <a:r>
                        <a:rPr lang="en-GB" sz="2000" dirty="0" err="1">
                          <a:solidFill>
                            <a:schemeClr val="accent1">
                              <a:lumMod val="50000"/>
                            </a:schemeClr>
                          </a:solidFill>
                          <a:latin typeface="Century Gothic" panose="020B0502020202020204" pitchFamily="34" charset="0"/>
                        </a:rPr>
                        <a:t>actividad</a:t>
                      </a:r>
                      <a:r>
                        <a:rPr lang="en-GB" sz="2000" dirty="0">
                          <a:solidFill>
                            <a:schemeClr val="accent1">
                              <a:lumMod val="50000"/>
                            </a:schemeClr>
                          </a:solidFill>
                          <a:latin typeface="Century Gothic" panose="020B0502020202020204" pitchFamily="34" charset="0"/>
                        </a:rPr>
                        <a:t> haces por la </a:t>
                      </a:r>
                      <a:r>
                        <a:rPr lang="en-GB" sz="2000" dirty="0" err="1">
                          <a:solidFill>
                            <a:schemeClr val="accent1">
                              <a:lumMod val="50000"/>
                            </a:schemeClr>
                          </a:solidFill>
                          <a:latin typeface="Century Gothic" panose="020B0502020202020204" pitchFamily="34" charset="0"/>
                        </a:rPr>
                        <a:t>mañana</a:t>
                      </a:r>
                      <a:r>
                        <a:rPr lang="en-GB" sz="2000" dirty="0">
                          <a:solidFill>
                            <a:schemeClr val="accent1">
                              <a:lumMod val="50000"/>
                            </a:schemeClr>
                          </a:solidFill>
                          <a:latin typeface="Century Gothic" panose="020B0502020202020204" pitchFamily="34" charset="0"/>
                        </a:rPr>
                        <a:t>?</a:t>
                      </a:r>
                    </a:p>
                  </a:txBody>
                  <a:tcPr/>
                </a:tc>
                <a:tc>
                  <a:txBody>
                    <a:bodyPr/>
                    <a:lstStyle/>
                    <a:p>
                      <a:endParaRPr lang="en-GB" sz="2000">
                        <a:solidFill>
                          <a:schemeClr val="accent1">
                            <a:lumMod val="50000"/>
                          </a:schemeClr>
                        </a:solidFill>
                        <a:latin typeface="Century Gothic" panose="020B0502020202020204" pitchFamily="34" charset="0"/>
                      </a:endParaRPr>
                    </a:p>
                  </a:txBody>
                  <a:tcPr/>
                </a:tc>
                <a:tc>
                  <a:txBody>
                    <a:bodyPr/>
                    <a:lstStyle/>
                    <a:p>
                      <a:endParaRPr lang="en-GB" sz="200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u="none" dirty="0">
                          <a:solidFill>
                            <a:srgbClr val="E56700"/>
                          </a:solidFill>
                          <a:latin typeface="Century Gothic" panose="020B0502020202020204" pitchFamily="34" charset="0"/>
                        </a:rPr>
                        <a:t>Hago</a:t>
                      </a:r>
                      <a:r>
                        <a:rPr lang="en-GB" sz="2000" baseline="0" dirty="0">
                          <a:solidFill>
                            <a:schemeClr val="accent1">
                              <a:lumMod val="50000"/>
                            </a:schemeClr>
                          </a:solidFill>
                          <a:latin typeface="Century Gothic" panose="020B0502020202020204" pitchFamily="34" charset="0"/>
                        </a:rPr>
                        <a:t> taekwondo </a:t>
                      </a:r>
                      <a:r>
                        <a:rPr lang="en-GB" sz="2000" dirty="0">
                          <a:solidFill>
                            <a:schemeClr val="accent1">
                              <a:lumMod val="50000"/>
                            </a:schemeClr>
                          </a:solidFill>
                          <a:latin typeface="Century Gothic" panose="020B0502020202020204" pitchFamily="34" charset="0"/>
                        </a:rPr>
                        <a:t>por</a:t>
                      </a:r>
                      <a:r>
                        <a:rPr lang="en-GB" sz="2000" baseline="0" dirty="0">
                          <a:solidFill>
                            <a:schemeClr val="accent1">
                              <a:lumMod val="50000"/>
                            </a:schemeClr>
                          </a:solidFill>
                          <a:latin typeface="Century Gothic" panose="020B0502020202020204" pitchFamily="34" charset="0"/>
                        </a:rPr>
                        <a:t> la </a:t>
                      </a:r>
                      <a:r>
                        <a:rPr lang="en-GB" sz="2000" dirty="0" err="1">
                          <a:solidFill>
                            <a:schemeClr val="accent1">
                              <a:lumMod val="50000"/>
                            </a:schemeClr>
                          </a:solidFill>
                          <a:latin typeface="Century Gothic" panose="020B0502020202020204" pitchFamily="34" charset="0"/>
                        </a:rPr>
                        <a:t>mañana</a:t>
                      </a:r>
                      <a:r>
                        <a:rPr lang="en-GB" sz="2000" dirty="0">
                          <a:solidFill>
                            <a:schemeClr val="accent1">
                              <a:lumMod val="50000"/>
                            </a:schemeClr>
                          </a:solidFill>
                          <a:latin typeface="Century Gothic" panose="020B0502020202020204" pitchFamily="34" charset="0"/>
                        </a:rPr>
                        <a:t>.</a:t>
                      </a:r>
                    </a:p>
                  </a:txBody>
                  <a:tcPr/>
                </a:tc>
                <a:extLst>
                  <a:ext uri="{0D108BD9-81ED-4DB2-BD59-A6C34878D82A}">
                    <a16:rowId xmlns:a16="http://schemas.microsoft.com/office/drawing/2014/main" val="3861124311"/>
                  </a:ext>
                </a:extLst>
              </a:tr>
              <a:tr h="370840">
                <a:tc>
                  <a:txBody>
                    <a:bodyPr/>
                    <a:lstStyle/>
                    <a:p>
                      <a:pPr algn="ctr"/>
                      <a:r>
                        <a:rPr lang="en-GB" sz="2000" b="1" dirty="0">
                          <a:solidFill>
                            <a:schemeClr val="accent1">
                              <a:lumMod val="50000"/>
                            </a:schemeClr>
                          </a:solidFill>
                          <a:latin typeface="Century Gothic" panose="020B0502020202020204" pitchFamily="34" charset="0"/>
                        </a:rPr>
                        <a:t>4</a:t>
                      </a:r>
                    </a:p>
                  </a:txBody>
                  <a:tcPr/>
                </a:tc>
                <a:tc>
                  <a:txBody>
                    <a:bodyPr/>
                    <a:lstStyle/>
                    <a:p>
                      <a:r>
                        <a:rPr lang="en-GB" sz="2000" dirty="0">
                          <a:solidFill>
                            <a:schemeClr val="accent1">
                              <a:lumMod val="50000"/>
                            </a:schemeClr>
                          </a:solidFill>
                          <a:latin typeface="Century Gothic" panose="020B0502020202020204" pitchFamily="34" charset="0"/>
                        </a:rPr>
                        <a:t>¿Cómo haces </a:t>
                      </a:r>
                      <a:r>
                        <a:rPr lang="en-GB" sz="2000" dirty="0" err="1">
                          <a:solidFill>
                            <a:schemeClr val="accent1">
                              <a:lumMod val="50000"/>
                            </a:schemeClr>
                          </a:solidFill>
                          <a:latin typeface="Century Gothic" panose="020B0502020202020204" pitchFamily="34" charset="0"/>
                        </a:rPr>
                        <a:t>los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deberes</a:t>
                      </a:r>
                      <a:r>
                        <a:rPr lang="en-GB" sz="2000" dirty="0">
                          <a:solidFill>
                            <a:schemeClr val="accent1">
                              <a:lumMod val="50000"/>
                            </a:schemeClr>
                          </a:solidFill>
                          <a:latin typeface="Century Gothic" panose="020B0502020202020204" pitchFamily="34" charset="0"/>
                        </a:rPr>
                        <a:t>?</a:t>
                      </a: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a:solidFill>
                          <a:schemeClr val="accent1">
                            <a:lumMod val="50000"/>
                          </a:schemeClr>
                        </a:solidFill>
                        <a:latin typeface="Century Gothic" panose="020B0502020202020204" pitchFamily="34" charset="0"/>
                      </a:endParaRPr>
                    </a:p>
                  </a:txBody>
                  <a:tcPr/>
                </a:tc>
                <a:tc>
                  <a:txBody>
                    <a:bodyPr/>
                    <a:lstStyle/>
                    <a:p>
                      <a:r>
                        <a:rPr lang="en-GB" sz="2000" b="1" u="none" dirty="0">
                          <a:solidFill>
                            <a:srgbClr val="E56700"/>
                          </a:solidFill>
                          <a:latin typeface="Century Gothic" panose="020B0502020202020204" pitchFamily="34" charset="0"/>
                        </a:rPr>
                        <a:t>Hago</a:t>
                      </a:r>
                      <a:r>
                        <a:rPr lang="en-GB" sz="2000" baseline="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los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deberes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en</a:t>
                      </a:r>
                      <a:r>
                        <a:rPr lang="en-GB" sz="2000" dirty="0">
                          <a:solidFill>
                            <a:schemeClr val="accent1">
                              <a:lumMod val="50000"/>
                            </a:schemeClr>
                          </a:solidFill>
                          <a:latin typeface="Century Gothic" panose="020B0502020202020204" pitchFamily="34" charset="0"/>
                        </a:rPr>
                        <a:t> el </a:t>
                      </a:r>
                      <a:r>
                        <a:rPr lang="en-GB" sz="2000" dirty="0" err="1">
                          <a:solidFill>
                            <a:schemeClr val="accent1">
                              <a:lumMod val="50000"/>
                            </a:schemeClr>
                          </a:solidFill>
                          <a:latin typeface="Century Gothic" panose="020B0502020202020204" pitchFamily="34" charset="0"/>
                        </a:rPr>
                        <a:t>ordenador</a:t>
                      </a:r>
                      <a:r>
                        <a:rPr lang="en-GB" sz="2000" dirty="0">
                          <a:solidFill>
                            <a:schemeClr val="accent1">
                              <a:lumMod val="50000"/>
                            </a:schemeClr>
                          </a:solidFill>
                          <a:latin typeface="Century Gothic" panose="020B0502020202020204" pitchFamily="34" charset="0"/>
                        </a:rPr>
                        <a:t>.</a:t>
                      </a:r>
                    </a:p>
                  </a:txBody>
                  <a:tcPr/>
                </a:tc>
                <a:extLst>
                  <a:ext uri="{0D108BD9-81ED-4DB2-BD59-A6C34878D82A}">
                    <a16:rowId xmlns:a16="http://schemas.microsoft.com/office/drawing/2014/main" val="1429120319"/>
                  </a:ext>
                </a:extLst>
              </a:tr>
              <a:tr h="370840">
                <a:tc>
                  <a:txBody>
                    <a:bodyPr/>
                    <a:lstStyle/>
                    <a:p>
                      <a:pPr algn="ctr"/>
                      <a:r>
                        <a:rPr lang="en-GB" sz="2000" b="1" dirty="0">
                          <a:solidFill>
                            <a:schemeClr val="accent1">
                              <a:lumMod val="50000"/>
                            </a:schemeClr>
                          </a:solidFill>
                          <a:latin typeface="Century Gothic" panose="020B0502020202020204" pitchFamily="34" charset="0"/>
                        </a:rPr>
                        <a:t>5</a:t>
                      </a:r>
                    </a:p>
                  </a:txBody>
                  <a:tcPr/>
                </a:tc>
                <a:tc>
                  <a:txBody>
                    <a:bodyPr/>
                    <a:lstStyle/>
                    <a:p>
                      <a:r>
                        <a:rPr lang="en-GB" sz="2000" dirty="0">
                          <a:solidFill>
                            <a:schemeClr val="accent1">
                              <a:lumMod val="50000"/>
                            </a:schemeClr>
                          </a:solidFill>
                          <a:latin typeface="Century Gothic" panose="020B0502020202020204" pitchFamily="34" charset="0"/>
                        </a:rPr>
                        <a:t>¿</a:t>
                      </a:r>
                      <a:r>
                        <a:rPr lang="en-GB" sz="2000" dirty="0" err="1">
                          <a:solidFill>
                            <a:schemeClr val="accent1">
                              <a:lumMod val="50000"/>
                            </a:schemeClr>
                          </a:solidFill>
                          <a:latin typeface="Century Gothic" panose="020B0502020202020204" pitchFamily="34" charset="0"/>
                        </a:rPr>
                        <a:t>Dónde</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hace</a:t>
                      </a:r>
                      <a:r>
                        <a:rPr lang="en-GB" sz="2000" dirty="0">
                          <a:solidFill>
                            <a:schemeClr val="accent1">
                              <a:lumMod val="50000"/>
                            </a:schemeClr>
                          </a:solidFill>
                          <a:latin typeface="Century Gothic" panose="020B0502020202020204" pitchFamily="34" charset="0"/>
                        </a:rPr>
                        <a:t> el </a:t>
                      </a:r>
                      <a:r>
                        <a:rPr lang="en-GB" sz="2000" dirty="0" err="1">
                          <a:solidFill>
                            <a:schemeClr val="accent1">
                              <a:lumMod val="50000"/>
                            </a:schemeClr>
                          </a:solidFill>
                          <a:latin typeface="Century Gothic" panose="020B0502020202020204" pitchFamily="34" charset="0"/>
                        </a:rPr>
                        <a:t>examen</a:t>
                      </a:r>
                      <a:r>
                        <a:rPr lang="en-GB" sz="2000" dirty="0">
                          <a:solidFill>
                            <a:schemeClr val="accent1">
                              <a:lumMod val="50000"/>
                            </a:schemeClr>
                          </a:solidFill>
                          <a:latin typeface="Century Gothic" panose="020B0502020202020204" pitchFamily="34" charset="0"/>
                        </a:rPr>
                        <a:t>?</a:t>
                      </a:r>
                    </a:p>
                  </a:txBody>
                  <a:tcPr/>
                </a:tc>
                <a:tc>
                  <a:txBody>
                    <a:bodyPr/>
                    <a:lstStyle/>
                    <a:p>
                      <a:endParaRPr lang="en-GB" sz="200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r>
                        <a:rPr lang="en-GB" sz="2000" b="1" u="none" dirty="0" err="1">
                          <a:solidFill>
                            <a:srgbClr val="E56700"/>
                          </a:solidFill>
                          <a:latin typeface="Century Gothic" panose="020B0502020202020204" pitchFamily="34" charset="0"/>
                        </a:rPr>
                        <a:t>Hace</a:t>
                      </a:r>
                      <a:r>
                        <a:rPr lang="en-GB" sz="2000" dirty="0">
                          <a:solidFill>
                            <a:schemeClr val="accent1">
                              <a:lumMod val="50000"/>
                            </a:schemeClr>
                          </a:solidFill>
                          <a:latin typeface="Century Gothic" panose="020B0502020202020204" pitchFamily="34" charset="0"/>
                        </a:rPr>
                        <a:t> </a:t>
                      </a:r>
                      <a:r>
                        <a:rPr lang="en-GB" sz="2000" baseline="0" dirty="0">
                          <a:solidFill>
                            <a:schemeClr val="accent1">
                              <a:lumMod val="50000"/>
                            </a:schemeClr>
                          </a:solidFill>
                          <a:latin typeface="Century Gothic" panose="020B0502020202020204" pitchFamily="34" charset="0"/>
                        </a:rPr>
                        <a:t>el </a:t>
                      </a:r>
                      <a:r>
                        <a:rPr lang="en-GB" sz="2000" baseline="0" dirty="0" err="1">
                          <a:solidFill>
                            <a:schemeClr val="accent1">
                              <a:lumMod val="50000"/>
                            </a:schemeClr>
                          </a:solidFill>
                          <a:latin typeface="Century Gothic" panose="020B0502020202020204" pitchFamily="34" charset="0"/>
                        </a:rPr>
                        <a:t>examen</a:t>
                      </a:r>
                      <a:r>
                        <a:rPr lang="en-GB" sz="2000" baseline="0" dirty="0">
                          <a:solidFill>
                            <a:schemeClr val="accent1">
                              <a:lumMod val="50000"/>
                            </a:schemeClr>
                          </a:solidFill>
                          <a:latin typeface="Century Gothic" panose="020B0502020202020204" pitchFamily="34" charset="0"/>
                        </a:rPr>
                        <a:t> </a:t>
                      </a:r>
                      <a:r>
                        <a:rPr lang="en-GB" sz="2000" baseline="0" dirty="0" err="1">
                          <a:solidFill>
                            <a:schemeClr val="accent1">
                              <a:lumMod val="50000"/>
                            </a:schemeClr>
                          </a:solidFill>
                          <a:latin typeface="Century Gothic" panose="020B0502020202020204" pitchFamily="34" charset="0"/>
                        </a:rPr>
                        <a:t>en</a:t>
                      </a:r>
                      <a:r>
                        <a:rPr lang="en-GB" sz="2000" baseline="0" dirty="0">
                          <a:solidFill>
                            <a:schemeClr val="accent1">
                              <a:lumMod val="50000"/>
                            </a:schemeClr>
                          </a:solidFill>
                          <a:latin typeface="Century Gothic" panose="020B0502020202020204" pitchFamily="34" charset="0"/>
                        </a:rPr>
                        <a:t> la </a:t>
                      </a:r>
                      <a:r>
                        <a:rPr lang="en-GB" sz="2000" baseline="0" dirty="0" err="1">
                          <a:solidFill>
                            <a:schemeClr val="accent1">
                              <a:lumMod val="50000"/>
                            </a:schemeClr>
                          </a:solidFill>
                          <a:latin typeface="Century Gothic" panose="020B0502020202020204" pitchFamily="34" charset="0"/>
                        </a:rPr>
                        <a:t>escuela</a:t>
                      </a:r>
                      <a:r>
                        <a:rPr lang="en-GB" sz="2000" baseline="0" dirty="0">
                          <a:solidFill>
                            <a:schemeClr val="accent1">
                              <a:lumMod val="50000"/>
                            </a:schemeClr>
                          </a:solidFill>
                          <a:latin typeface="Century Gothic" panose="020B0502020202020204" pitchFamily="34" charset="0"/>
                        </a:rPr>
                        <a:t>.</a:t>
                      </a: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283244066"/>
                  </a:ext>
                </a:extLst>
              </a:tr>
              <a:tr h="370840">
                <a:tc>
                  <a:txBody>
                    <a:bodyPr/>
                    <a:lstStyle/>
                    <a:p>
                      <a:pPr algn="ctr"/>
                      <a:r>
                        <a:rPr lang="en-GB" sz="2000" b="1" dirty="0">
                          <a:solidFill>
                            <a:schemeClr val="accent1">
                              <a:lumMod val="50000"/>
                            </a:schemeClr>
                          </a:solidFill>
                          <a:latin typeface="Century Gothic" panose="020B0502020202020204" pitchFamily="34" charset="0"/>
                        </a:rPr>
                        <a:t>6</a:t>
                      </a:r>
                    </a:p>
                  </a:txBody>
                  <a:tcPr/>
                </a:tc>
                <a:tc>
                  <a:txBody>
                    <a:bodyPr/>
                    <a:lstStyle/>
                    <a:p>
                      <a:r>
                        <a:rPr lang="en-GB" sz="2000" dirty="0">
                          <a:solidFill>
                            <a:schemeClr val="accent1">
                              <a:lumMod val="50000"/>
                            </a:schemeClr>
                          </a:solidFill>
                          <a:latin typeface="Century Gothic" panose="020B0502020202020204" pitchFamily="34" charset="0"/>
                        </a:rPr>
                        <a:t>¿Cuándo hace </a:t>
                      </a:r>
                      <a:r>
                        <a:rPr lang="en-GB" sz="2000" dirty="0" err="1">
                          <a:solidFill>
                            <a:schemeClr val="accent1">
                              <a:lumMod val="50000"/>
                            </a:schemeClr>
                          </a:solidFill>
                          <a:latin typeface="Century Gothic" panose="020B0502020202020204" pitchFamily="34" charset="0"/>
                        </a:rPr>
                        <a:t>dibujo</a:t>
                      </a:r>
                      <a:r>
                        <a:rPr lang="en-GB" sz="2000" dirty="0">
                          <a:solidFill>
                            <a:schemeClr val="accent1">
                              <a:lumMod val="50000"/>
                            </a:schemeClr>
                          </a:solidFill>
                          <a:latin typeface="Century Gothic" panose="020B0502020202020204" pitchFamily="34" charset="0"/>
                        </a:rPr>
                        <a:t>?</a:t>
                      </a:r>
                    </a:p>
                  </a:txBody>
                  <a:tcPr/>
                </a:tc>
                <a:tc>
                  <a:txBody>
                    <a:bodyPr/>
                    <a:lstStyle/>
                    <a:p>
                      <a:endParaRPr lang="en-GB" sz="2000">
                        <a:solidFill>
                          <a:schemeClr val="accent1">
                            <a:lumMod val="50000"/>
                          </a:schemeClr>
                        </a:solidFill>
                        <a:latin typeface="Century Gothic" panose="020B0502020202020204" pitchFamily="34" charset="0"/>
                      </a:endParaRPr>
                    </a:p>
                  </a:txBody>
                  <a:tcPr/>
                </a:tc>
                <a:tc>
                  <a:txBody>
                    <a:bodyPr/>
                    <a:lstStyle/>
                    <a:p>
                      <a:endParaRPr lang="en-GB" sz="2000">
                        <a:solidFill>
                          <a:schemeClr val="accent1">
                            <a:lumMod val="50000"/>
                          </a:schemeClr>
                        </a:solidFill>
                        <a:latin typeface="Century Gothic" panose="020B0502020202020204" pitchFamily="34" charset="0"/>
                      </a:endParaRPr>
                    </a:p>
                  </a:txBody>
                  <a:tcPr/>
                </a:tc>
                <a:tc>
                  <a:txBody>
                    <a:bodyPr/>
                    <a:lstStyle/>
                    <a:p>
                      <a:r>
                        <a:rPr lang="en-GB" sz="2000" b="1" u="none" dirty="0" err="1">
                          <a:solidFill>
                            <a:srgbClr val="E56700"/>
                          </a:solidFill>
                          <a:latin typeface="Century Gothic" panose="020B0502020202020204" pitchFamily="34" charset="0"/>
                        </a:rPr>
                        <a:t>Hace</a:t>
                      </a:r>
                      <a:r>
                        <a:rPr lang="en-GB" sz="2000" dirty="0">
                          <a:solidFill>
                            <a:schemeClr val="accent1">
                              <a:lumMod val="50000"/>
                            </a:schemeClr>
                          </a:solidFill>
                          <a:latin typeface="Century Gothic" panose="020B0502020202020204" pitchFamily="34" charset="0"/>
                        </a:rPr>
                        <a:t> </a:t>
                      </a:r>
                      <a:r>
                        <a:rPr lang="en-GB" sz="2000" baseline="0" dirty="0" err="1">
                          <a:solidFill>
                            <a:schemeClr val="accent1">
                              <a:lumMod val="50000"/>
                            </a:schemeClr>
                          </a:solidFill>
                          <a:latin typeface="Century Gothic" panose="020B0502020202020204" pitchFamily="34" charset="0"/>
                        </a:rPr>
                        <a:t>dibujo</a:t>
                      </a:r>
                      <a:r>
                        <a:rPr lang="en-GB" sz="2000" baseline="0" dirty="0">
                          <a:solidFill>
                            <a:schemeClr val="accent1">
                              <a:lumMod val="50000"/>
                            </a:schemeClr>
                          </a:solidFill>
                          <a:latin typeface="Century Gothic" panose="020B0502020202020204" pitchFamily="34" charset="0"/>
                        </a:rPr>
                        <a:t> </a:t>
                      </a:r>
                      <a:r>
                        <a:rPr lang="en-GB" sz="2000" baseline="0" dirty="0" err="1">
                          <a:solidFill>
                            <a:schemeClr val="accent1">
                              <a:lumMod val="50000"/>
                            </a:schemeClr>
                          </a:solidFill>
                          <a:latin typeface="Century Gothic" panose="020B0502020202020204" pitchFamily="34" charset="0"/>
                        </a:rPr>
                        <a:t>por</a:t>
                      </a:r>
                      <a:r>
                        <a:rPr lang="en-GB" sz="2000" baseline="0" dirty="0">
                          <a:solidFill>
                            <a:schemeClr val="accent1">
                              <a:lumMod val="50000"/>
                            </a:schemeClr>
                          </a:solidFill>
                          <a:latin typeface="Century Gothic" panose="020B0502020202020204" pitchFamily="34" charset="0"/>
                        </a:rPr>
                        <a:t> la </a:t>
                      </a:r>
                      <a:r>
                        <a:rPr lang="en-GB" sz="2000" baseline="0" dirty="0" err="1">
                          <a:solidFill>
                            <a:schemeClr val="accent1">
                              <a:lumMod val="50000"/>
                            </a:schemeClr>
                          </a:solidFill>
                          <a:latin typeface="Century Gothic" panose="020B0502020202020204" pitchFamily="34" charset="0"/>
                        </a:rPr>
                        <a:t>noche</a:t>
                      </a:r>
                      <a:r>
                        <a:rPr lang="en-GB" sz="2000" baseline="0" dirty="0">
                          <a:solidFill>
                            <a:schemeClr val="accent1">
                              <a:lumMod val="50000"/>
                            </a:schemeClr>
                          </a:solidFill>
                          <a:latin typeface="Century Gothic" panose="020B0502020202020204" pitchFamily="34" charset="0"/>
                        </a:rPr>
                        <a:t>.</a:t>
                      </a: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329802336"/>
                  </a:ext>
                </a:extLst>
              </a:tr>
              <a:tr h="370840">
                <a:tc>
                  <a:txBody>
                    <a:bodyPr/>
                    <a:lstStyle/>
                    <a:p>
                      <a:pPr algn="ctr"/>
                      <a:r>
                        <a:rPr lang="en-GB" sz="2000" b="1" dirty="0">
                          <a:solidFill>
                            <a:schemeClr val="accent1">
                              <a:lumMod val="50000"/>
                            </a:schemeClr>
                          </a:solidFill>
                          <a:latin typeface="Century Gothic" panose="020B0502020202020204" pitchFamily="34" charset="0"/>
                        </a:rPr>
                        <a:t>7</a:t>
                      </a:r>
                    </a:p>
                  </a:txBody>
                  <a:tcPr/>
                </a:tc>
                <a:tc>
                  <a:txBody>
                    <a:bodyPr/>
                    <a:lstStyle/>
                    <a:p>
                      <a:r>
                        <a:rPr lang="en-GB" sz="2000" dirty="0">
                          <a:solidFill>
                            <a:schemeClr val="accent1">
                              <a:lumMod val="50000"/>
                            </a:schemeClr>
                          </a:solidFill>
                          <a:latin typeface="Century Gothic" panose="020B0502020202020204" pitchFamily="34" charset="0"/>
                        </a:rPr>
                        <a:t>¿</a:t>
                      </a:r>
                      <a:r>
                        <a:rPr lang="en-GB" sz="2000" dirty="0" err="1">
                          <a:solidFill>
                            <a:schemeClr val="accent1">
                              <a:lumMod val="50000"/>
                            </a:schemeClr>
                          </a:solidFill>
                          <a:latin typeface="Century Gothic" panose="020B0502020202020204" pitchFamily="34" charset="0"/>
                        </a:rPr>
                        <a:t>Dónde</a:t>
                      </a:r>
                      <a:r>
                        <a:rPr lang="en-GB" sz="2000" dirty="0">
                          <a:solidFill>
                            <a:schemeClr val="accent1">
                              <a:lumMod val="50000"/>
                            </a:schemeClr>
                          </a:solidFill>
                          <a:latin typeface="Century Gothic" panose="020B0502020202020204" pitchFamily="34" charset="0"/>
                        </a:rPr>
                        <a:t> haces karate?</a:t>
                      </a: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u="none" dirty="0">
                          <a:solidFill>
                            <a:srgbClr val="E56700"/>
                          </a:solidFill>
                          <a:latin typeface="Century Gothic" panose="020B0502020202020204" pitchFamily="34" charset="0"/>
                        </a:rPr>
                        <a:t>Hago</a:t>
                      </a:r>
                      <a:r>
                        <a:rPr lang="en-GB" sz="2000" baseline="0" dirty="0">
                          <a:solidFill>
                            <a:schemeClr val="accent1">
                              <a:lumMod val="50000"/>
                            </a:schemeClr>
                          </a:solidFill>
                          <a:latin typeface="Century Gothic" panose="020B0502020202020204" pitchFamily="34" charset="0"/>
                        </a:rPr>
                        <a:t> karate </a:t>
                      </a:r>
                      <a:r>
                        <a:rPr lang="en-GB" sz="2000" baseline="0" dirty="0" err="1">
                          <a:solidFill>
                            <a:schemeClr val="accent1">
                              <a:lumMod val="50000"/>
                            </a:schemeClr>
                          </a:solidFill>
                          <a:latin typeface="Century Gothic" panose="020B0502020202020204" pitchFamily="34" charset="0"/>
                        </a:rPr>
                        <a:t>en</a:t>
                      </a:r>
                      <a:r>
                        <a:rPr lang="en-GB" sz="2000" baseline="0" dirty="0">
                          <a:solidFill>
                            <a:schemeClr val="accent1">
                              <a:lumMod val="50000"/>
                            </a:schemeClr>
                          </a:solidFill>
                          <a:latin typeface="Century Gothic" panose="020B0502020202020204" pitchFamily="34" charset="0"/>
                        </a:rPr>
                        <a:t> el </a:t>
                      </a:r>
                      <a:r>
                        <a:rPr lang="en-GB" sz="2000" baseline="0" dirty="0" err="1">
                          <a:solidFill>
                            <a:schemeClr val="accent1">
                              <a:lumMod val="50000"/>
                            </a:schemeClr>
                          </a:solidFill>
                          <a:latin typeface="Century Gothic" panose="020B0502020202020204" pitchFamily="34" charset="0"/>
                        </a:rPr>
                        <a:t>parque</a:t>
                      </a:r>
                      <a:r>
                        <a:rPr lang="en-GB" sz="2000" baseline="0" dirty="0">
                          <a:solidFill>
                            <a:schemeClr val="accent1">
                              <a:lumMod val="50000"/>
                            </a:schemeClr>
                          </a:solidFill>
                          <a:latin typeface="Century Gothic" panose="020B0502020202020204" pitchFamily="34" charset="0"/>
                        </a:rPr>
                        <a:t>.</a:t>
                      </a: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298110744"/>
                  </a:ext>
                </a:extLst>
              </a:tr>
              <a:tr h="370840">
                <a:tc>
                  <a:txBody>
                    <a:bodyPr/>
                    <a:lstStyle/>
                    <a:p>
                      <a:pPr algn="ctr"/>
                      <a:r>
                        <a:rPr lang="en-GB" sz="2000" b="1" dirty="0">
                          <a:solidFill>
                            <a:schemeClr val="accent1">
                              <a:lumMod val="50000"/>
                            </a:schemeClr>
                          </a:solidFill>
                          <a:latin typeface="Century Gothic" panose="020B0502020202020204" pitchFamily="34" charset="0"/>
                        </a:rPr>
                        <a:t>8</a:t>
                      </a:r>
                    </a:p>
                  </a:txBody>
                  <a:tcPr/>
                </a:tc>
                <a:tc>
                  <a:txBody>
                    <a:bodyPr/>
                    <a:lstStyle/>
                    <a:p>
                      <a:r>
                        <a:rPr lang="en-GB" sz="2000" dirty="0">
                          <a:solidFill>
                            <a:schemeClr val="accent1">
                              <a:lumMod val="50000"/>
                            </a:schemeClr>
                          </a:solidFill>
                          <a:latin typeface="Century Gothic" panose="020B0502020202020204" pitchFamily="34" charset="0"/>
                        </a:rPr>
                        <a:t>¿Cómo hace dinero?</a:t>
                      </a: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u="none" dirty="0" err="1">
                          <a:solidFill>
                            <a:srgbClr val="E56700"/>
                          </a:solidFill>
                          <a:latin typeface="Century Gothic" panose="020B0502020202020204" pitchFamily="34" charset="0"/>
                        </a:rPr>
                        <a:t>Hace</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dinero</a:t>
                      </a:r>
                      <a:r>
                        <a:rPr lang="en-GB" sz="2000" baseline="0" dirty="0">
                          <a:solidFill>
                            <a:schemeClr val="accent1">
                              <a:lumMod val="50000"/>
                            </a:schemeClr>
                          </a:solidFill>
                          <a:latin typeface="Century Gothic" panose="020B0502020202020204" pitchFamily="34" charset="0"/>
                        </a:rPr>
                        <a:t> de </a:t>
                      </a:r>
                      <a:r>
                        <a:rPr lang="en-GB" sz="2000" baseline="0" dirty="0" err="1">
                          <a:solidFill>
                            <a:schemeClr val="accent1">
                              <a:lumMod val="50000"/>
                            </a:schemeClr>
                          </a:solidFill>
                          <a:latin typeface="Century Gothic" panose="020B0502020202020204" pitchFamily="34" charset="0"/>
                        </a:rPr>
                        <a:t>los</a:t>
                      </a:r>
                      <a:r>
                        <a:rPr lang="en-GB" sz="2000" baseline="0" dirty="0">
                          <a:solidFill>
                            <a:schemeClr val="accent1">
                              <a:lumMod val="50000"/>
                            </a:schemeClr>
                          </a:solidFill>
                          <a:latin typeface="Century Gothic" panose="020B0502020202020204" pitchFamily="34" charset="0"/>
                        </a:rPr>
                        <a:t> </a:t>
                      </a:r>
                      <a:r>
                        <a:rPr lang="en-GB" sz="2000" baseline="0" dirty="0" err="1">
                          <a:solidFill>
                            <a:schemeClr val="accent1">
                              <a:lumMod val="50000"/>
                            </a:schemeClr>
                          </a:solidFill>
                          <a:latin typeface="Century Gothic" panose="020B0502020202020204" pitchFamily="34" charset="0"/>
                        </a:rPr>
                        <a:t>dibujos</a:t>
                      </a:r>
                      <a:r>
                        <a:rPr lang="en-GB" sz="2000" baseline="0" dirty="0">
                          <a:solidFill>
                            <a:schemeClr val="accent1">
                              <a:lumMod val="50000"/>
                            </a:schemeClr>
                          </a:solidFill>
                          <a:latin typeface="Century Gothic" panose="020B0502020202020204" pitchFamily="34" charset="0"/>
                        </a:rPr>
                        <a:t>.</a:t>
                      </a: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239895716"/>
                  </a:ext>
                </a:extLst>
              </a:tr>
            </a:tbl>
          </a:graphicData>
        </a:graphic>
      </p:graphicFrame>
      <p:pic>
        <p:nvPicPr>
          <p:cNvPr id="9"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3884" y="2037380"/>
            <a:ext cx="340910" cy="355263"/>
          </a:xfrm>
          <a:prstGeom prst="rect">
            <a:avLst/>
          </a:prstGeom>
          <a:noFill/>
          <a:extLst>
            <a:ext uri="{909E8E84-426E-40dd-AFC4-6F175D3DCCD1}">
              <a14:hiddenFill xmlns=""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6A500173-7AE1-4980-9C52-2DFAE38768EA}"/>
              </a:ext>
            </a:extLst>
          </p:cNvPr>
          <p:cNvSpPr txBox="1"/>
          <p:nvPr/>
        </p:nvSpPr>
        <p:spPr>
          <a:xfrm>
            <a:off x="339214" y="203676"/>
            <a:ext cx="10062086" cy="1107996"/>
          </a:xfrm>
          <a:prstGeom prst="rect">
            <a:avLst/>
          </a:prstGeom>
          <a:noFill/>
        </p:spPr>
        <p:txBody>
          <a:bodyPr wrap="square" rtlCol="0">
            <a:spAutoFit/>
          </a:bodyPr>
          <a:lstStyle/>
          <a:p>
            <a:pPr hangingPunct="0">
              <a:defRPr/>
            </a:pPr>
            <a:r>
              <a:rPr lang="en-US" sz="2200" b="1" dirty="0">
                <a:solidFill>
                  <a:schemeClr val="accent1">
                    <a:lumMod val="50000"/>
                  </a:schemeClr>
                </a:solidFill>
                <a:latin typeface="Century Gothic" panose="020B0502020202020204" pitchFamily="34" charset="0"/>
              </a:rPr>
              <a:t>Lee las </a:t>
            </a:r>
            <a:r>
              <a:rPr lang="en-US" sz="2200" b="1" dirty="0" err="1">
                <a:solidFill>
                  <a:schemeClr val="accent1">
                    <a:lumMod val="50000"/>
                  </a:schemeClr>
                </a:solidFill>
                <a:latin typeface="Century Gothic" panose="020B0502020202020204" pitchFamily="34" charset="0"/>
              </a:rPr>
              <a:t>frases</a:t>
            </a:r>
            <a:r>
              <a:rPr lang="en-US" sz="2200" b="1" dirty="0">
                <a:solidFill>
                  <a:schemeClr val="accent1">
                    <a:lumMod val="50000"/>
                  </a:schemeClr>
                </a:solidFill>
                <a:latin typeface="Century Gothic" panose="020B0502020202020204" pitchFamily="34" charset="0"/>
              </a:rPr>
              <a:t>.  ¿</a:t>
            </a:r>
            <a:r>
              <a:rPr lang="en-US" sz="2200" b="1" dirty="0" err="1">
                <a:solidFill>
                  <a:schemeClr val="accent1">
                    <a:lumMod val="50000"/>
                  </a:schemeClr>
                </a:solidFill>
                <a:latin typeface="Century Gothic" panose="020B0502020202020204" pitchFamily="34" charset="0"/>
              </a:rPr>
              <a:t>Quién</a:t>
            </a:r>
            <a:r>
              <a:rPr lang="en-US" sz="2200" b="1" dirty="0">
                <a:solidFill>
                  <a:schemeClr val="accent1">
                    <a:lumMod val="50000"/>
                  </a:schemeClr>
                </a:solidFill>
                <a:latin typeface="Century Gothic" panose="020B0502020202020204" pitchFamily="34" charset="0"/>
              </a:rPr>
              <a:t> </a:t>
            </a:r>
            <a:r>
              <a:rPr lang="en-US" sz="2200" b="1" dirty="0" err="1">
                <a:solidFill>
                  <a:schemeClr val="accent1">
                    <a:lumMod val="50000"/>
                  </a:schemeClr>
                </a:solidFill>
                <a:latin typeface="Century Gothic" panose="020B0502020202020204" pitchFamily="34" charset="0"/>
              </a:rPr>
              <a:t>hace</a:t>
            </a:r>
            <a:r>
              <a:rPr lang="en-US" sz="2200" b="1" dirty="0">
                <a:solidFill>
                  <a:schemeClr val="accent1">
                    <a:lumMod val="50000"/>
                  </a:schemeClr>
                </a:solidFill>
                <a:latin typeface="Century Gothic" panose="020B0502020202020204" pitchFamily="34" charset="0"/>
              </a:rPr>
              <a:t> las </a:t>
            </a:r>
            <a:r>
              <a:rPr lang="en-US" sz="2200" b="1" dirty="0" err="1">
                <a:solidFill>
                  <a:schemeClr val="accent1">
                    <a:lumMod val="50000"/>
                  </a:schemeClr>
                </a:solidFill>
                <a:latin typeface="Century Gothic" panose="020B0502020202020204" pitchFamily="34" charset="0"/>
              </a:rPr>
              <a:t>actividades</a:t>
            </a:r>
            <a:r>
              <a:rPr lang="en-US" sz="2200" b="1" dirty="0">
                <a:solidFill>
                  <a:schemeClr val="accent1">
                    <a:lumMod val="50000"/>
                  </a:schemeClr>
                </a:solidFill>
                <a:latin typeface="Century Gothic" panose="020B0502020202020204" pitchFamily="34" charset="0"/>
              </a:rPr>
              <a:t>?  </a:t>
            </a:r>
            <a:br>
              <a:rPr lang="en-US" sz="2200" b="1" dirty="0">
                <a:solidFill>
                  <a:schemeClr val="accent1">
                    <a:lumMod val="50000"/>
                  </a:schemeClr>
                </a:solidFill>
                <a:latin typeface="Century Gothic" panose="020B0502020202020204" pitchFamily="34" charset="0"/>
              </a:rPr>
            </a:br>
            <a:r>
              <a:rPr lang="en-US" sz="2200" b="1" dirty="0" err="1">
                <a:solidFill>
                  <a:schemeClr val="accent1">
                    <a:lumMod val="50000"/>
                  </a:schemeClr>
                </a:solidFill>
                <a:latin typeface="Century Gothic" panose="020B0502020202020204" pitchFamily="34" charset="0"/>
              </a:rPr>
              <a:t>Marca</a:t>
            </a:r>
            <a:r>
              <a:rPr lang="en-US" sz="2200" b="1" dirty="0">
                <a:solidFill>
                  <a:schemeClr val="accent1">
                    <a:lumMod val="50000"/>
                  </a:schemeClr>
                </a:solidFill>
                <a:latin typeface="Century Gothic" panose="020B0502020202020204" pitchFamily="34" charset="0"/>
              </a:rPr>
              <a:t> la </a:t>
            </a:r>
            <a:r>
              <a:rPr lang="en-US" sz="2200" b="1" dirty="0" err="1">
                <a:solidFill>
                  <a:schemeClr val="accent1">
                    <a:lumMod val="50000"/>
                  </a:schemeClr>
                </a:solidFill>
                <a:latin typeface="Century Gothic" panose="020B0502020202020204" pitchFamily="34" charset="0"/>
              </a:rPr>
              <a:t>opción</a:t>
            </a:r>
            <a:r>
              <a:rPr lang="en-US" sz="2200" b="1" dirty="0">
                <a:solidFill>
                  <a:schemeClr val="accent1">
                    <a:lumMod val="50000"/>
                  </a:schemeClr>
                </a:solidFill>
                <a:latin typeface="Century Gothic" panose="020B0502020202020204" pitchFamily="34" charset="0"/>
              </a:rPr>
              <a:t> </a:t>
            </a:r>
            <a:r>
              <a:rPr lang="en-US" sz="2200" b="1" dirty="0" err="1">
                <a:solidFill>
                  <a:schemeClr val="accent1">
                    <a:lumMod val="50000"/>
                  </a:schemeClr>
                </a:solidFill>
                <a:latin typeface="Century Gothic" panose="020B0502020202020204" pitchFamily="34" charset="0"/>
              </a:rPr>
              <a:t>correcta</a:t>
            </a:r>
            <a:r>
              <a:rPr lang="en-US" sz="2200" b="1" dirty="0">
                <a:solidFill>
                  <a:schemeClr val="accent1">
                    <a:lumMod val="50000"/>
                  </a:schemeClr>
                </a:solidFill>
                <a:latin typeface="Century Gothic" panose="020B0502020202020204" pitchFamily="34" charset="0"/>
              </a:rPr>
              <a:t>.  </a:t>
            </a:r>
            <a:r>
              <a:rPr lang="en-US" sz="2200" b="1" dirty="0" err="1">
                <a:solidFill>
                  <a:schemeClr val="accent1">
                    <a:lumMod val="50000"/>
                  </a:schemeClr>
                </a:solidFill>
                <a:latin typeface="Century Gothic" panose="020B0502020202020204" pitchFamily="34" charset="0"/>
              </a:rPr>
              <a:t>Luego</a:t>
            </a:r>
            <a:r>
              <a:rPr lang="en-US" sz="2200" b="1" dirty="0">
                <a:solidFill>
                  <a:schemeClr val="accent1">
                    <a:lumMod val="50000"/>
                  </a:schemeClr>
                </a:solidFill>
                <a:latin typeface="Century Gothic" panose="020B0502020202020204" pitchFamily="34" charset="0"/>
              </a:rPr>
              <a:t> </a:t>
            </a:r>
            <a:r>
              <a:rPr lang="en-US" sz="2200" b="1" dirty="0" err="1">
                <a:solidFill>
                  <a:schemeClr val="accent1">
                    <a:lumMod val="50000"/>
                  </a:schemeClr>
                </a:solidFill>
                <a:latin typeface="Century Gothic" panose="020B0502020202020204" pitchFamily="34" charset="0"/>
              </a:rPr>
              <a:t>escibe</a:t>
            </a:r>
            <a:r>
              <a:rPr lang="en-US" sz="2200" b="1" dirty="0">
                <a:solidFill>
                  <a:schemeClr val="accent1">
                    <a:lumMod val="50000"/>
                  </a:schemeClr>
                </a:solidFill>
                <a:latin typeface="Century Gothic" panose="020B0502020202020204" pitchFamily="34" charset="0"/>
              </a:rPr>
              <a:t> el </a:t>
            </a:r>
            <a:r>
              <a:rPr lang="en-US" sz="2200" b="1" dirty="0" err="1">
                <a:solidFill>
                  <a:schemeClr val="accent1">
                    <a:lumMod val="50000"/>
                  </a:schemeClr>
                </a:solidFill>
                <a:latin typeface="Century Gothic" panose="020B0502020202020204" pitchFamily="34" charset="0"/>
              </a:rPr>
              <a:t>verbo</a:t>
            </a:r>
            <a:r>
              <a:rPr lang="en-US" sz="2200" b="1" dirty="0">
                <a:solidFill>
                  <a:schemeClr val="accent1">
                    <a:lumMod val="50000"/>
                  </a:schemeClr>
                </a:solidFill>
                <a:latin typeface="Century Gothic" panose="020B0502020202020204" pitchFamily="34" charset="0"/>
              </a:rPr>
              <a:t> </a:t>
            </a:r>
            <a:r>
              <a:rPr lang="en-US" sz="2200" b="1" dirty="0" err="1">
                <a:solidFill>
                  <a:schemeClr val="accent1">
                    <a:lumMod val="50000"/>
                  </a:schemeClr>
                </a:solidFill>
                <a:latin typeface="Century Gothic" panose="020B0502020202020204" pitchFamily="34" charset="0"/>
              </a:rPr>
              <a:t>correcto</a:t>
            </a:r>
            <a:r>
              <a:rPr lang="en-US" sz="2200" b="1" dirty="0">
                <a:solidFill>
                  <a:schemeClr val="accent1">
                    <a:lumMod val="50000"/>
                  </a:schemeClr>
                </a:solidFill>
                <a:latin typeface="Century Gothic" panose="020B0502020202020204" pitchFamily="34" charset="0"/>
              </a:rPr>
              <a:t> </a:t>
            </a:r>
            <a:r>
              <a:rPr lang="en-US" sz="2200" b="1" dirty="0" err="1">
                <a:solidFill>
                  <a:schemeClr val="accent1">
                    <a:lumMod val="50000"/>
                  </a:schemeClr>
                </a:solidFill>
                <a:latin typeface="Century Gothic" panose="020B0502020202020204" pitchFamily="34" charset="0"/>
              </a:rPr>
              <a:t>en</a:t>
            </a:r>
            <a:r>
              <a:rPr lang="en-US" sz="2200" b="1" dirty="0">
                <a:solidFill>
                  <a:schemeClr val="accent1">
                    <a:lumMod val="50000"/>
                  </a:schemeClr>
                </a:solidFill>
                <a:latin typeface="Century Gothic" panose="020B0502020202020204" pitchFamily="34" charset="0"/>
              </a:rPr>
              <a:t> </a:t>
            </a:r>
            <a:r>
              <a:rPr lang="en-US" sz="2200" b="1" dirty="0" err="1">
                <a:solidFill>
                  <a:schemeClr val="accent1">
                    <a:lumMod val="50000"/>
                  </a:schemeClr>
                </a:solidFill>
                <a:latin typeface="Century Gothic" panose="020B0502020202020204" pitchFamily="34" charset="0"/>
              </a:rPr>
              <a:t>español</a:t>
            </a:r>
            <a:r>
              <a:rPr lang="en-US" sz="2200" b="1" dirty="0">
                <a:solidFill>
                  <a:schemeClr val="accent1">
                    <a:lumMod val="50000"/>
                  </a:schemeClr>
                </a:solidFill>
                <a:latin typeface="Century Gothic" panose="020B0502020202020204" pitchFamily="34" charset="0"/>
              </a:rPr>
              <a:t> para </a:t>
            </a:r>
            <a:r>
              <a:rPr lang="en-US" sz="2200" b="1" dirty="0" err="1">
                <a:solidFill>
                  <a:schemeClr val="accent1">
                    <a:lumMod val="50000"/>
                  </a:schemeClr>
                </a:solidFill>
                <a:latin typeface="Century Gothic" panose="020B0502020202020204" pitchFamily="34" charset="0"/>
              </a:rPr>
              <a:t>completar</a:t>
            </a:r>
            <a:r>
              <a:rPr lang="en-US" sz="2200" b="1" dirty="0">
                <a:solidFill>
                  <a:schemeClr val="accent1">
                    <a:lumMod val="50000"/>
                  </a:schemeClr>
                </a:solidFill>
                <a:latin typeface="Century Gothic" panose="020B0502020202020204" pitchFamily="34" charset="0"/>
              </a:rPr>
              <a:t> la </a:t>
            </a:r>
            <a:r>
              <a:rPr lang="en-US" sz="2200" b="1" dirty="0" err="1">
                <a:solidFill>
                  <a:schemeClr val="accent1">
                    <a:lumMod val="50000"/>
                  </a:schemeClr>
                </a:solidFill>
                <a:latin typeface="Century Gothic" panose="020B0502020202020204" pitchFamily="34" charset="0"/>
              </a:rPr>
              <a:t>respuesta</a:t>
            </a:r>
            <a:r>
              <a:rPr lang="en-US" sz="2200" b="1" dirty="0">
                <a:solidFill>
                  <a:schemeClr val="accent1">
                    <a:lumMod val="50000"/>
                  </a:schemeClr>
                </a:solidFill>
                <a:latin typeface="Century Gothic" panose="020B0502020202020204" pitchFamily="34" charset="0"/>
              </a:rPr>
              <a:t>.  </a:t>
            </a:r>
          </a:p>
        </p:txBody>
      </p:sp>
      <p:sp>
        <p:nvSpPr>
          <p:cNvPr id="2" name="Title 1">
            <a:extLst>
              <a:ext uri="{FF2B5EF4-FFF2-40B4-BE49-F238E27FC236}">
                <a16:creationId xmlns:a16="http://schemas.microsoft.com/office/drawing/2014/main" id="{7569BB12-C9F2-1A4D-981D-143F7E0825EE}"/>
              </a:ext>
            </a:extLst>
          </p:cNvPr>
          <p:cNvSpPr>
            <a:spLocks noGrp="1"/>
          </p:cNvSpPr>
          <p:nvPr>
            <p:ph type="title"/>
          </p:nvPr>
        </p:nvSpPr>
        <p:spPr>
          <a:xfrm>
            <a:off x="11006718" y="412940"/>
            <a:ext cx="162112" cy="126367"/>
          </a:xfrm>
        </p:spPr>
        <p:txBody>
          <a:bodyPr>
            <a:normAutofit fontScale="90000"/>
          </a:bodyPr>
          <a:lstStyle/>
          <a:p>
            <a:pPr algn="ctr"/>
            <a:r>
              <a:rPr lang="en-GB" sz="100" b="1" dirty="0">
                <a:solidFill>
                  <a:schemeClr val="bg1"/>
                </a:solidFill>
                <a:latin typeface="Century Gothic" panose="020B0502020202020204" pitchFamily="34" charset="0"/>
              </a:rPr>
              <a:t>leer y escribir</a:t>
            </a:r>
            <a:endParaRPr lang="en-US" sz="100" dirty="0">
              <a:solidFill>
                <a:schemeClr val="bg1"/>
              </a:solidFill>
            </a:endParaRPr>
          </a:p>
        </p:txBody>
      </p:sp>
      <p:grpSp>
        <p:nvGrpSpPr>
          <p:cNvPr id="21" name="Group 20"/>
          <p:cNvGrpSpPr/>
          <p:nvPr/>
        </p:nvGrpSpPr>
        <p:grpSpPr>
          <a:xfrm>
            <a:off x="7972023" y="2063139"/>
            <a:ext cx="772732" cy="338618"/>
            <a:chOff x="7972023" y="2063139"/>
            <a:chExt cx="772732" cy="338618"/>
          </a:xfrm>
        </p:grpSpPr>
        <p:sp>
          <p:nvSpPr>
            <p:cNvPr id="4" name="Rectangle 3"/>
            <p:cNvSpPr/>
            <p:nvPr/>
          </p:nvSpPr>
          <p:spPr>
            <a:xfrm>
              <a:off x="7972023" y="2063139"/>
              <a:ext cx="772732" cy="338618"/>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Straight Connector 31"/>
            <p:cNvCxnSpPr/>
            <p:nvPr/>
          </p:nvCxnSpPr>
          <p:spPr>
            <a:xfrm>
              <a:off x="8025216" y="2372627"/>
              <a:ext cx="666345"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6741576" y="2468299"/>
            <a:ext cx="772732" cy="338618"/>
            <a:chOff x="6741576" y="2468299"/>
            <a:chExt cx="772732" cy="338618"/>
          </a:xfrm>
        </p:grpSpPr>
        <p:sp>
          <p:nvSpPr>
            <p:cNvPr id="33" name="Rectangle 32"/>
            <p:cNvSpPr/>
            <p:nvPr/>
          </p:nvSpPr>
          <p:spPr>
            <a:xfrm>
              <a:off x="6741576" y="2468299"/>
              <a:ext cx="772732" cy="338618"/>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Connector 19"/>
            <p:cNvCxnSpPr/>
            <p:nvPr/>
          </p:nvCxnSpPr>
          <p:spPr>
            <a:xfrm>
              <a:off x="6794770" y="2767391"/>
              <a:ext cx="666345"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6743903" y="2908810"/>
            <a:ext cx="772732" cy="338618"/>
            <a:chOff x="6743903" y="2908810"/>
            <a:chExt cx="772732" cy="338618"/>
          </a:xfrm>
        </p:grpSpPr>
        <p:sp>
          <p:nvSpPr>
            <p:cNvPr id="45" name="Rectangle 44"/>
            <p:cNvSpPr/>
            <p:nvPr/>
          </p:nvSpPr>
          <p:spPr>
            <a:xfrm>
              <a:off x="6743903" y="2908810"/>
              <a:ext cx="772732" cy="338618"/>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6" name="Straight Connector 45"/>
            <p:cNvCxnSpPr/>
            <p:nvPr/>
          </p:nvCxnSpPr>
          <p:spPr>
            <a:xfrm>
              <a:off x="6794769" y="3162188"/>
              <a:ext cx="666345"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6745502" y="3593728"/>
            <a:ext cx="772732" cy="295980"/>
            <a:chOff x="6745502" y="3593728"/>
            <a:chExt cx="772732" cy="295980"/>
          </a:xfrm>
        </p:grpSpPr>
        <p:sp>
          <p:nvSpPr>
            <p:cNvPr id="44" name="Rectangle 43"/>
            <p:cNvSpPr/>
            <p:nvPr/>
          </p:nvSpPr>
          <p:spPr>
            <a:xfrm>
              <a:off x="6745502" y="3593728"/>
              <a:ext cx="772732" cy="29598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7" name="Straight Connector 46"/>
            <p:cNvCxnSpPr/>
            <p:nvPr/>
          </p:nvCxnSpPr>
          <p:spPr>
            <a:xfrm>
              <a:off x="6794768" y="3872348"/>
              <a:ext cx="666345"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p:nvGrpSpPr>
        <p:grpSpPr>
          <a:xfrm>
            <a:off x="6743903" y="3945143"/>
            <a:ext cx="772732" cy="338618"/>
            <a:chOff x="6743903" y="3945143"/>
            <a:chExt cx="772732" cy="338618"/>
          </a:xfrm>
        </p:grpSpPr>
        <p:sp>
          <p:nvSpPr>
            <p:cNvPr id="42" name="Rectangle 41"/>
            <p:cNvSpPr/>
            <p:nvPr/>
          </p:nvSpPr>
          <p:spPr>
            <a:xfrm>
              <a:off x="6743903" y="3945143"/>
              <a:ext cx="772732" cy="338618"/>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 name="Straight Connector 47"/>
            <p:cNvCxnSpPr/>
            <p:nvPr/>
          </p:nvCxnSpPr>
          <p:spPr>
            <a:xfrm>
              <a:off x="6797097" y="4261415"/>
              <a:ext cx="666345"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6743903" y="4361498"/>
            <a:ext cx="772732" cy="338618"/>
            <a:chOff x="6743903" y="4361498"/>
            <a:chExt cx="772732" cy="338618"/>
          </a:xfrm>
        </p:grpSpPr>
        <p:sp>
          <p:nvSpPr>
            <p:cNvPr id="43" name="Rectangle 42"/>
            <p:cNvSpPr/>
            <p:nvPr/>
          </p:nvSpPr>
          <p:spPr>
            <a:xfrm>
              <a:off x="6743903" y="4361498"/>
              <a:ext cx="772732" cy="338618"/>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9" name="Straight Connector 48"/>
            <p:cNvCxnSpPr/>
            <p:nvPr/>
          </p:nvCxnSpPr>
          <p:spPr>
            <a:xfrm>
              <a:off x="6788990" y="4660712"/>
              <a:ext cx="666345"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6730070" y="4769184"/>
            <a:ext cx="772732" cy="338618"/>
            <a:chOff x="6730070" y="4769184"/>
            <a:chExt cx="772732" cy="338618"/>
          </a:xfrm>
        </p:grpSpPr>
        <p:sp>
          <p:nvSpPr>
            <p:cNvPr id="41" name="Rectangle 40"/>
            <p:cNvSpPr/>
            <p:nvPr/>
          </p:nvSpPr>
          <p:spPr>
            <a:xfrm>
              <a:off x="6730070" y="4769184"/>
              <a:ext cx="772732" cy="338618"/>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0" name="Straight Connector 49"/>
            <p:cNvCxnSpPr/>
            <p:nvPr/>
          </p:nvCxnSpPr>
          <p:spPr>
            <a:xfrm>
              <a:off x="6793854" y="5048227"/>
              <a:ext cx="666345"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a:off x="6741576" y="5162429"/>
            <a:ext cx="772732" cy="338618"/>
            <a:chOff x="6741576" y="5162429"/>
            <a:chExt cx="772732" cy="338618"/>
          </a:xfrm>
        </p:grpSpPr>
        <p:sp>
          <p:nvSpPr>
            <p:cNvPr id="34" name="Rectangle 33"/>
            <p:cNvSpPr/>
            <p:nvPr/>
          </p:nvSpPr>
          <p:spPr>
            <a:xfrm>
              <a:off x="6741576" y="5162429"/>
              <a:ext cx="772732" cy="338618"/>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1" name="Straight Connector 50"/>
            <p:cNvCxnSpPr/>
            <p:nvPr/>
          </p:nvCxnSpPr>
          <p:spPr>
            <a:xfrm>
              <a:off x="6788989" y="5443325"/>
              <a:ext cx="666345"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52"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8375" y="2453785"/>
            <a:ext cx="340910" cy="355263"/>
          </a:xfrm>
          <a:prstGeom prst="rect">
            <a:avLst/>
          </a:prstGeom>
          <a:noFill/>
          <a:extLst>
            <a:ext uri="{909E8E84-426E-40dd-AFC4-6F175D3DCCD1}">
              <a14:hiddenFill xmlns="" xmlns:a14="http://schemas.microsoft.com/office/drawing/2010/main">
                <a:solidFill>
                  <a:srgbClr val="FFFFFF"/>
                </a:solidFill>
              </a14:hiddenFill>
            </a:ext>
          </a:extLst>
        </p:spPr>
      </p:pic>
      <p:pic>
        <p:nvPicPr>
          <p:cNvPr id="53"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8375" y="2976584"/>
            <a:ext cx="340910" cy="355263"/>
          </a:xfrm>
          <a:prstGeom prst="rect">
            <a:avLst/>
          </a:prstGeom>
          <a:noFill/>
          <a:extLst>
            <a:ext uri="{909E8E84-426E-40dd-AFC4-6F175D3DCCD1}">
              <a14:hiddenFill xmlns="" xmlns:a14="http://schemas.microsoft.com/office/drawing/2010/main">
                <a:solidFill>
                  <a:srgbClr val="FFFFFF"/>
                </a:solidFill>
              </a14:hiddenFill>
            </a:ext>
          </a:extLst>
        </p:spPr>
      </p:pic>
      <p:pic>
        <p:nvPicPr>
          <p:cNvPr id="54"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8375" y="3570272"/>
            <a:ext cx="340910" cy="355263"/>
          </a:xfrm>
          <a:prstGeom prst="rect">
            <a:avLst/>
          </a:prstGeom>
          <a:noFill/>
          <a:extLst>
            <a:ext uri="{909E8E84-426E-40dd-AFC4-6F175D3DCCD1}">
              <a14:hiddenFill xmlns="" xmlns:a14="http://schemas.microsoft.com/office/drawing/2010/main">
                <a:solidFill>
                  <a:srgbClr val="FFFFFF"/>
                </a:solidFill>
              </a14:hiddenFill>
            </a:ext>
          </a:extLst>
        </p:spPr>
      </p:pic>
      <p:pic>
        <p:nvPicPr>
          <p:cNvPr id="55"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3884" y="3925535"/>
            <a:ext cx="340910" cy="355263"/>
          </a:xfrm>
          <a:prstGeom prst="rect">
            <a:avLst/>
          </a:prstGeom>
          <a:noFill/>
          <a:extLst>
            <a:ext uri="{909E8E84-426E-40dd-AFC4-6F175D3DCCD1}">
              <a14:hiddenFill xmlns="" xmlns:a14="http://schemas.microsoft.com/office/drawing/2010/main">
                <a:solidFill>
                  <a:srgbClr val="FFFFFF"/>
                </a:solidFill>
              </a14:hiddenFill>
            </a:ext>
          </a:extLst>
        </p:spPr>
      </p:pic>
      <p:pic>
        <p:nvPicPr>
          <p:cNvPr id="56"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3884" y="4353175"/>
            <a:ext cx="340910" cy="355263"/>
          </a:xfrm>
          <a:prstGeom prst="rect">
            <a:avLst/>
          </a:prstGeom>
          <a:noFill/>
          <a:extLst>
            <a:ext uri="{909E8E84-426E-40dd-AFC4-6F175D3DCCD1}">
              <a14:hiddenFill xmlns="" xmlns:a14="http://schemas.microsoft.com/office/drawing/2010/main">
                <a:solidFill>
                  <a:srgbClr val="FFFFFF"/>
                </a:solidFill>
              </a14:hiddenFill>
            </a:ext>
          </a:extLst>
        </p:spPr>
      </p:pic>
      <p:pic>
        <p:nvPicPr>
          <p:cNvPr id="57"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3342" y="4744823"/>
            <a:ext cx="340910" cy="355263"/>
          </a:xfrm>
          <a:prstGeom prst="rect">
            <a:avLst/>
          </a:prstGeom>
          <a:noFill/>
          <a:extLst>
            <a:ext uri="{909E8E84-426E-40dd-AFC4-6F175D3DCCD1}">
              <a14:hiddenFill xmlns="" xmlns:a14="http://schemas.microsoft.com/office/drawing/2010/main">
                <a:solidFill>
                  <a:srgbClr val="FFFFFF"/>
                </a:solidFill>
              </a14:hiddenFill>
            </a:ext>
          </a:extLst>
        </p:spPr>
      </p:pic>
      <p:pic>
        <p:nvPicPr>
          <p:cNvPr id="58"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3884" y="5122316"/>
            <a:ext cx="340910" cy="355263"/>
          </a:xfrm>
          <a:prstGeom prst="rect">
            <a:avLst/>
          </a:prstGeom>
          <a:noFill/>
          <a:extLst>
            <a:ext uri="{909E8E84-426E-40dd-AFC4-6F175D3DCCD1}">
              <a14:hiddenFill xmlns="" xmlns:a14="http://schemas.microsoft.com/office/drawing/2010/main">
                <a:solidFill>
                  <a:srgbClr val="FFFFFF"/>
                </a:solidFill>
              </a14:hiddenFill>
            </a:ext>
          </a:extLst>
        </p:spPr>
      </p:pic>
      <p:sp>
        <p:nvSpPr>
          <p:cNvPr id="63" name="Rounded Rectangle 11">
            <a:extLst>
              <a:ext uri="{FF2B5EF4-FFF2-40B4-BE49-F238E27FC236}">
                <a16:creationId xmlns:a16="http://schemas.microsoft.com/office/drawing/2014/main" id="{A316DD52-7894-4A75-969C-CA0645DA2978}"/>
              </a:ext>
            </a:extLst>
          </p:cNvPr>
          <p:cNvSpPr/>
          <p:nvPr/>
        </p:nvSpPr>
        <p:spPr>
          <a:xfrm>
            <a:off x="10085294" y="258166"/>
            <a:ext cx="184284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44661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21"/>
                                        </p:tgtEl>
                                      </p:cBhvr>
                                    </p:animEffect>
                                    <p:set>
                                      <p:cBhvr>
                                        <p:cTn id="11" dur="1" fill="hold">
                                          <p:stCondLst>
                                            <p:cond delay="499"/>
                                          </p:stCondLst>
                                        </p:cTn>
                                        <p:tgtEl>
                                          <p:spTgt spid="2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2"/>
                                        </p:tgtEl>
                                      </p:cBhvr>
                                    </p:animEffect>
                                    <p:set>
                                      <p:cBhvr>
                                        <p:cTn id="20" dur="1" fill="hold">
                                          <p:stCondLst>
                                            <p:cond delay="499"/>
                                          </p:stCondLst>
                                        </p:cTn>
                                        <p:tgtEl>
                                          <p:spTgt spid="2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23"/>
                                        </p:tgtEl>
                                      </p:cBhvr>
                                    </p:animEffect>
                                    <p:set>
                                      <p:cBhvr>
                                        <p:cTn id="29" dur="1" fill="hold">
                                          <p:stCondLst>
                                            <p:cond delay="499"/>
                                          </p:stCondLst>
                                        </p:cTn>
                                        <p:tgtEl>
                                          <p:spTgt spid="23"/>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24"/>
                                        </p:tgtEl>
                                      </p:cBhvr>
                                    </p:animEffect>
                                    <p:set>
                                      <p:cBhvr>
                                        <p:cTn id="38" dur="1" fill="hold">
                                          <p:stCondLst>
                                            <p:cond delay="499"/>
                                          </p:stCondLst>
                                        </p:cTn>
                                        <p:tgtEl>
                                          <p:spTgt spid="2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59"/>
                                        </p:tgtEl>
                                      </p:cBhvr>
                                    </p:animEffect>
                                    <p:set>
                                      <p:cBhvr>
                                        <p:cTn id="47" dur="1" fill="hold">
                                          <p:stCondLst>
                                            <p:cond delay="499"/>
                                          </p:stCondLst>
                                        </p:cTn>
                                        <p:tgtEl>
                                          <p:spTgt spid="5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56"/>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60"/>
                                        </p:tgtEl>
                                      </p:cBhvr>
                                    </p:animEffect>
                                    <p:set>
                                      <p:cBhvr>
                                        <p:cTn id="56" dur="1" fill="hold">
                                          <p:stCondLst>
                                            <p:cond delay="499"/>
                                          </p:stCondLst>
                                        </p:cTn>
                                        <p:tgtEl>
                                          <p:spTgt spid="6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61"/>
                                        </p:tgtEl>
                                      </p:cBhvr>
                                    </p:animEffect>
                                    <p:set>
                                      <p:cBhvr>
                                        <p:cTn id="65" dur="1" fill="hold">
                                          <p:stCondLst>
                                            <p:cond delay="499"/>
                                          </p:stCondLst>
                                        </p:cTn>
                                        <p:tgtEl>
                                          <p:spTgt spid="61"/>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58"/>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500"/>
                                        <p:tgtEl>
                                          <p:spTgt spid="62"/>
                                        </p:tgtEl>
                                      </p:cBhvr>
                                    </p:animEffect>
                                    <p:set>
                                      <p:cBhvr>
                                        <p:cTn id="74" dur="1" fill="hold">
                                          <p:stCondLst>
                                            <p:cond delay="499"/>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6A500173-7AE1-4980-9C52-2DFAE38768EA}"/>
              </a:ext>
            </a:extLst>
          </p:cNvPr>
          <p:cNvSpPr txBox="1"/>
          <p:nvPr/>
        </p:nvSpPr>
        <p:spPr>
          <a:xfrm>
            <a:off x="339214" y="203676"/>
            <a:ext cx="9550744" cy="1107996"/>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Lee</a:t>
            </a:r>
            <a:r>
              <a:rPr kumimoji="0" lang="en-US"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las </a:t>
            </a:r>
            <a:r>
              <a:rPr kumimoji="0" lang="en-US" sz="22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frases</a:t>
            </a:r>
            <a:r>
              <a:rPr kumimoji="0" lang="en-US"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US" sz="22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Quién</a:t>
            </a:r>
            <a:r>
              <a:rPr kumimoji="0" lang="en-US"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US" sz="22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hace</a:t>
            </a:r>
            <a:r>
              <a:rPr kumimoji="0" lang="en-US"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las </a:t>
            </a:r>
            <a:r>
              <a:rPr kumimoji="0" lang="en-US" sz="22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actividades</a:t>
            </a:r>
            <a:r>
              <a:rPr kumimoji="0" lang="en-US"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t>
            </a:r>
            <a:r>
              <a:rPr lang="en-US" sz="2200" b="1" dirty="0" err="1">
                <a:solidFill>
                  <a:schemeClr val="accent1">
                    <a:lumMod val="50000"/>
                  </a:schemeClr>
                </a:solidFill>
                <a:latin typeface="Century Gothic" panose="020B0502020202020204" pitchFamily="34" charset="0"/>
              </a:rPr>
              <a:t>Marca</a:t>
            </a:r>
            <a:r>
              <a:rPr lang="en-US" sz="2200" b="1" dirty="0">
                <a:solidFill>
                  <a:schemeClr val="accent1">
                    <a:lumMod val="50000"/>
                  </a:schemeClr>
                </a:solidFill>
                <a:latin typeface="Century Gothic" panose="020B0502020202020204" pitchFamily="34" charset="0"/>
              </a:rPr>
              <a:t> la </a:t>
            </a:r>
            <a:r>
              <a:rPr lang="en-US" sz="2200" b="1" dirty="0" err="1">
                <a:solidFill>
                  <a:schemeClr val="accent1">
                    <a:lumMod val="50000"/>
                  </a:schemeClr>
                </a:solidFill>
                <a:latin typeface="Century Gothic" panose="020B0502020202020204" pitchFamily="34" charset="0"/>
              </a:rPr>
              <a:t>opción</a:t>
            </a:r>
            <a:r>
              <a:rPr lang="en-US" sz="2200" b="1" dirty="0">
                <a:solidFill>
                  <a:schemeClr val="accent1">
                    <a:lumMod val="50000"/>
                  </a:schemeClr>
                </a:solidFill>
                <a:latin typeface="Century Gothic" panose="020B0502020202020204" pitchFamily="34" charset="0"/>
              </a:rPr>
              <a:t> </a:t>
            </a:r>
            <a:r>
              <a:rPr lang="en-US" sz="2200" b="1" dirty="0" err="1">
                <a:solidFill>
                  <a:schemeClr val="accent1">
                    <a:lumMod val="50000"/>
                  </a:schemeClr>
                </a:solidFill>
                <a:latin typeface="Century Gothic" panose="020B0502020202020204" pitchFamily="34" charset="0"/>
              </a:rPr>
              <a:t>correcta</a:t>
            </a:r>
            <a:r>
              <a:rPr lang="en-US" sz="2200" b="1" dirty="0">
                <a:solidFill>
                  <a:schemeClr val="accent1">
                    <a:lumMod val="50000"/>
                  </a:schemeClr>
                </a:solidFill>
                <a:latin typeface="Century Gothic" panose="020B0502020202020204" pitchFamily="34" charset="0"/>
              </a:rPr>
              <a:t>.  </a:t>
            </a:r>
            <a:r>
              <a:rPr lang="en-US" sz="2200" b="1" dirty="0" err="1">
                <a:solidFill>
                  <a:schemeClr val="accent1">
                    <a:lumMod val="50000"/>
                  </a:schemeClr>
                </a:solidFill>
                <a:latin typeface="Century Gothic" panose="020B0502020202020204" pitchFamily="34" charset="0"/>
              </a:rPr>
              <a:t>Luego</a:t>
            </a:r>
            <a:r>
              <a:rPr lang="en-US" sz="2200" b="1" dirty="0">
                <a:solidFill>
                  <a:schemeClr val="accent1">
                    <a:lumMod val="50000"/>
                  </a:schemeClr>
                </a:solidFill>
                <a:latin typeface="Century Gothic" panose="020B0502020202020204" pitchFamily="34" charset="0"/>
              </a:rPr>
              <a:t> </a:t>
            </a:r>
            <a:r>
              <a:rPr lang="en-US" sz="2200" b="1" dirty="0" err="1">
                <a:solidFill>
                  <a:schemeClr val="accent1">
                    <a:lumMod val="50000"/>
                  </a:schemeClr>
                </a:solidFill>
                <a:latin typeface="Century Gothic" panose="020B0502020202020204" pitchFamily="34" charset="0"/>
              </a:rPr>
              <a:t>escibe</a:t>
            </a:r>
            <a:r>
              <a:rPr lang="en-US" sz="2200" b="1" dirty="0">
                <a:solidFill>
                  <a:schemeClr val="accent1">
                    <a:lumMod val="50000"/>
                  </a:schemeClr>
                </a:solidFill>
                <a:latin typeface="Century Gothic" panose="020B0502020202020204" pitchFamily="34" charset="0"/>
              </a:rPr>
              <a:t> el </a:t>
            </a:r>
            <a:r>
              <a:rPr lang="en-US" sz="2200" b="1" dirty="0" err="1">
                <a:solidFill>
                  <a:schemeClr val="accent1">
                    <a:lumMod val="50000"/>
                  </a:schemeClr>
                </a:solidFill>
                <a:latin typeface="Century Gothic" panose="020B0502020202020204" pitchFamily="34" charset="0"/>
              </a:rPr>
              <a:t>verbo</a:t>
            </a:r>
            <a:r>
              <a:rPr lang="en-US" sz="2200" b="1" dirty="0">
                <a:solidFill>
                  <a:schemeClr val="accent1">
                    <a:lumMod val="50000"/>
                  </a:schemeClr>
                </a:solidFill>
                <a:latin typeface="Century Gothic" panose="020B0502020202020204" pitchFamily="34" charset="0"/>
              </a:rPr>
              <a:t> </a:t>
            </a:r>
            <a:r>
              <a:rPr lang="en-US" sz="2200" b="1" dirty="0" err="1">
                <a:solidFill>
                  <a:schemeClr val="accent1">
                    <a:lumMod val="50000"/>
                  </a:schemeClr>
                </a:solidFill>
                <a:latin typeface="Century Gothic" panose="020B0502020202020204" pitchFamily="34" charset="0"/>
              </a:rPr>
              <a:t>correcto</a:t>
            </a:r>
            <a:r>
              <a:rPr lang="en-US" sz="2200" b="1" dirty="0">
                <a:solidFill>
                  <a:schemeClr val="accent1">
                    <a:lumMod val="50000"/>
                  </a:schemeClr>
                </a:solidFill>
                <a:latin typeface="Century Gothic" panose="020B0502020202020204" pitchFamily="34" charset="0"/>
              </a:rPr>
              <a:t> </a:t>
            </a:r>
            <a:r>
              <a:rPr lang="en-US" sz="2200" b="1" dirty="0" err="1">
                <a:solidFill>
                  <a:schemeClr val="accent1">
                    <a:lumMod val="50000"/>
                  </a:schemeClr>
                </a:solidFill>
                <a:latin typeface="Century Gothic" panose="020B0502020202020204" pitchFamily="34" charset="0"/>
              </a:rPr>
              <a:t>en</a:t>
            </a:r>
            <a:r>
              <a:rPr lang="en-US" sz="2200" b="1" dirty="0">
                <a:solidFill>
                  <a:schemeClr val="accent1">
                    <a:lumMod val="50000"/>
                  </a:schemeClr>
                </a:solidFill>
                <a:latin typeface="Century Gothic" panose="020B0502020202020204" pitchFamily="34" charset="0"/>
              </a:rPr>
              <a:t> </a:t>
            </a:r>
            <a:r>
              <a:rPr lang="en-US" sz="2200" b="1" dirty="0" err="1">
                <a:solidFill>
                  <a:schemeClr val="accent1">
                    <a:lumMod val="50000"/>
                  </a:schemeClr>
                </a:solidFill>
                <a:latin typeface="Century Gothic" panose="020B0502020202020204" pitchFamily="34" charset="0"/>
              </a:rPr>
              <a:t>español</a:t>
            </a:r>
            <a:r>
              <a:rPr lang="en-US" sz="2200" b="1" dirty="0">
                <a:solidFill>
                  <a:schemeClr val="accent1">
                    <a:lumMod val="50000"/>
                  </a:schemeClr>
                </a:solidFill>
                <a:latin typeface="Century Gothic" panose="020B0502020202020204" pitchFamily="34" charset="0"/>
              </a:rPr>
              <a:t> para </a:t>
            </a:r>
            <a:r>
              <a:rPr lang="en-US" sz="2200" b="1" dirty="0" err="1">
                <a:solidFill>
                  <a:schemeClr val="accent1">
                    <a:lumMod val="50000"/>
                  </a:schemeClr>
                </a:solidFill>
                <a:latin typeface="Century Gothic" panose="020B0502020202020204" pitchFamily="34" charset="0"/>
              </a:rPr>
              <a:t>completar</a:t>
            </a:r>
            <a:r>
              <a:rPr lang="en-US" sz="2200" b="1" dirty="0">
                <a:solidFill>
                  <a:schemeClr val="accent1">
                    <a:lumMod val="50000"/>
                  </a:schemeClr>
                </a:solidFill>
                <a:latin typeface="Century Gothic" panose="020B0502020202020204" pitchFamily="34" charset="0"/>
              </a:rPr>
              <a:t> la </a:t>
            </a:r>
            <a:r>
              <a:rPr lang="en-US" sz="2200" b="1" dirty="0" err="1">
                <a:solidFill>
                  <a:schemeClr val="accent1">
                    <a:lumMod val="50000"/>
                  </a:schemeClr>
                </a:solidFill>
                <a:latin typeface="Century Gothic" panose="020B0502020202020204" pitchFamily="34" charset="0"/>
              </a:rPr>
              <a:t>respuesta</a:t>
            </a:r>
            <a:r>
              <a:rPr lang="en-US" sz="2200" b="1" dirty="0">
                <a:solidFill>
                  <a:schemeClr val="accent1">
                    <a:lumMod val="50000"/>
                  </a:schemeClr>
                </a:solidFill>
                <a:latin typeface="Century Gothic" panose="020B0502020202020204" pitchFamily="34" charset="0"/>
              </a:rPr>
              <a:t> y escribe la </a:t>
            </a:r>
            <a:r>
              <a:rPr lang="en-US" sz="2200" b="1" dirty="0" err="1">
                <a:solidFill>
                  <a:schemeClr val="accent1">
                    <a:lumMod val="50000"/>
                  </a:schemeClr>
                </a:solidFill>
                <a:latin typeface="Century Gothic" panose="020B0502020202020204" pitchFamily="34" charset="0"/>
              </a:rPr>
              <a:t>pregunta</a:t>
            </a:r>
            <a:r>
              <a:rPr lang="en-US" sz="2200" b="1" dirty="0">
                <a:solidFill>
                  <a:schemeClr val="accent1">
                    <a:lumMod val="50000"/>
                  </a:schemeClr>
                </a:solidFill>
                <a:latin typeface="Century Gothic" panose="020B0502020202020204" pitchFamily="34" charset="0"/>
              </a:rPr>
              <a:t> </a:t>
            </a:r>
            <a:r>
              <a:rPr lang="en-US" sz="2200" b="1" dirty="0" err="1">
                <a:solidFill>
                  <a:schemeClr val="accent1">
                    <a:lumMod val="50000"/>
                  </a:schemeClr>
                </a:solidFill>
                <a:latin typeface="Century Gothic" panose="020B0502020202020204" pitchFamily="34" charset="0"/>
              </a:rPr>
              <a:t>correcta</a:t>
            </a:r>
            <a:r>
              <a:rPr lang="en-US" sz="2200" b="1" dirty="0">
                <a:solidFill>
                  <a:schemeClr val="accent1">
                    <a:lumMod val="50000"/>
                  </a:schemeClr>
                </a:solidFill>
                <a:latin typeface="Century Gothic" panose="020B0502020202020204" pitchFamily="34" charset="0"/>
              </a:rPr>
              <a:t>.</a:t>
            </a:r>
            <a:r>
              <a:rPr kumimoji="0" lang="en-US"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t>
            </a:r>
            <a:endParaRPr kumimoji="0" lang="en-US" sz="2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52F6D126-EADF-2347-9D6E-53AE62A55F6C}"/>
              </a:ext>
            </a:extLst>
          </p:cNvPr>
          <p:cNvSpPr>
            <a:spLocks noGrp="1"/>
          </p:cNvSpPr>
          <p:nvPr>
            <p:ph type="title"/>
          </p:nvPr>
        </p:nvSpPr>
        <p:spPr>
          <a:xfrm>
            <a:off x="10339071" y="353538"/>
            <a:ext cx="324447" cy="144003"/>
          </a:xfrm>
        </p:spPr>
        <p:txBody>
          <a:bodyPr>
            <a:normAutofit/>
          </a:bodyPr>
          <a:lstStyle/>
          <a:p>
            <a:pPr algn="ctr"/>
            <a:r>
              <a:rPr lang="en-GB" sz="100" b="1" dirty="0">
                <a:solidFill>
                  <a:prstClr val="white"/>
                </a:solidFill>
                <a:latin typeface="Century Gothic" panose="020B0502020202020204" pitchFamily="34" charset="0"/>
              </a:rPr>
              <a:t>leer y escribir</a:t>
            </a:r>
            <a:endParaRPr lang="en-US" sz="100" dirty="0"/>
          </a:p>
        </p:txBody>
      </p:sp>
      <p:graphicFrame>
        <p:nvGraphicFramePr>
          <p:cNvPr id="42" name="Table 41"/>
          <p:cNvGraphicFramePr>
            <a:graphicFrameLocks noGrp="1"/>
          </p:cNvGraphicFramePr>
          <p:nvPr>
            <p:extLst>
              <p:ext uri="{D42A27DB-BD31-4B8C-83A1-F6EECF244321}">
                <p14:modId xmlns:p14="http://schemas.microsoft.com/office/powerpoint/2010/main" val="1091500408"/>
              </p:ext>
            </p:extLst>
          </p:nvPr>
        </p:nvGraphicFramePr>
        <p:xfrm>
          <a:off x="307534" y="1642326"/>
          <a:ext cx="11465636" cy="3870960"/>
        </p:xfrm>
        <a:graphic>
          <a:graphicData uri="http://schemas.openxmlformats.org/drawingml/2006/table">
            <a:tbl>
              <a:tblPr firstRow="1" bandRow="1">
                <a:tableStyleId>{8A107856-5554-42FB-B03E-39F5DBC370BA}</a:tableStyleId>
              </a:tblPr>
              <a:tblGrid>
                <a:gridCol w="479188">
                  <a:extLst>
                    <a:ext uri="{9D8B030D-6E8A-4147-A177-3AD203B41FA5}">
                      <a16:colId xmlns:a16="http://schemas.microsoft.com/office/drawing/2014/main" val="4127365405"/>
                    </a:ext>
                  </a:extLst>
                </a:gridCol>
                <a:gridCol w="3985146">
                  <a:extLst>
                    <a:ext uri="{9D8B030D-6E8A-4147-A177-3AD203B41FA5}">
                      <a16:colId xmlns:a16="http://schemas.microsoft.com/office/drawing/2014/main" val="731156438"/>
                    </a:ext>
                  </a:extLst>
                </a:gridCol>
                <a:gridCol w="968991">
                  <a:extLst>
                    <a:ext uri="{9D8B030D-6E8A-4147-A177-3AD203B41FA5}">
                      <a16:colId xmlns:a16="http://schemas.microsoft.com/office/drawing/2014/main" val="335502693"/>
                    </a:ext>
                  </a:extLst>
                </a:gridCol>
                <a:gridCol w="955343">
                  <a:extLst>
                    <a:ext uri="{9D8B030D-6E8A-4147-A177-3AD203B41FA5}">
                      <a16:colId xmlns:a16="http://schemas.microsoft.com/office/drawing/2014/main" val="1376615691"/>
                    </a:ext>
                  </a:extLst>
                </a:gridCol>
                <a:gridCol w="5076968">
                  <a:extLst>
                    <a:ext uri="{9D8B030D-6E8A-4147-A177-3AD203B41FA5}">
                      <a16:colId xmlns:a16="http://schemas.microsoft.com/office/drawing/2014/main" val="1068748776"/>
                    </a:ext>
                  </a:extLst>
                </a:gridCol>
              </a:tblGrid>
              <a:tr h="370840">
                <a:tc>
                  <a:txBody>
                    <a:bodyPr/>
                    <a:lstStyle/>
                    <a:p>
                      <a:endParaRPr lang="en-GB" dirty="0">
                        <a:solidFill>
                          <a:schemeClr val="accent1">
                            <a:lumMod val="50000"/>
                          </a:schemeClr>
                        </a:solidFill>
                        <a:latin typeface="Century Gothic" panose="020B0502020202020204" pitchFamily="34" charset="0"/>
                      </a:endParaRPr>
                    </a:p>
                  </a:txBody>
                  <a:tcPr/>
                </a:tc>
                <a:tc>
                  <a:txBody>
                    <a:bodyPr/>
                    <a:lstStyle/>
                    <a:p>
                      <a:r>
                        <a:rPr lang="en-GB" sz="2000" dirty="0" err="1">
                          <a:solidFill>
                            <a:schemeClr val="accent1">
                              <a:lumMod val="50000"/>
                            </a:schemeClr>
                          </a:solidFill>
                          <a:latin typeface="Century Gothic" panose="020B0502020202020204" pitchFamily="34" charset="0"/>
                        </a:rPr>
                        <a:t>Pregunta</a:t>
                      </a:r>
                      <a:endParaRPr lang="en-GB" sz="2000" dirty="0">
                        <a:solidFill>
                          <a:schemeClr val="accent1">
                            <a:lumMod val="50000"/>
                          </a:schemeClr>
                        </a:solidFill>
                        <a:latin typeface="Century Gothic" panose="020B0502020202020204" pitchFamily="34" charset="0"/>
                      </a:endParaRPr>
                    </a:p>
                  </a:txBody>
                  <a:tcPr/>
                </a:tc>
                <a:tc>
                  <a:txBody>
                    <a:bodyPr/>
                    <a:lstStyle/>
                    <a:p>
                      <a:r>
                        <a:rPr lang="en-GB" sz="2000" dirty="0">
                          <a:solidFill>
                            <a:schemeClr val="accent1">
                              <a:lumMod val="50000"/>
                            </a:schemeClr>
                          </a:solidFill>
                          <a:latin typeface="Century Gothic" panose="020B0502020202020204" pitchFamily="34" charset="0"/>
                        </a:rPr>
                        <a:t>You</a:t>
                      </a:r>
                    </a:p>
                  </a:txBody>
                  <a:tcPr/>
                </a:tc>
                <a:tc>
                  <a:txBody>
                    <a:bodyPr/>
                    <a:lstStyle/>
                    <a:p>
                      <a:r>
                        <a:rPr lang="en-GB" sz="2000" dirty="0">
                          <a:solidFill>
                            <a:schemeClr val="accent1">
                              <a:lumMod val="50000"/>
                            </a:schemeClr>
                          </a:solidFill>
                          <a:latin typeface="Century Gothic" panose="020B0502020202020204" pitchFamily="34" charset="0"/>
                        </a:rPr>
                        <a:t>S/he</a:t>
                      </a:r>
                    </a:p>
                  </a:txBody>
                  <a:tcPr/>
                </a:tc>
                <a:tc>
                  <a:txBody>
                    <a:bodyPr/>
                    <a:lstStyle/>
                    <a:p>
                      <a:r>
                        <a:rPr lang="en-GB" sz="2000" dirty="0" err="1">
                          <a:solidFill>
                            <a:schemeClr val="accent1">
                              <a:lumMod val="50000"/>
                            </a:schemeClr>
                          </a:solidFill>
                          <a:latin typeface="Century Gothic" panose="020B0502020202020204" pitchFamily="34" charset="0"/>
                        </a:rPr>
                        <a:t>Respuesta</a:t>
                      </a: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774723669"/>
                  </a:ext>
                </a:extLst>
              </a:tr>
              <a:tr h="370840">
                <a:tc>
                  <a:txBody>
                    <a:bodyPr/>
                    <a:lstStyle/>
                    <a:p>
                      <a:pPr algn="ctr"/>
                      <a:r>
                        <a:rPr lang="en-GB" sz="2000" b="1" dirty="0">
                          <a:solidFill>
                            <a:schemeClr val="accent1">
                              <a:lumMod val="50000"/>
                            </a:schemeClr>
                          </a:solidFill>
                          <a:latin typeface="Century Gothic" panose="020B0502020202020204" pitchFamily="34" charset="0"/>
                        </a:rPr>
                        <a:t>1</a:t>
                      </a:r>
                    </a:p>
                  </a:txBody>
                  <a:tcPr/>
                </a:tc>
                <a:tc>
                  <a:txBody>
                    <a:bodyPr/>
                    <a:lstStyle/>
                    <a:p>
                      <a:r>
                        <a:rPr lang="en-GB" sz="2000" dirty="0">
                          <a:solidFill>
                            <a:schemeClr val="accent1">
                              <a:lumMod val="50000"/>
                            </a:schemeClr>
                          </a:solidFill>
                          <a:latin typeface="Century Gothic" panose="020B0502020202020204" pitchFamily="34" charset="0"/>
                        </a:rPr>
                        <a:t>¿</a:t>
                      </a:r>
                      <a:r>
                        <a:rPr lang="en-GB" sz="2000" dirty="0" err="1">
                          <a:solidFill>
                            <a:schemeClr val="accent1">
                              <a:lumMod val="50000"/>
                            </a:schemeClr>
                          </a:solidFill>
                          <a:latin typeface="Century Gothic" panose="020B0502020202020204" pitchFamily="34" charset="0"/>
                        </a:rPr>
                        <a:t>Quién</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hace</a:t>
                      </a:r>
                      <a:r>
                        <a:rPr lang="en-GB" sz="2000" baseline="0" dirty="0">
                          <a:solidFill>
                            <a:schemeClr val="accent1">
                              <a:lumMod val="50000"/>
                            </a:schemeClr>
                          </a:solidFill>
                          <a:latin typeface="Century Gothic" panose="020B0502020202020204" pitchFamily="34" charset="0"/>
                        </a:rPr>
                        <a:t> la </a:t>
                      </a:r>
                      <a:r>
                        <a:rPr lang="en-GB" sz="2000" baseline="0" dirty="0" err="1">
                          <a:solidFill>
                            <a:schemeClr val="accent1">
                              <a:lumMod val="50000"/>
                            </a:schemeClr>
                          </a:solidFill>
                          <a:latin typeface="Century Gothic" panose="020B0502020202020204" pitchFamily="34" charset="0"/>
                        </a:rPr>
                        <a:t>cama</a:t>
                      </a:r>
                      <a:r>
                        <a:rPr lang="en-GB" sz="2000" baseline="0" dirty="0">
                          <a:solidFill>
                            <a:schemeClr val="accent1">
                              <a:lumMod val="50000"/>
                            </a:schemeClr>
                          </a:solidFill>
                          <a:latin typeface="Century Gothic" panose="020B0502020202020204" pitchFamily="34" charset="0"/>
                        </a:rPr>
                        <a:t>?</a:t>
                      </a:r>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a:solidFill>
                          <a:schemeClr val="accent1">
                            <a:lumMod val="50000"/>
                          </a:schemeClr>
                        </a:solidFill>
                        <a:latin typeface="Century Gothic" panose="020B0502020202020204" pitchFamily="34" charset="0"/>
                      </a:endParaRPr>
                    </a:p>
                  </a:txBody>
                  <a:tcPr/>
                </a:tc>
                <a:tc>
                  <a:txBody>
                    <a:bodyPr/>
                    <a:lstStyle/>
                    <a:p>
                      <a:r>
                        <a:rPr lang="en-GB" sz="2000" dirty="0" err="1">
                          <a:solidFill>
                            <a:schemeClr val="accent1">
                              <a:lumMod val="50000"/>
                            </a:schemeClr>
                          </a:solidFill>
                          <a:latin typeface="Century Gothic" panose="020B0502020202020204" pitchFamily="34" charset="0"/>
                        </a:rPr>
                        <a:t>Mi</a:t>
                      </a:r>
                      <a:r>
                        <a:rPr lang="en-GB" sz="2000" baseline="0" dirty="0">
                          <a:solidFill>
                            <a:schemeClr val="accent1">
                              <a:lumMod val="50000"/>
                            </a:schemeClr>
                          </a:solidFill>
                          <a:latin typeface="Century Gothic" panose="020B0502020202020204" pitchFamily="34" charset="0"/>
                        </a:rPr>
                        <a:t> </a:t>
                      </a:r>
                      <a:r>
                        <a:rPr lang="en-GB" sz="2000" baseline="0" dirty="0" err="1">
                          <a:solidFill>
                            <a:schemeClr val="accent1">
                              <a:lumMod val="50000"/>
                            </a:schemeClr>
                          </a:solidFill>
                          <a:latin typeface="Century Gothic" panose="020B0502020202020204" pitchFamily="34" charset="0"/>
                        </a:rPr>
                        <a:t>madre</a:t>
                      </a:r>
                      <a:r>
                        <a:rPr lang="en-GB" sz="2000" baseline="0" dirty="0">
                          <a:solidFill>
                            <a:schemeClr val="accent1">
                              <a:lumMod val="50000"/>
                            </a:schemeClr>
                          </a:solidFill>
                          <a:latin typeface="Century Gothic" panose="020B0502020202020204" pitchFamily="34" charset="0"/>
                        </a:rPr>
                        <a:t> </a:t>
                      </a:r>
                      <a:r>
                        <a:rPr lang="en-GB" sz="2000" b="1" u="none" baseline="0" dirty="0" err="1">
                          <a:solidFill>
                            <a:srgbClr val="E56700"/>
                          </a:solidFill>
                          <a:latin typeface="Century Gothic" panose="020B0502020202020204" pitchFamily="34" charset="0"/>
                        </a:rPr>
                        <a:t>hace</a:t>
                      </a:r>
                      <a:r>
                        <a:rPr lang="en-GB" sz="2000" baseline="0" dirty="0">
                          <a:solidFill>
                            <a:schemeClr val="accent1">
                              <a:lumMod val="50000"/>
                            </a:schemeClr>
                          </a:solidFill>
                          <a:latin typeface="Century Gothic" panose="020B0502020202020204" pitchFamily="34" charset="0"/>
                        </a:rPr>
                        <a:t> </a:t>
                      </a:r>
                      <a:r>
                        <a:rPr lang="en-GB" sz="2000" dirty="0">
                          <a:solidFill>
                            <a:schemeClr val="accent1">
                              <a:lumMod val="50000"/>
                            </a:schemeClr>
                          </a:solidFill>
                          <a:latin typeface="Century Gothic" panose="020B0502020202020204" pitchFamily="34" charset="0"/>
                        </a:rPr>
                        <a:t>la </a:t>
                      </a:r>
                      <a:r>
                        <a:rPr lang="en-GB" sz="2000" dirty="0" err="1">
                          <a:solidFill>
                            <a:schemeClr val="accent1">
                              <a:lumMod val="50000"/>
                            </a:schemeClr>
                          </a:solidFill>
                          <a:latin typeface="Century Gothic" panose="020B0502020202020204" pitchFamily="34" charset="0"/>
                        </a:rPr>
                        <a:t>cama</a:t>
                      </a:r>
                      <a:r>
                        <a:rPr lang="en-GB" sz="2000" dirty="0">
                          <a:solidFill>
                            <a:schemeClr val="accent1">
                              <a:lumMod val="50000"/>
                            </a:schemeClr>
                          </a:solidFill>
                          <a:latin typeface="Century Gothic" panose="020B0502020202020204" pitchFamily="34" charset="0"/>
                        </a:rPr>
                        <a:t>.</a:t>
                      </a:r>
                    </a:p>
                  </a:txBody>
                  <a:tcPr/>
                </a:tc>
                <a:extLst>
                  <a:ext uri="{0D108BD9-81ED-4DB2-BD59-A6C34878D82A}">
                    <a16:rowId xmlns:a16="http://schemas.microsoft.com/office/drawing/2014/main" val="1031818900"/>
                  </a:ext>
                </a:extLst>
              </a:tr>
              <a:tr h="370840">
                <a:tc>
                  <a:txBody>
                    <a:bodyPr/>
                    <a:lstStyle/>
                    <a:p>
                      <a:pPr algn="ctr"/>
                      <a:r>
                        <a:rPr lang="en-GB" sz="2000" b="1" dirty="0">
                          <a:solidFill>
                            <a:schemeClr val="accent1">
                              <a:lumMod val="50000"/>
                            </a:schemeClr>
                          </a:solidFill>
                          <a:latin typeface="Century Gothic" panose="020B0502020202020204" pitchFamily="34" charset="0"/>
                        </a:rPr>
                        <a:t>2</a:t>
                      </a:r>
                    </a:p>
                  </a:txBody>
                  <a:tcPr/>
                </a:tc>
                <a:tc>
                  <a:txBody>
                    <a:bodyPr/>
                    <a:lstStyle/>
                    <a:p>
                      <a:r>
                        <a:rPr lang="en-GB" sz="2000" dirty="0">
                          <a:solidFill>
                            <a:schemeClr val="accent1">
                              <a:lumMod val="50000"/>
                            </a:schemeClr>
                          </a:solidFill>
                          <a:latin typeface="Century Gothic" panose="020B0502020202020204" pitchFamily="34" charset="0"/>
                        </a:rPr>
                        <a:t>¿Cuándo haces</a:t>
                      </a:r>
                      <a:r>
                        <a:rPr lang="en-GB" sz="2000" baseline="0" dirty="0">
                          <a:solidFill>
                            <a:schemeClr val="accent1">
                              <a:lumMod val="50000"/>
                            </a:schemeClr>
                          </a:solidFill>
                          <a:latin typeface="Century Gothic" panose="020B0502020202020204" pitchFamily="34" charset="0"/>
                        </a:rPr>
                        <a:t> deporte?</a:t>
                      </a:r>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a:solidFill>
                          <a:schemeClr val="accent1">
                            <a:lumMod val="50000"/>
                          </a:schemeClr>
                        </a:solidFill>
                        <a:latin typeface="Century Gothic" panose="020B0502020202020204" pitchFamily="34" charset="0"/>
                      </a:endParaRPr>
                    </a:p>
                  </a:txBody>
                  <a:tcPr/>
                </a:tc>
                <a:tc>
                  <a:txBody>
                    <a:bodyPr/>
                    <a:lstStyle/>
                    <a:p>
                      <a:endParaRPr lang="en-GB" sz="2000">
                        <a:solidFill>
                          <a:schemeClr val="accent1">
                            <a:lumMod val="50000"/>
                          </a:schemeClr>
                        </a:solidFill>
                        <a:latin typeface="Century Gothic" panose="020B0502020202020204" pitchFamily="34" charset="0"/>
                      </a:endParaRPr>
                    </a:p>
                  </a:txBody>
                  <a:tcPr/>
                </a:tc>
                <a:tc>
                  <a:txBody>
                    <a:bodyPr/>
                    <a:lstStyle/>
                    <a:p>
                      <a:r>
                        <a:rPr lang="en-GB" sz="2000" b="1" u="none" dirty="0">
                          <a:solidFill>
                            <a:srgbClr val="E56700"/>
                          </a:solidFill>
                          <a:latin typeface="Century Gothic" panose="020B0502020202020204" pitchFamily="34" charset="0"/>
                        </a:rPr>
                        <a:t>Hago</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deporte</a:t>
                      </a:r>
                      <a:r>
                        <a:rPr lang="en-GB" sz="2000" dirty="0">
                          <a:solidFill>
                            <a:schemeClr val="accent1">
                              <a:lumMod val="50000"/>
                            </a:schemeClr>
                          </a:solidFill>
                          <a:latin typeface="Century Gothic" panose="020B0502020202020204" pitchFamily="34" charset="0"/>
                        </a:rPr>
                        <a:t> por</a:t>
                      </a:r>
                      <a:r>
                        <a:rPr lang="en-GB" sz="2000" baseline="0" dirty="0">
                          <a:solidFill>
                            <a:schemeClr val="accent1">
                              <a:lumMod val="50000"/>
                            </a:schemeClr>
                          </a:solidFill>
                          <a:latin typeface="Century Gothic" panose="020B0502020202020204" pitchFamily="34" charset="0"/>
                        </a:rPr>
                        <a:t> la </a:t>
                      </a:r>
                      <a:r>
                        <a:rPr lang="en-GB" sz="2000" baseline="0" dirty="0" err="1">
                          <a:solidFill>
                            <a:schemeClr val="accent1">
                              <a:lumMod val="50000"/>
                            </a:schemeClr>
                          </a:solidFill>
                          <a:latin typeface="Century Gothic" panose="020B0502020202020204" pitchFamily="34" charset="0"/>
                        </a:rPr>
                        <a:t>tarde</a:t>
                      </a:r>
                      <a:r>
                        <a:rPr lang="en-GB" sz="2000" baseline="0" dirty="0">
                          <a:solidFill>
                            <a:schemeClr val="accent1">
                              <a:lumMod val="50000"/>
                            </a:schemeClr>
                          </a:solidFill>
                          <a:latin typeface="Century Gothic" panose="020B0502020202020204" pitchFamily="34" charset="0"/>
                        </a:rPr>
                        <a:t>.</a:t>
                      </a: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685925380"/>
                  </a:ext>
                </a:extLst>
              </a:tr>
              <a:tr h="370840">
                <a:tc>
                  <a:txBody>
                    <a:bodyPr/>
                    <a:lstStyle/>
                    <a:p>
                      <a:pPr algn="ctr"/>
                      <a:r>
                        <a:rPr lang="en-GB" sz="2000" b="1" dirty="0">
                          <a:solidFill>
                            <a:schemeClr val="accent1">
                              <a:lumMod val="50000"/>
                            </a:schemeClr>
                          </a:solidFill>
                          <a:latin typeface="Century Gothic" panose="020B0502020202020204" pitchFamily="34" charset="0"/>
                        </a:rPr>
                        <a:t>3</a:t>
                      </a:r>
                    </a:p>
                  </a:txBody>
                  <a:tcPr/>
                </a:tc>
                <a:tc>
                  <a:txBody>
                    <a:bodyPr/>
                    <a:lstStyle/>
                    <a:p>
                      <a:r>
                        <a:rPr lang="en-GB" sz="2000" dirty="0">
                          <a:solidFill>
                            <a:schemeClr val="accent1">
                              <a:lumMod val="50000"/>
                            </a:schemeClr>
                          </a:solidFill>
                          <a:latin typeface="Century Gothic" panose="020B0502020202020204" pitchFamily="34" charset="0"/>
                        </a:rPr>
                        <a:t>¿Qué </a:t>
                      </a:r>
                      <a:r>
                        <a:rPr lang="en-GB" sz="2000" dirty="0" err="1">
                          <a:solidFill>
                            <a:schemeClr val="accent1">
                              <a:lumMod val="50000"/>
                            </a:schemeClr>
                          </a:solidFill>
                          <a:latin typeface="Century Gothic" panose="020B0502020202020204" pitchFamily="34" charset="0"/>
                        </a:rPr>
                        <a:t>actividad</a:t>
                      </a:r>
                      <a:r>
                        <a:rPr lang="en-GB" sz="2000" dirty="0">
                          <a:solidFill>
                            <a:schemeClr val="accent1">
                              <a:lumMod val="50000"/>
                            </a:schemeClr>
                          </a:solidFill>
                          <a:latin typeface="Century Gothic" panose="020B0502020202020204" pitchFamily="34" charset="0"/>
                        </a:rPr>
                        <a:t> haces por la </a:t>
                      </a:r>
                      <a:r>
                        <a:rPr lang="en-GB" sz="2000" dirty="0" err="1">
                          <a:solidFill>
                            <a:schemeClr val="accent1">
                              <a:lumMod val="50000"/>
                            </a:schemeClr>
                          </a:solidFill>
                          <a:latin typeface="Century Gothic" panose="020B0502020202020204" pitchFamily="34" charset="0"/>
                        </a:rPr>
                        <a:t>mañana</a:t>
                      </a:r>
                      <a:r>
                        <a:rPr lang="en-GB" sz="2000" dirty="0">
                          <a:solidFill>
                            <a:schemeClr val="accent1">
                              <a:lumMod val="50000"/>
                            </a:schemeClr>
                          </a:solidFill>
                          <a:latin typeface="Century Gothic" panose="020B0502020202020204" pitchFamily="34" charset="0"/>
                        </a:rPr>
                        <a:t>?</a:t>
                      </a:r>
                    </a:p>
                  </a:txBody>
                  <a:tcPr/>
                </a:tc>
                <a:tc>
                  <a:txBody>
                    <a:bodyPr/>
                    <a:lstStyle/>
                    <a:p>
                      <a:endParaRPr lang="en-GB" sz="2000">
                        <a:solidFill>
                          <a:schemeClr val="accent1">
                            <a:lumMod val="50000"/>
                          </a:schemeClr>
                        </a:solidFill>
                        <a:latin typeface="Century Gothic" panose="020B0502020202020204" pitchFamily="34" charset="0"/>
                      </a:endParaRPr>
                    </a:p>
                  </a:txBody>
                  <a:tcPr/>
                </a:tc>
                <a:tc>
                  <a:txBody>
                    <a:bodyPr/>
                    <a:lstStyle/>
                    <a:p>
                      <a:endParaRPr lang="en-GB" sz="200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u="none" dirty="0">
                          <a:solidFill>
                            <a:srgbClr val="E56700"/>
                          </a:solidFill>
                          <a:latin typeface="Century Gothic" panose="020B0502020202020204" pitchFamily="34" charset="0"/>
                        </a:rPr>
                        <a:t>Hago</a:t>
                      </a:r>
                      <a:r>
                        <a:rPr lang="en-GB" sz="2000" baseline="0" dirty="0">
                          <a:solidFill>
                            <a:schemeClr val="accent1">
                              <a:lumMod val="50000"/>
                            </a:schemeClr>
                          </a:solidFill>
                          <a:latin typeface="Century Gothic" panose="020B0502020202020204" pitchFamily="34" charset="0"/>
                        </a:rPr>
                        <a:t> taekwondo </a:t>
                      </a:r>
                      <a:r>
                        <a:rPr lang="en-GB" sz="2000" dirty="0">
                          <a:solidFill>
                            <a:schemeClr val="accent1">
                              <a:lumMod val="50000"/>
                            </a:schemeClr>
                          </a:solidFill>
                          <a:latin typeface="Century Gothic" panose="020B0502020202020204" pitchFamily="34" charset="0"/>
                        </a:rPr>
                        <a:t>por</a:t>
                      </a:r>
                      <a:r>
                        <a:rPr lang="en-GB" sz="2000" baseline="0" dirty="0">
                          <a:solidFill>
                            <a:schemeClr val="accent1">
                              <a:lumMod val="50000"/>
                            </a:schemeClr>
                          </a:solidFill>
                          <a:latin typeface="Century Gothic" panose="020B0502020202020204" pitchFamily="34" charset="0"/>
                        </a:rPr>
                        <a:t> la </a:t>
                      </a:r>
                      <a:r>
                        <a:rPr lang="en-GB" sz="2000" dirty="0" err="1">
                          <a:solidFill>
                            <a:schemeClr val="accent1">
                              <a:lumMod val="50000"/>
                            </a:schemeClr>
                          </a:solidFill>
                          <a:latin typeface="Century Gothic" panose="020B0502020202020204" pitchFamily="34" charset="0"/>
                        </a:rPr>
                        <a:t>mañana</a:t>
                      </a:r>
                      <a:r>
                        <a:rPr lang="en-GB" sz="2000" dirty="0">
                          <a:solidFill>
                            <a:schemeClr val="accent1">
                              <a:lumMod val="50000"/>
                            </a:schemeClr>
                          </a:solidFill>
                          <a:latin typeface="Century Gothic" panose="020B0502020202020204" pitchFamily="34" charset="0"/>
                        </a:rPr>
                        <a:t>.</a:t>
                      </a:r>
                    </a:p>
                  </a:txBody>
                  <a:tcPr/>
                </a:tc>
                <a:extLst>
                  <a:ext uri="{0D108BD9-81ED-4DB2-BD59-A6C34878D82A}">
                    <a16:rowId xmlns:a16="http://schemas.microsoft.com/office/drawing/2014/main" val="3861124311"/>
                  </a:ext>
                </a:extLst>
              </a:tr>
              <a:tr h="370840">
                <a:tc>
                  <a:txBody>
                    <a:bodyPr/>
                    <a:lstStyle/>
                    <a:p>
                      <a:pPr algn="ctr"/>
                      <a:r>
                        <a:rPr lang="en-GB" sz="2000" b="1" dirty="0">
                          <a:solidFill>
                            <a:schemeClr val="accent1">
                              <a:lumMod val="50000"/>
                            </a:schemeClr>
                          </a:solidFill>
                          <a:latin typeface="Century Gothic" panose="020B0502020202020204" pitchFamily="34" charset="0"/>
                        </a:rPr>
                        <a:t>4</a:t>
                      </a:r>
                    </a:p>
                  </a:txBody>
                  <a:tcPr/>
                </a:tc>
                <a:tc>
                  <a:txBody>
                    <a:bodyPr/>
                    <a:lstStyle/>
                    <a:p>
                      <a:r>
                        <a:rPr lang="en-GB" sz="2000" dirty="0">
                          <a:solidFill>
                            <a:schemeClr val="accent1">
                              <a:lumMod val="50000"/>
                            </a:schemeClr>
                          </a:solidFill>
                          <a:latin typeface="Century Gothic" panose="020B0502020202020204" pitchFamily="34" charset="0"/>
                        </a:rPr>
                        <a:t>¿Cómo haces </a:t>
                      </a:r>
                      <a:r>
                        <a:rPr lang="en-GB" sz="2000" dirty="0" err="1">
                          <a:solidFill>
                            <a:schemeClr val="accent1">
                              <a:lumMod val="50000"/>
                            </a:schemeClr>
                          </a:solidFill>
                          <a:latin typeface="Century Gothic" panose="020B0502020202020204" pitchFamily="34" charset="0"/>
                        </a:rPr>
                        <a:t>los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deberes</a:t>
                      </a:r>
                      <a:r>
                        <a:rPr lang="en-GB" sz="2000" dirty="0">
                          <a:solidFill>
                            <a:schemeClr val="accent1">
                              <a:lumMod val="50000"/>
                            </a:schemeClr>
                          </a:solidFill>
                          <a:latin typeface="Century Gothic" panose="020B0502020202020204" pitchFamily="34" charset="0"/>
                        </a:rPr>
                        <a:t>?</a:t>
                      </a: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a:solidFill>
                          <a:schemeClr val="accent1">
                            <a:lumMod val="50000"/>
                          </a:schemeClr>
                        </a:solidFill>
                        <a:latin typeface="Century Gothic" panose="020B0502020202020204" pitchFamily="34" charset="0"/>
                      </a:endParaRPr>
                    </a:p>
                  </a:txBody>
                  <a:tcPr/>
                </a:tc>
                <a:tc>
                  <a:txBody>
                    <a:bodyPr/>
                    <a:lstStyle/>
                    <a:p>
                      <a:r>
                        <a:rPr lang="en-GB" sz="2000" b="1" u="none" dirty="0">
                          <a:solidFill>
                            <a:srgbClr val="E56700"/>
                          </a:solidFill>
                          <a:latin typeface="Century Gothic" panose="020B0502020202020204" pitchFamily="34" charset="0"/>
                        </a:rPr>
                        <a:t>Hago</a:t>
                      </a:r>
                      <a:r>
                        <a:rPr lang="en-GB" sz="2000" baseline="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los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deberes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en</a:t>
                      </a:r>
                      <a:r>
                        <a:rPr lang="en-GB" sz="2000" dirty="0">
                          <a:solidFill>
                            <a:schemeClr val="accent1">
                              <a:lumMod val="50000"/>
                            </a:schemeClr>
                          </a:solidFill>
                          <a:latin typeface="Century Gothic" panose="020B0502020202020204" pitchFamily="34" charset="0"/>
                        </a:rPr>
                        <a:t> el </a:t>
                      </a:r>
                      <a:r>
                        <a:rPr lang="en-GB" sz="2000" dirty="0" err="1">
                          <a:solidFill>
                            <a:schemeClr val="accent1">
                              <a:lumMod val="50000"/>
                            </a:schemeClr>
                          </a:solidFill>
                          <a:latin typeface="Century Gothic" panose="020B0502020202020204" pitchFamily="34" charset="0"/>
                        </a:rPr>
                        <a:t>ordenador</a:t>
                      </a:r>
                      <a:r>
                        <a:rPr lang="en-GB" sz="2000" dirty="0">
                          <a:solidFill>
                            <a:schemeClr val="accent1">
                              <a:lumMod val="50000"/>
                            </a:schemeClr>
                          </a:solidFill>
                          <a:latin typeface="Century Gothic" panose="020B0502020202020204" pitchFamily="34" charset="0"/>
                        </a:rPr>
                        <a:t>.</a:t>
                      </a:r>
                    </a:p>
                  </a:txBody>
                  <a:tcPr/>
                </a:tc>
                <a:extLst>
                  <a:ext uri="{0D108BD9-81ED-4DB2-BD59-A6C34878D82A}">
                    <a16:rowId xmlns:a16="http://schemas.microsoft.com/office/drawing/2014/main" val="1429120319"/>
                  </a:ext>
                </a:extLst>
              </a:tr>
              <a:tr h="370840">
                <a:tc>
                  <a:txBody>
                    <a:bodyPr/>
                    <a:lstStyle/>
                    <a:p>
                      <a:pPr algn="ctr"/>
                      <a:r>
                        <a:rPr lang="en-GB" sz="2000" b="1" dirty="0">
                          <a:solidFill>
                            <a:schemeClr val="accent1">
                              <a:lumMod val="50000"/>
                            </a:schemeClr>
                          </a:solidFill>
                          <a:latin typeface="Century Gothic" panose="020B0502020202020204" pitchFamily="34" charset="0"/>
                        </a:rPr>
                        <a:t>5</a:t>
                      </a:r>
                    </a:p>
                  </a:txBody>
                  <a:tcPr/>
                </a:tc>
                <a:tc>
                  <a:txBody>
                    <a:bodyPr/>
                    <a:lstStyle/>
                    <a:p>
                      <a:r>
                        <a:rPr lang="en-GB" sz="2000" dirty="0">
                          <a:solidFill>
                            <a:schemeClr val="accent1">
                              <a:lumMod val="50000"/>
                            </a:schemeClr>
                          </a:solidFill>
                          <a:latin typeface="Century Gothic" panose="020B0502020202020204" pitchFamily="34" charset="0"/>
                        </a:rPr>
                        <a:t>¿</a:t>
                      </a:r>
                      <a:r>
                        <a:rPr lang="en-GB" sz="2000" dirty="0" err="1">
                          <a:solidFill>
                            <a:schemeClr val="accent1">
                              <a:lumMod val="50000"/>
                            </a:schemeClr>
                          </a:solidFill>
                          <a:latin typeface="Century Gothic" panose="020B0502020202020204" pitchFamily="34" charset="0"/>
                        </a:rPr>
                        <a:t>Dónde</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hace</a:t>
                      </a:r>
                      <a:r>
                        <a:rPr lang="en-GB" sz="2000" dirty="0">
                          <a:solidFill>
                            <a:schemeClr val="accent1">
                              <a:lumMod val="50000"/>
                            </a:schemeClr>
                          </a:solidFill>
                          <a:latin typeface="Century Gothic" panose="020B0502020202020204" pitchFamily="34" charset="0"/>
                        </a:rPr>
                        <a:t> el </a:t>
                      </a:r>
                      <a:r>
                        <a:rPr lang="en-GB" sz="2000" dirty="0" err="1">
                          <a:solidFill>
                            <a:schemeClr val="accent1">
                              <a:lumMod val="50000"/>
                            </a:schemeClr>
                          </a:solidFill>
                          <a:latin typeface="Century Gothic" panose="020B0502020202020204" pitchFamily="34" charset="0"/>
                        </a:rPr>
                        <a:t>examen</a:t>
                      </a:r>
                      <a:r>
                        <a:rPr lang="en-GB" sz="2000" dirty="0">
                          <a:solidFill>
                            <a:schemeClr val="accent1">
                              <a:lumMod val="50000"/>
                            </a:schemeClr>
                          </a:solidFill>
                          <a:latin typeface="Century Gothic" panose="020B0502020202020204" pitchFamily="34" charset="0"/>
                        </a:rPr>
                        <a:t>?</a:t>
                      </a:r>
                    </a:p>
                  </a:txBody>
                  <a:tcPr/>
                </a:tc>
                <a:tc>
                  <a:txBody>
                    <a:bodyPr/>
                    <a:lstStyle/>
                    <a:p>
                      <a:endParaRPr lang="en-GB" sz="200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r>
                        <a:rPr lang="en-GB" sz="2000" b="1" u="none" dirty="0" err="1">
                          <a:solidFill>
                            <a:srgbClr val="E56700"/>
                          </a:solidFill>
                          <a:latin typeface="Century Gothic" panose="020B0502020202020204" pitchFamily="34" charset="0"/>
                        </a:rPr>
                        <a:t>Hace</a:t>
                      </a:r>
                      <a:r>
                        <a:rPr lang="en-GB" sz="2000" dirty="0">
                          <a:solidFill>
                            <a:schemeClr val="accent1">
                              <a:lumMod val="50000"/>
                            </a:schemeClr>
                          </a:solidFill>
                          <a:latin typeface="Century Gothic" panose="020B0502020202020204" pitchFamily="34" charset="0"/>
                        </a:rPr>
                        <a:t> </a:t>
                      </a:r>
                      <a:r>
                        <a:rPr lang="en-GB" sz="2000" baseline="0" dirty="0">
                          <a:solidFill>
                            <a:schemeClr val="accent1">
                              <a:lumMod val="50000"/>
                            </a:schemeClr>
                          </a:solidFill>
                          <a:latin typeface="Century Gothic" panose="020B0502020202020204" pitchFamily="34" charset="0"/>
                        </a:rPr>
                        <a:t>el </a:t>
                      </a:r>
                      <a:r>
                        <a:rPr lang="en-GB" sz="2000" baseline="0" dirty="0" err="1">
                          <a:solidFill>
                            <a:schemeClr val="accent1">
                              <a:lumMod val="50000"/>
                            </a:schemeClr>
                          </a:solidFill>
                          <a:latin typeface="Century Gothic" panose="020B0502020202020204" pitchFamily="34" charset="0"/>
                        </a:rPr>
                        <a:t>examen</a:t>
                      </a:r>
                      <a:r>
                        <a:rPr lang="en-GB" sz="2000" baseline="0" dirty="0">
                          <a:solidFill>
                            <a:schemeClr val="accent1">
                              <a:lumMod val="50000"/>
                            </a:schemeClr>
                          </a:solidFill>
                          <a:latin typeface="Century Gothic" panose="020B0502020202020204" pitchFamily="34" charset="0"/>
                        </a:rPr>
                        <a:t> </a:t>
                      </a:r>
                      <a:r>
                        <a:rPr lang="en-GB" sz="2000" baseline="0" dirty="0" err="1">
                          <a:solidFill>
                            <a:schemeClr val="accent1">
                              <a:lumMod val="50000"/>
                            </a:schemeClr>
                          </a:solidFill>
                          <a:latin typeface="Century Gothic" panose="020B0502020202020204" pitchFamily="34" charset="0"/>
                        </a:rPr>
                        <a:t>en</a:t>
                      </a:r>
                      <a:r>
                        <a:rPr lang="en-GB" sz="2000" baseline="0" dirty="0">
                          <a:solidFill>
                            <a:schemeClr val="accent1">
                              <a:lumMod val="50000"/>
                            </a:schemeClr>
                          </a:solidFill>
                          <a:latin typeface="Century Gothic" panose="020B0502020202020204" pitchFamily="34" charset="0"/>
                        </a:rPr>
                        <a:t> la </a:t>
                      </a:r>
                      <a:r>
                        <a:rPr lang="en-GB" sz="2000" baseline="0" dirty="0" err="1">
                          <a:solidFill>
                            <a:schemeClr val="accent1">
                              <a:lumMod val="50000"/>
                            </a:schemeClr>
                          </a:solidFill>
                          <a:latin typeface="Century Gothic" panose="020B0502020202020204" pitchFamily="34" charset="0"/>
                        </a:rPr>
                        <a:t>escuela</a:t>
                      </a:r>
                      <a:r>
                        <a:rPr lang="en-GB" sz="2000" baseline="0" dirty="0">
                          <a:solidFill>
                            <a:schemeClr val="accent1">
                              <a:lumMod val="50000"/>
                            </a:schemeClr>
                          </a:solidFill>
                          <a:latin typeface="Century Gothic" panose="020B0502020202020204" pitchFamily="34" charset="0"/>
                        </a:rPr>
                        <a:t>.</a:t>
                      </a: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283244066"/>
                  </a:ext>
                </a:extLst>
              </a:tr>
              <a:tr h="370840">
                <a:tc>
                  <a:txBody>
                    <a:bodyPr/>
                    <a:lstStyle/>
                    <a:p>
                      <a:pPr algn="ctr"/>
                      <a:r>
                        <a:rPr lang="en-GB" sz="2000" b="1" dirty="0">
                          <a:solidFill>
                            <a:schemeClr val="accent1">
                              <a:lumMod val="50000"/>
                            </a:schemeClr>
                          </a:solidFill>
                          <a:latin typeface="Century Gothic" panose="020B0502020202020204" pitchFamily="34" charset="0"/>
                        </a:rPr>
                        <a:t>6</a:t>
                      </a:r>
                    </a:p>
                  </a:txBody>
                  <a:tcPr/>
                </a:tc>
                <a:tc>
                  <a:txBody>
                    <a:bodyPr/>
                    <a:lstStyle/>
                    <a:p>
                      <a:r>
                        <a:rPr lang="en-GB" sz="2000" dirty="0">
                          <a:solidFill>
                            <a:schemeClr val="accent1">
                              <a:lumMod val="50000"/>
                            </a:schemeClr>
                          </a:solidFill>
                          <a:latin typeface="Century Gothic" panose="020B0502020202020204" pitchFamily="34" charset="0"/>
                        </a:rPr>
                        <a:t>¿Cuándo hace </a:t>
                      </a:r>
                      <a:r>
                        <a:rPr lang="en-GB" sz="2000" dirty="0" err="1">
                          <a:solidFill>
                            <a:schemeClr val="accent1">
                              <a:lumMod val="50000"/>
                            </a:schemeClr>
                          </a:solidFill>
                          <a:latin typeface="Century Gothic" panose="020B0502020202020204" pitchFamily="34" charset="0"/>
                        </a:rPr>
                        <a:t>dibujo</a:t>
                      </a:r>
                      <a:r>
                        <a:rPr lang="en-GB" sz="2000" dirty="0">
                          <a:solidFill>
                            <a:schemeClr val="accent1">
                              <a:lumMod val="50000"/>
                            </a:schemeClr>
                          </a:solidFill>
                          <a:latin typeface="Century Gothic" panose="020B0502020202020204" pitchFamily="34" charset="0"/>
                        </a:rPr>
                        <a:t>?</a:t>
                      </a:r>
                    </a:p>
                  </a:txBody>
                  <a:tcPr/>
                </a:tc>
                <a:tc>
                  <a:txBody>
                    <a:bodyPr/>
                    <a:lstStyle/>
                    <a:p>
                      <a:endParaRPr lang="en-GB" sz="2000">
                        <a:solidFill>
                          <a:schemeClr val="accent1">
                            <a:lumMod val="50000"/>
                          </a:schemeClr>
                        </a:solidFill>
                        <a:latin typeface="Century Gothic" panose="020B0502020202020204" pitchFamily="34" charset="0"/>
                      </a:endParaRPr>
                    </a:p>
                  </a:txBody>
                  <a:tcPr/>
                </a:tc>
                <a:tc>
                  <a:txBody>
                    <a:bodyPr/>
                    <a:lstStyle/>
                    <a:p>
                      <a:endParaRPr lang="en-GB" sz="2000">
                        <a:solidFill>
                          <a:schemeClr val="accent1">
                            <a:lumMod val="50000"/>
                          </a:schemeClr>
                        </a:solidFill>
                        <a:latin typeface="Century Gothic" panose="020B0502020202020204" pitchFamily="34" charset="0"/>
                      </a:endParaRPr>
                    </a:p>
                  </a:txBody>
                  <a:tcPr/>
                </a:tc>
                <a:tc>
                  <a:txBody>
                    <a:bodyPr/>
                    <a:lstStyle/>
                    <a:p>
                      <a:r>
                        <a:rPr lang="en-GB" sz="2000" b="1" u="none" dirty="0" err="1">
                          <a:solidFill>
                            <a:srgbClr val="E56700"/>
                          </a:solidFill>
                          <a:latin typeface="Century Gothic" panose="020B0502020202020204" pitchFamily="34" charset="0"/>
                        </a:rPr>
                        <a:t>Hace</a:t>
                      </a:r>
                      <a:r>
                        <a:rPr lang="en-GB" sz="2000" dirty="0">
                          <a:solidFill>
                            <a:schemeClr val="accent1">
                              <a:lumMod val="50000"/>
                            </a:schemeClr>
                          </a:solidFill>
                          <a:latin typeface="Century Gothic" panose="020B0502020202020204" pitchFamily="34" charset="0"/>
                        </a:rPr>
                        <a:t> </a:t>
                      </a:r>
                      <a:r>
                        <a:rPr lang="en-GB" sz="2000" baseline="0" dirty="0" err="1">
                          <a:solidFill>
                            <a:schemeClr val="accent1">
                              <a:lumMod val="50000"/>
                            </a:schemeClr>
                          </a:solidFill>
                          <a:latin typeface="Century Gothic" panose="020B0502020202020204" pitchFamily="34" charset="0"/>
                        </a:rPr>
                        <a:t>dibujo</a:t>
                      </a:r>
                      <a:r>
                        <a:rPr lang="en-GB" sz="2000" baseline="0" dirty="0">
                          <a:solidFill>
                            <a:schemeClr val="accent1">
                              <a:lumMod val="50000"/>
                            </a:schemeClr>
                          </a:solidFill>
                          <a:latin typeface="Century Gothic" panose="020B0502020202020204" pitchFamily="34" charset="0"/>
                        </a:rPr>
                        <a:t> </a:t>
                      </a:r>
                      <a:r>
                        <a:rPr lang="en-GB" sz="2000" baseline="0" dirty="0" err="1">
                          <a:solidFill>
                            <a:schemeClr val="accent1">
                              <a:lumMod val="50000"/>
                            </a:schemeClr>
                          </a:solidFill>
                          <a:latin typeface="Century Gothic" panose="020B0502020202020204" pitchFamily="34" charset="0"/>
                        </a:rPr>
                        <a:t>por</a:t>
                      </a:r>
                      <a:r>
                        <a:rPr lang="en-GB" sz="2000" baseline="0" dirty="0">
                          <a:solidFill>
                            <a:schemeClr val="accent1">
                              <a:lumMod val="50000"/>
                            </a:schemeClr>
                          </a:solidFill>
                          <a:latin typeface="Century Gothic" panose="020B0502020202020204" pitchFamily="34" charset="0"/>
                        </a:rPr>
                        <a:t> la </a:t>
                      </a:r>
                      <a:r>
                        <a:rPr lang="en-GB" sz="2000" baseline="0" dirty="0" err="1">
                          <a:solidFill>
                            <a:schemeClr val="accent1">
                              <a:lumMod val="50000"/>
                            </a:schemeClr>
                          </a:solidFill>
                          <a:latin typeface="Century Gothic" panose="020B0502020202020204" pitchFamily="34" charset="0"/>
                        </a:rPr>
                        <a:t>noche</a:t>
                      </a:r>
                      <a:r>
                        <a:rPr lang="en-GB" sz="2000" baseline="0" dirty="0">
                          <a:solidFill>
                            <a:schemeClr val="accent1">
                              <a:lumMod val="50000"/>
                            </a:schemeClr>
                          </a:solidFill>
                          <a:latin typeface="Century Gothic" panose="020B0502020202020204" pitchFamily="34" charset="0"/>
                        </a:rPr>
                        <a:t>.</a:t>
                      </a: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329802336"/>
                  </a:ext>
                </a:extLst>
              </a:tr>
              <a:tr h="370840">
                <a:tc>
                  <a:txBody>
                    <a:bodyPr/>
                    <a:lstStyle/>
                    <a:p>
                      <a:pPr algn="ctr"/>
                      <a:r>
                        <a:rPr lang="en-GB" sz="2000" b="1" dirty="0">
                          <a:solidFill>
                            <a:schemeClr val="accent1">
                              <a:lumMod val="50000"/>
                            </a:schemeClr>
                          </a:solidFill>
                          <a:latin typeface="Century Gothic" panose="020B0502020202020204" pitchFamily="34" charset="0"/>
                        </a:rPr>
                        <a:t>7</a:t>
                      </a:r>
                    </a:p>
                  </a:txBody>
                  <a:tcPr/>
                </a:tc>
                <a:tc>
                  <a:txBody>
                    <a:bodyPr/>
                    <a:lstStyle/>
                    <a:p>
                      <a:r>
                        <a:rPr lang="en-GB" sz="2000" dirty="0">
                          <a:solidFill>
                            <a:schemeClr val="accent1">
                              <a:lumMod val="50000"/>
                            </a:schemeClr>
                          </a:solidFill>
                          <a:latin typeface="Century Gothic" panose="020B0502020202020204" pitchFamily="34" charset="0"/>
                        </a:rPr>
                        <a:t>¿</a:t>
                      </a:r>
                      <a:r>
                        <a:rPr lang="en-GB" sz="2000" dirty="0" err="1">
                          <a:solidFill>
                            <a:schemeClr val="accent1">
                              <a:lumMod val="50000"/>
                            </a:schemeClr>
                          </a:solidFill>
                          <a:latin typeface="Century Gothic" panose="020B0502020202020204" pitchFamily="34" charset="0"/>
                        </a:rPr>
                        <a:t>Dónde</a:t>
                      </a:r>
                      <a:r>
                        <a:rPr lang="en-GB" sz="2000" dirty="0">
                          <a:solidFill>
                            <a:schemeClr val="accent1">
                              <a:lumMod val="50000"/>
                            </a:schemeClr>
                          </a:solidFill>
                          <a:latin typeface="Century Gothic" panose="020B0502020202020204" pitchFamily="34" charset="0"/>
                        </a:rPr>
                        <a:t> haces karate?</a:t>
                      </a: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u="none" dirty="0">
                          <a:solidFill>
                            <a:srgbClr val="E56700"/>
                          </a:solidFill>
                          <a:latin typeface="Century Gothic" panose="020B0502020202020204" pitchFamily="34" charset="0"/>
                        </a:rPr>
                        <a:t>Hago</a:t>
                      </a:r>
                      <a:r>
                        <a:rPr lang="en-GB" sz="2000" baseline="0" dirty="0">
                          <a:solidFill>
                            <a:schemeClr val="accent1">
                              <a:lumMod val="50000"/>
                            </a:schemeClr>
                          </a:solidFill>
                          <a:latin typeface="Century Gothic" panose="020B0502020202020204" pitchFamily="34" charset="0"/>
                        </a:rPr>
                        <a:t> karate </a:t>
                      </a:r>
                      <a:r>
                        <a:rPr lang="en-GB" sz="2000" baseline="0" dirty="0" err="1">
                          <a:solidFill>
                            <a:schemeClr val="accent1">
                              <a:lumMod val="50000"/>
                            </a:schemeClr>
                          </a:solidFill>
                          <a:latin typeface="Century Gothic" panose="020B0502020202020204" pitchFamily="34" charset="0"/>
                        </a:rPr>
                        <a:t>en</a:t>
                      </a:r>
                      <a:r>
                        <a:rPr lang="en-GB" sz="2000" baseline="0" dirty="0">
                          <a:solidFill>
                            <a:schemeClr val="accent1">
                              <a:lumMod val="50000"/>
                            </a:schemeClr>
                          </a:solidFill>
                          <a:latin typeface="Century Gothic" panose="020B0502020202020204" pitchFamily="34" charset="0"/>
                        </a:rPr>
                        <a:t> el </a:t>
                      </a:r>
                      <a:r>
                        <a:rPr lang="en-GB" sz="2000" baseline="0" dirty="0" err="1">
                          <a:solidFill>
                            <a:schemeClr val="accent1">
                              <a:lumMod val="50000"/>
                            </a:schemeClr>
                          </a:solidFill>
                          <a:latin typeface="Century Gothic" panose="020B0502020202020204" pitchFamily="34" charset="0"/>
                        </a:rPr>
                        <a:t>parque</a:t>
                      </a:r>
                      <a:r>
                        <a:rPr lang="en-GB" sz="2000" baseline="0" dirty="0">
                          <a:solidFill>
                            <a:schemeClr val="accent1">
                              <a:lumMod val="50000"/>
                            </a:schemeClr>
                          </a:solidFill>
                          <a:latin typeface="Century Gothic" panose="020B0502020202020204" pitchFamily="34" charset="0"/>
                        </a:rPr>
                        <a:t>.</a:t>
                      </a: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298110744"/>
                  </a:ext>
                </a:extLst>
              </a:tr>
              <a:tr h="370840">
                <a:tc>
                  <a:txBody>
                    <a:bodyPr/>
                    <a:lstStyle/>
                    <a:p>
                      <a:pPr algn="ctr"/>
                      <a:r>
                        <a:rPr lang="en-GB" sz="2000" b="1" dirty="0">
                          <a:solidFill>
                            <a:schemeClr val="accent1">
                              <a:lumMod val="50000"/>
                            </a:schemeClr>
                          </a:solidFill>
                          <a:latin typeface="Century Gothic" panose="020B0502020202020204" pitchFamily="34" charset="0"/>
                        </a:rPr>
                        <a:t>8</a:t>
                      </a:r>
                    </a:p>
                  </a:txBody>
                  <a:tcPr/>
                </a:tc>
                <a:tc>
                  <a:txBody>
                    <a:bodyPr/>
                    <a:lstStyle/>
                    <a:p>
                      <a:r>
                        <a:rPr lang="en-GB" sz="2000" dirty="0">
                          <a:solidFill>
                            <a:schemeClr val="accent1">
                              <a:lumMod val="50000"/>
                            </a:schemeClr>
                          </a:solidFill>
                          <a:latin typeface="Century Gothic" panose="020B0502020202020204" pitchFamily="34" charset="0"/>
                        </a:rPr>
                        <a:t>¿Cómo hace dinero?</a:t>
                      </a: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u="none" dirty="0" err="1">
                          <a:solidFill>
                            <a:srgbClr val="E56700"/>
                          </a:solidFill>
                          <a:latin typeface="Century Gothic" panose="020B0502020202020204" pitchFamily="34" charset="0"/>
                        </a:rPr>
                        <a:t>Hace</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dinero</a:t>
                      </a:r>
                      <a:r>
                        <a:rPr lang="en-GB" sz="2000" baseline="0" dirty="0">
                          <a:solidFill>
                            <a:schemeClr val="accent1">
                              <a:lumMod val="50000"/>
                            </a:schemeClr>
                          </a:solidFill>
                          <a:latin typeface="Century Gothic" panose="020B0502020202020204" pitchFamily="34" charset="0"/>
                        </a:rPr>
                        <a:t> de </a:t>
                      </a:r>
                      <a:r>
                        <a:rPr lang="en-GB" sz="2000" baseline="0" dirty="0" err="1">
                          <a:solidFill>
                            <a:schemeClr val="accent1">
                              <a:lumMod val="50000"/>
                            </a:schemeClr>
                          </a:solidFill>
                          <a:latin typeface="Century Gothic" panose="020B0502020202020204" pitchFamily="34" charset="0"/>
                        </a:rPr>
                        <a:t>los</a:t>
                      </a:r>
                      <a:r>
                        <a:rPr lang="en-GB" sz="2000" baseline="0" dirty="0">
                          <a:solidFill>
                            <a:schemeClr val="accent1">
                              <a:lumMod val="50000"/>
                            </a:schemeClr>
                          </a:solidFill>
                          <a:latin typeface="Century Gothic" panose="020B0502020202020204" pitchFamily="34" charset="0"/>
                        </a:rPr>
                        <a:t> </a:t>
                      </a:r>
                      <a:r>
                        <a:rPr lang="en-GB" sz="2000" baseline="0" dirty="0" err="1">
                          <a:solidFill>
                            <a:schemeClr val="accent1">
                              <a:lumMod val="50000"/>
                            </a:schemeClr>
                          </a:solidFill>
                          <a:latin typeface="Century Gothic" panose="020B0502020202020204" pitchFamily="34" charset="0"/>
                        </a:rPr>
                        <a:t>dibujos</a:t>
                      </a:r>
                      <a:r>
                        <a:rPr lang="en-GB" sz="2000" baseline="0" dirty="0">
                          <a:solidFill>
                            <a:schemeClr val="accent1">
                              <a:lumMod val="50000"/>
                            </a:schemeClr>
                          </a:solidFill>
                          <a:latin typeface="Century Gothic" panose="020B0502020202020204" pitchFamily="34" charset="0"/>
                        </a:rPr>
                        <a:t>.</a:t>
                      </a: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239895716"/>
                  </a:ext>
                </a:extLst>
              </a:tr>
            </a:tbl>
          </a:graphicData>
        </a:graphic>
      </p:graphicFrame>
      <p:pic>
        <p:nvPicPr>
          <p:cNvPr id="43"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3884" y="2037380"/>
            <a:ext cx="340910" cy="355263"/>
          </a:xfrm>
          <a:prstGeom prst="rect">
            <a:avLst/>
          </a:prstGeom>
          <a:noFill/>
          <a:extLst>
            <a:ext uri="{909E8E84-426E-40dd-AFC4-6F175D3DCCD1}">
              <a14:hiddenFill xmlns="" xmlns:a14="http://schemas.microsoft.com/office/drawing/2010/main">
                <a:solidFill>
                  <a:srgbClr val="FFFFFF"/>
                </a:solidFill>
              </a14:hiddenFill>
            </a:ext>
          </a:extLst>
        </p:spPr>
      </p:pic>
      <p:grpSp>
        <p:nvGrpSpPr>
          <p:cNvPr id="44" name="Group 43"/>
          <p:cNvGrpSpPr/>
          <p:nvPr/>
        </p:nvGrpSpPr>
        <p:grpSpPr>
          <a:xfrm>
            <a:off x="7972023" y="2063139"/>
            <a:ext cx="772732" cy="338618"/>
            <a:chOff x="7972023" y="2063139"/>
            <a:chExt cx="772732" cy="338618"/>
          </a:xfrm>
        </p:grpSpPr>
        <p:sp>
          <p:nvSpPr>
            <p:cNvPr id="45" name="Rectangle 44"/>
            <p:cNvSpPr/>
            <p:nvPr/>
          </p:nvSpPr>
          <p:spPr>
            <a:xfrm>
              <a:off x="7972023" y="2063139"/>
              <a:ext cx="772732" cy="338618"/>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6" name="Straight Connector 45"/>
            <p:cNvCxnSpPr/>
            <p:nvPr/>
          </p:nvCxnSpPr>
          <p:spPr>
            <a:xfrm>
              <a:off x="8025216" y="2372627"/>
              <a:ext cx="666345"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6741576" y="2468299"/>
            <a:ext cx="772732" cy="338618"/>
            <a:chOff x="6741576" y="2468299"/>
            <a:chExt cx="772732" cy="338618"/>
          </a:xfrm>
        </p:grpSpPr>
        <p:sp>
          <p:nvSpPr>
            <p:cNvPr id="48" name="Rectangle 47"/>
            <p:cNvSpPr/>
            <p:nvPr/>
          </p:nvSpPr>
          <p:spPr>
            <a:xfrm>
              <a:off x="6741576" y="2468299"/>
              <a:ext cx="772732" cy="338618"/>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9" name="Straight Connector 48"/>
            <p:cNvCxnSpPr/>
            <p:nvPr/>
          </p:nvCxnSpPr>
          <p:spPr>
            <a:xfrm>
              <a:off x="6794770" y="2767391"/>
              <a:ext cx="666345"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6743903" y="2908810"/>
            <a:ext cx="772732" cy="338618"/>
            <a:chOff x="6743903" y="2908810"/>
            <a:chExt cx="772732" cy="338618"/>
          </a:xfrm>
        </p:grpSpPr>
        <p:sp>
          <p:nvSpPr>
            <p:cNvPr id="51" name="Rectangle 50"/>
            <p:cNvSpPr/>
            <p:nvPr/>
          </p:nvSpPr>
          <p:spPr>
            <a:xfrm>
              <a:off x="6743903" y="2908810"/>
              <a:ext cx="772732" cy="338618"/>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 name="Straight Connector 51"/>
            <p:cNvCxnSpPr/>
            <p:nvPr/>
          </p:nvCxnSpPr>
          <p:spPr>
            <a:xfrm>
              <a:off x="6794769" y="3162188"/>
              <a:ext cx="666345"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a:off x="6745502" y="3593728"/>
            <a:ext cx="772732" cy="295980"/>
            <a:chOff x="6745502" y="3593728"/>
            <a:chExt cx="772732" cy="295980"/>
          </a:xfrm>
        </p:grpSpPr>
        <p:sp>
          <p:nvSpPr>
            <p:cNvPr id="54" name="Rectangle 53"/>
            <p:cNvSpPr/>
            <p:nvPr/>
          </p:nvSpPr>
          <p:spPr>
            <a:xfrm>
              <a:off x="6745502" y="3593728"/>
              <a:ext cx="772732" cy="29598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5" name="Straight Connector 54"/>
            <p:cNvCxnSpPr/>
            <p:nvPr/>
          </p:nvCxnSpPr>
          <p:spPr>
            <a:xfrm>
              <a:off x="6794768" y="3872348"/>
              <a:ext cx="666345"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6743903" y="3945143"/>
            <a:ext cx="772732" cy="338618"/>
            <a:chOff x="6743903" y="3945143"/>
            <a:chExt cx="772732" cy="338618"/>
          </a:xfrm>
        </p:grpSpPr>
        <p:sp>
          <p:nvSpPr>
            <p:cNvPr id="57" name="Rectangle 56"/>
            <p:cNvSpPr/>
            <p:nvPr/>
          </p:nvSpPr>
          <p:spPr>
            <a:xfrm>
              <a:off x="6743903" y="3945143"/>
              <a:ext cx="772732" cy="338618"/>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p:cNvCxnSpPr/>
            <p:nvPr/>
          </p:nvCxnSpPr>
          <p:spPr>
            <a:xfrm>
              <a:off x="6797097" y="4261415"/>
              <a:ext cx="666345"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p:nvGrpSpPr>
        <p:grpSpPr>
          <a:xfrm>
            <a:off x="6743903" y="4361498"/>
            <a:ext cx="772732" cy="338618"/>
            <a:chOff x="6743903" y="4361498"/>
            <a:chExt cx="772732" cy="338618"/>
          </a:xfrm>
        </p:grpSpPr>
        <p:sp>
          <p:nvSpPr>
            <p:cNvPr id="60" name="Rectangle 59"/>
            <p:cNvSpPr/>
            <p:nvPr/>
          </p:nvSpPr>
          <p:spPr>
            <a:xfrm>
              <a:off x="6743903" y="4361498"/>
              <a:ext cx="772732" cy="338618"/>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1" name="Straight Connector 60"/>
            <p:cNvCxnSpPr/>
            <p:nvPr/>
          </p:nvCxnSpPr>
          <p:spPr>
            <a:xfrm>
              <a:off x="6788990" y="4660712"/>
              <a:ext cx="666345"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a:off x="6730070" y="4769184"/>
            <a:ext cx="772732" cy="338618"/>
            <a:chOff x="6730070" y="4769184"/>
            <a:chExt cx="772732" cy="338618"/>
          </a:xfrm>
        </p:grpSpPr>
        <p:sp>
          <p:nvSpPr>
            <p:cNvPr id="63" name="Rectangle 62"/>
            <p:cNvSpPr/>
            <p:nvPr/>
          </p:nvSpPr>
          <p:spPr>
            <a:xfrm>
              <a:off x="6730070" y="4769184"/>
              <a:ext cx="772732" cy="338618"/>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4" name="Straight Connector 63"/>
            <p:cNvCxnSpPr/>
            <p:nvPr/>
          </p:nvCxnSpPr>
          <p:spPr>
            <a:xfrm>
              <a:off x="6793854" y="5048227"/>
              <a:ext cx="666345"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5" name="Group 64"/>
          <p:cNvGrpSpPr/>
          <p:nvPr/>
        </p:nvGrpSpPr>
        <p:grpSpPr>
          <a:xfrm>
            <a:off x="6741576" y="5162429"/>
            <a:ext cx="772732" cy="338618"/>
            <a:chOff x="6741576" y="5162429"/>
            <a:chExt cx="772732" cy="338618"/>
          </a:xfrm>
        </p:grpSpPr>
        <p:sp>
          <p:nvSpPr>
            <p:cNvPr id="66" name="Rectangle 65"/>
            <p:cNvSpPr/>
            <p:nvPr/>
          </p:nvSpPr>
          <p:spPr>
            <a:xfrm>
              <a:off x="6741576" y="5162429"/>
              <a:ext cx="772732" cy="338618"/>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7" name="Straight Connector 66"/>
            <p:cNvCxnSpPr/>
            <p:nvPr/>
          </p:nvCxnSpPr>
          <p:spPr>
            <a:xfrm>
              <a:off x="6788989" y="5443325"/>
              <a:ext cx="666345"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68"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8375" y="2453785"/>
            <a:ext cx="340910" cy="355263"/>
          </a:xfrm>
          <a:prstGeom prst="rect">
            <a:avLst/>
          </a:prstGeom>
          <a:noFill/>
          <a:extLst>
            <a:ext uri="{909E8E84-426E-40dd-AFC4-6F175D3DCCD1}">
              <a14:hiddenFill xmlns="" xmlns:a14="http://schemas.microsoft.com/office/drawing/2010/main">
                <a:solidFill>
                  <a:srgbClr val="FFFFFF"/>
                </a:solidFill>
              </a14:hiddenFill>
            </a:ext>
          </a:extLst>
        </p:spPr>
      </p:pic>
      <p:pic>
        <p:nvPicPr>
          <p:cNvPr id="69"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8375" y="2976584"/>
            <a:ext cx="340910" cy="355263"/>
          </a:xfrm>
          <a:prstGeom prst="rect">
            <a:avLst/>
          </a:prstGeom>
          <a:noFill/>
          <a:extLst>
            <a:ext uri="{909E8E84-426E-40dd-AFC4-6F175D3DCCD1}">
              <a14:hiddenFill xmlns="" xmlns:a14="http://schemas.microsoft.com/office/drawing/2010/main">
                <a:solidFill>
                  <a:srgbClr val="FFFFFF"/>
                </a:solidFill>
              </a14:hiddenFill>
            </a:ext>
          </a:extLst>
        </p:spPr>
      </p:pic>
      <p:pic>
        <p:nvPicPr>
          <p:cNvPr id="70"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8375" y="3570272"/>
            <a:ext cx="340910" cy="355263"/>
          </a:xfrm>
          <a:prstGeom prst="rect">
            <a:avLst/>
          </a:prstGeom>
          <a:noFill/>
          <a:extLst>
            <a:ext uri="{909E8E84-426E-40dd-AFC4-6F175D3DCCD1}">
              <a14:hiddenFill xmlns="" xmlns:a14="http://schemas.microsoft.com/office/drawing/2010/main">
                <a:solidFill>
                  <a:srgbClr val="FFFFFF"/>
                </a:solidFill>
              </a14:hiddenFill>
            </a:ext>
          </a:extLst>
        </p:spPr>
      </p:pic>
      <p:pic>
        <p:nvPicPr>
          <p:cNvPr id="71"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3884" y="3925535"/>
            <a:ext cx="340910" cy="355263"/>
          </a:xfrm>
          <a:prstGeom prst="rect">
            <a:avLst/>
          </a:prstGeom>
          <a:noFill/>
          <a:extLst>
            <a:ext uri="{909E8E84-426E-40dd-AFC4-6F175D3DCCD1}">
              <a14:hiddenFill xmlns="" xmlns:a14="http://schemas.microsoft.com/office/drawing/2010/main">
                <a:solidFill>
                  <a:srgbClr val="FFFFFF"/>
                </a:solidFill>
              </a14:hiddenFill>
            </a:ext>
          </a:extLst>
        </p:spPr>
      </p:pic>
      <p:pic>
        <p:nvPicPr>
          <p:cNvPr id="72"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3884" y="4353175"/>
            <a:ext cx="340910" cy="355263"/>
          </a:xfrm>
          <a:prstGeom prst="rect">
            <a:avLst/>
          </a:prstGeom>
          <a:noFill/>
          <a:extLst>
            <a:ext uri="{909E8E84-426E-40dd-AFC4-6F175D3DCCD1}">
              <a14:hiddenFill xmlns="" xmlns:a14="http://schemas.microsoft.com/office/drawing/2010/main">
                <a:solidFill>
                  <a:srgbClr val="FFFFFF"/>
                </a:solidFill>
              </a14:hiddenFill>
            </a:ext>
          </a:extLst>
        </p:spPr>
      </p:pic>
      <p:pic>
        <p:nvPicPr>
          <p:cNvPr id="73"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3342" y="4744823"/>
            <a:ext cx="340910" cy="355263"/>
          </a:xfrm>
          <a:prstGeom prst="rect">
            <a:avLst/>
          </a:prstGeom>
          <a:noFill/>
          <a:extLst>
            <a:ext uri="{909E8E84-426E-40dd-AFC4-6F175D3DCCD1}">
              <a14:hiddenFill xmlns="" xmlns:a14="http://schemas.microsoft.com/office/drawing/2010/main">
                <a:solidFill>
                  <a:srgbClr val="FFFFFF"/>
                </a:solidFill>
              </a14:hiddenFill>
            </a:ext>
          </a:extLst>
        </p:spPr>
      </p:pic>
      <p:pic>
        <p:nvPicPr>
          <p:cNvPr id="74"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3884" y="5122316"/>
            <a:ext cx="340910" cy="355263"/>
          </a:xfrm>
          <a:prstGeom prst="rect">
            <a:avLst/>
          </a:prstGeom>
          <a:noFill/>
          <a:extLst>
            <a:ext uri="{909E8E84-426E-40dd-AFC4-6F175D3DCCD1}">
              <a14:hiddenFill xmlns="" xmlns:a14="http://schemas.microsoft.com/office/drawing/2010/main">
                <a:solidFill>
                  <a:srgbClr val="FFFFFF"/>
                </a:solidFill>
              </a14:hiddenFill>
            </a:ext>
          </a:extLst>
        </p:spPr>
      </p:pic>
      <p:sp>
        <p:nvSpPr>
          <p:cNvPr id="25" name="TextBox 24"/>
          <p:cNvSpPr txBox="1"/>
          <p:nvPr/>
        </p:nvSpPr>
        <p:spPr>
          <a:xfrm>
            <a:off x="809313" y="2046873"/>
            <a:ext cx="991232" cy="400110"/>
          </a:xfrm>
          <a:prstGeom prst="rect">
            <a:avLst/>
          </a:prstGeom>
          <a:solidFill>
            <a:srgbClr val="F66400"/>
          </a:solidFill>
        </p:spPr>
        <p:txBody>
          <a:bodyPr wrap="square" rtlCol="0">
            <a:spAutoFit/>
          </a:bodyPr>
          <a:lstStyle/>
          <a:p>
            <a:pPr algn="ctr"/>
            <a:r>
              <a:rPr lang="en-GB" sz="2000" b="1" dirty="0">
                <a:solidFill>
                  <a:schemeClr val="bg1"/>
                </a:solidFill>
                <a:latin typeface="Century Gothic" panose="020B0502020202020204" pitchFamily="34" charset="0"/>
              </a:rPr>
              <a:t>?</a:t>
            </a:r>
          </a:p>
        </p:txBody>
      </p:sp>
      <p:sp>
        <p:nvSpPr>
          <p:cNvPr id="26" name="TextBox 25"/>
          <p:cNvSpPr txBox="1"/>
          <p:nvPr/>
        </p:nvSpPr>
        <p:spPr>
          <a:xfrm>
            <a:off x="812259" y="2437377"/>
            <a:ext cx="1255382" cy="400110"/>
          </a:xfrm>
          <a:prstGeom prst="rect">
            <a:avLst/>
          </a:prstGeom>
          <a:solidFill>
            <a:srgbClr val="F66400"/>
          </a:solidFill>
        </p:spPr>
        <p:txBody>
          <a:bodyPr wrap="square" rtlCol="0">
            <a:spAutoFit/>
          </a:bodyPr>
          <a:lstStyle/>
          <a:p>
            <a:pPr algn="ctr"/>
            <a:r>
              <a:rPr lang="en-GB" sz="2000" b="1" dirty="0">
                <a:solidFill>
                  <a:schemeClr val="bg1"/>
                </a:solidFill>
                <a:latin typeface="Century Gothic" panose="020B0502020202020204" pitchFamily="34" charset="0"/>
              </a:rPr>
              <a:t>?</a:t>
            </a:r>
          </a:p>
        </p:txBody>
      </p:sp>
      <p:sp>
        <p:nvSpPr>
          <p:cNvPr id="27" name="TextBox 26"/>
          <p:cNvSpPr txBox="1"/>
          <p:nvPr/>
        </p:nvSpPr>
        <p:spPr>
          <a:xfrm>
            <a:off x="809420" y="2836729"/>
            <a:ext cx="822191" cy="400110"/>
          </a:xfrm>
          <a:prstGeom prst="rect">
            <a:avLst/>
          </a:prstGeom>
          <a:solidFill>
            <a:srgbClr val="F66400"/>
          </a:solidFill>
        </p:spPr>
        <p:txBody>
          <a:bodyPr wrap="square" rtlCol="0">
            <a:spAutoFit/>
          </a:bodyPr>
          <a:lstStyle/>
          <a:p>
            <a:pPr algn="ctr"/>
            <a:r>
              <a:rPr lang="en-GB" sz="2000" b="1" dirty="0">
                <a:solidFill>
                  <a:schemeClr val="bg1"/>
                </a:solidFill>
                <a:latin typeface="Century Gothic" panose="020B0502020202020204" pitchFamily="34" charset="0"/>
              </a:rPr>
              <a:t>?</a:t>
            </a:r>
          </a:p>
        </p:txBody>
      </p:sp>
      <p:sp>
        <p:nvSpPr>
          <p:cNvPr id="28" name="TextBox 27"/>
          <p:cNvSpPr txBox="1"/>
          <p:nvPr/>
        </p:nvSpPr>
        <p:spPr>
          <a:xfrm>
            <a:off x="814508" y="3536780"/>
            <a:ext cx="1045929" cy="400110"/>
          </a:xfrm>
          <a:prstGeom prst="rect">
            <a:avLst/>
          </a:prstGeom>
          <a:solidFill>
            <a:srgbClr val="F66400"/>
          </a:solidFill>
        </p:spPr>
        <p:txBody>
          <a:bodyPr wrap="square" rtlCol="0">
            <a:spAutoFit/>
          </a:bodyPr>
          <a:lstStyle/>
          <a:p>
            <a:pPr algn="ctr"/>
            <a:r>
              <a:rPr lang="en-GB" sz="2000" b="1" dirty="0">
                <a:solidFill>
                  <a:schemeClr val="bg1"/>
                </a:solidFill>
                <a:latin typeface="Century Gothic" panose="020B0502020202020204" pitchFamily="34" charset="0"/>
              </a:rPr>
              <a:t>?</a:t>
            </a:r>
          </a:p>
        </p:txBody>
      </p:sp>
      <p:sp>
        <p:nvSpPr>
          <p:cNvPr id="29" name="TextBox 28"/>
          <p:cNvSpPr txBox="1"/>
          <p:nvPr/>
        </p:nvSpPr>
        <p:spPr>
          <a:xfrm>
            <a:off x="809420" y="3932128"/>
            <a:ext cx="1114184" cy="400110"/>
          </a:xfrm>
          <a:prstGeom prst="rect">
            <a:avLst/>
          </a:prstGeom>
          <a:solidFill>
            <a:srgbClr val="F66400"/>
          </a:solidFill>
        </p:spPr>
        <p:txBody>
          <a:bodyPr wrap="square" rtlCol="0">
            <a:spAutoFit/>
          </a:bodyPr>
          <a:lstStyle/>
          <a:p>
            <a:pPr algn="ctr"/>
            <a:r>
              <a:rPr lang="en-GB" sz="2000" b="1" dirty="0">
                <a:solidFill>
                  <a:schemeClr val="bg1"/>
                </a:solidFill>
                <a:latin typeface="Century Gothic" panose="020B0502020202020204" pitchFamily="34" charset="0"/>
              </a:rPr>
              <a:t>?</a:t>
            </a:r>
          </a:p>
        </p:txBody>
      </p:sp>
      <p:sp>
        <p:nvSpPr>
          <p:cNvPr id="30" name="TextBox 29"/>
          <p:cNvSpPr txBox="1"/>
          <p:nvPr/>
        </p:nvSpPr>
        <p:spPr>
          <a:xfrm>
            <a:off x="809109" y="4327043"/>
            <a:ext cx="1259475" cy="400110"/>
          </a:xfrm>
          <a:prstGeom prst="rect">
            <a:avLst/>
          </a:prstGeom>
          <a:solidFill>
            <a:srgbClr val="F66400"/>
          </a:solidFill>
        </p:spPr>
        <p:txBody>
          <a:bodyPr wrap="square" rtlCol="0">
            <a:spAutoFit/>
          </a:bodyPr>
          <a:lstStyle/>
          <a:p>
            <a:pPr algn="ctr"/>
            <a:r>
              <a:rPr lang="en-GB" sz="2000" b="1" dirty="0">
                <a:solidFill>
                  <a:schemeClr val="bg1"/>
                </a:solidFill>
                <a:latin typeface="Century Gothic" panose="020B0502020202020204" pitchFamily="34" charset="0"/>
              </a:rPr>
              <a:t>?</a:t>
            </a:r>
          </a:p>
        </p:txBody>
      </p:sp>
      <p:sp>
        <p:nvSpPr>
          <p:cNvPr id="31" name="TextBox 30"/>
          <p:cNvSpPr txBox="1"/>
          <p:nvPr/>
        </p:nvSpPr>
        <p:spPr>
          <a:xfrm>
            <a:off x="812259" y="4724314"/>
            <a:ext cx="1117377" cy="400110"/>
          </a:xfrm>
          <a:prstGeom prst="rect">
            <a:avLst/>
          </a:prstGeom>
          <a:solidFill>
            <a:srgbClr val="F66400"/>
          </a:solidFill>
        </p:spPr>
        <p:txBody>
          <a:bodyPr wrap="square" rtlCol="0">
            <a:spAutoFit/>
          </a:bodyPr>
          <a:lstStyle/>
          <a:p>
            <a:pPr algn="ctr"/>
            <a:r>
              <a:rPr lang="en-GB" sz="2000" b="1" dirty="0">
                <a:solidFill>
                  <a:schemeClr val="bg1"/>
                </a:solidFill>
                <a:latin typeface="Century Gothic" panose="020B0502020202020204" pitchFamily="34" charset="0"/>
              </a:rPr>
              <a:t>?</a:t>
            </a:r>
          </a:p>
        </p:txBody>
      </p:sp>
      <p:sp>
        <p:nvSpPr>
          <p:cNvPr id="32" name="TextBox 31"/>
          <p:cNvSpPr txBox="1"/>
          <p:nvPr/>
        </p:nvSpPr>
        <p:spPr>
          <a:xfrm>
            <a:off x="816066" y="5121293"/>
            <a:ext cx="1051017" cy="400110"/>
          </a:xfrm>
          <a:prstGeom prst="rect">
            <a:avLst/>
          </a:prstGeom>
          <a:solidFill>
            <a:srgbClr val="F66400"/>
          </a:solidFill>
        </p:spPr>
        <p:txBody>
          <a:bodyPr wrap="square" rtlCol="0">
            <a:spAutoFit/>
          </a:bodyPr>
          <a:lstStyle/>
          <a:p>
            <a:pPr algn="ctr"/>
            <a:r>
              <a:rPr lang="en-GB" sz="2000" b="1" dirty="0">
                <a:solidFill>
                  <a:schemeClr val="bg1"/>
                </a:solidFill>
                <a:latin typeface="Century Gothic" panose="020B0502020202020204" pitchFamily="34" charset="0"/>
              </a:rPr>
              <a:t>?</a:t>
            </a:r>
          </a:p>
        </p:txBody>
      </p:sp>
      <p:sp>
        <p:nvSpPr>
          <p:cNvPr id="75" name="Rounded Rectangle 11">
            <a:extLst>
              <a:ext uri="{FF2B5EF4-FFF2-40B4-BE49-F238E27FC236}">
                <a16:creationId xmlns:a16="http://schemas.microsoft.com/office/drawing/2014/main" id="{A316DD52-7894-4A75-969C-CA0645DA2978}"/>
              </a:ext>
            </a:extLst>
          </p:cNvPr>
          <p:cNvSpPr/>
          <p:nvPr/>
        </p:nvSpPr>
        <p:spPr>
          <a:xfrm>
            <a:off x="10085294" y="258166"/>
            <a:ext cx="184284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01041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44"/>
                                        </p:tgtEl>
                                      </p:cBhvr>
                                    </p:animEffect>
                                    <p:set>
                                      <p:cBhvr>
                                        <p:cTn id="15" dur="1" fill="hold">
                                          <p:stCondLst>
                                            <p:cond delay="499"/>
                                          </p:stCondLst>
                                        </p:cTn>
                                        <p:tgtEl>
                                          <p:spTgt spid="4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47"/>
                                        </p:tgtEl>
                                      </p:cBhvr>
                                    </p:animEffect>
                                    <p:set>
                                      <p:cBhvr>
                                        <p:cTn id="28" dur="1" fill="hold">
                                          <p:stCondLst>
                                            <p:cond delay="499"/>
                                          </p:stCondLst>
                                        </p:cTn>
                                        <p:tgtEl>
                                          <p:spTgt spid="4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50"/>
                                        </p:tgtEl>
                                      </p:cBhvr>
                                    </p:animEffect>
                                    <p:set>
                                      <p:cBhvr>
                                        <p:cTn id="41" dur="1" fill="hold">
                                          <p:stCondLst>
                                            <p:cond delay="499"/>
                                          </p:stCondLst>
                                        </p:cTn>
                                        <p:tgtEl>
                                          <p:spTgt spid="5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7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0" nodeType="clickEffect">
                                  <p:stCondLst>
                                    <p:cond delay="0"/>
                                  </p:stCondLst>
                                  <p:childTnLst>
                                    <p:set>
                                      <p:cBhvr>
                                        <p:cTn id="49" dur="1" fill="hold">
                                          <p:stCondLst>
                                            <p:cond delay="0"/>
                                          </p:stCondLst>
                                        </p:cTn>
                                        <p:tgtEl>
                                          <p:spTgt spid="28"/>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53"/>
                                        </p:tgtEl>
                                      </p:cBhvr>
                                    </p:animEffect>
                                    <p:set>
                                      <p:cBhvr>
                                        <p:cTn id="54" dur="1" fill="hold">
                                          <p:stCondLst>
                                            <p:cond delay="499"/>
                                          </p:stCondLst>
                                        </p:cTn>
                                        <p:tgtEl>
                                          <p:spTgt spid="5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56"/>
                                        </p:tgtEl>
                                      </p:cBhvr>
                                    </p:animEffect>
                                    <p:set>
                                      <p:cBhvr>
                                        <p:cTn id="67" dur="1" fill="hold">
                                          <p:stCondLst>
                                            <p:cond delay="499"/>
                                          </p:stCondLst>
                                        </p:cTn>
                                        <p:tgtEl>
                                          <p:spTgt spid="56"/>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72"/>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grpId="0" nodeType="clickEffect">
                                  <p:stCondLst>
                                    <p:cond delay="0"/>
                                  </p:stCondLst>
                                  <p:childTnLst>
                                    <p:set>
                                      <p:cBhvr>
                                        <p:cTn id="75" dur="1" fill="hold">
                                          <p:stCondLst>
                                            <p:cond delay="0"/>
                                          </p:stCondLst>
                                        </p:cTn>
                                        <p:tgtEl>
                                          <p:spTgt spid="30"/>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500"/>
                                        <p:tgtEl>
                                          <p:spTgt spid="59"/>
                                        </p:tgtEl>
                                      </p:cBhvr>
                                    </p:animEffect>
                                    <p:set>
                                      <p:cBhvr>
                                        <p:cTn id="80" dur="1" fill="hold">
                                          <p:stCondLst>
                                            <p:cond delay="499"/>
                                          </p:stCondLst>
                                        </p:cTn>
                                        <p:tgtEl>
                                          <p:spTgt spid="59"/>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7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0" nodeType="clickEffect">
                                  <p:stCondLst>
                                    <p:cond delay="0"/>
                                  </p:stCondLst>
                                  <p:childTnLst>
                                    <p:set>
                                      <p:cBhvr>
                                        <p:cTn id="88" dur="1" fill="hold">
                                          <p:stCondLst>
                                            <p:cond delay="0"/>
                                          </p:stCondLst>
                                        </p:cTn>
                                        <p:tgtEl>
                                          <p:spTgt spid="31"/>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62"/>
                                        </p:tgtEl>
                                      </p:cBhvr>
                                    </p:animEffect>
                                    <p:set>
                                      <p:cBhvr>
                                        <p:cTn id="93" dur="1" fill="hold">
                                          <p:stCondLst>
                                            <p:cond delay="499"/>
                                          </p:stCondLst>
                                        </p:cTn>
                                        <p:tgtEl>
                                          <p:spTgt spid="62"/>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nodeType="clickEffect">
                                  <p:stCondLst>
                                    <p:cond delay="0"/>
                                  </p:stCondLst>
                                  <p:childTnLst>
                                    <p:set>
                                      <p:cBhvr>
                                        <p:cTn id="97" dur="1" fill="hold">
                                          <p:stCondLst>
                                            <p:cond delay="0"/>
                                          </p:stCondLst>
                                        </p:cTn>
                                        <p:tgtEl>
                                          <p:spTgt spid="74"/>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xit" presetSubtype="0" fill="hold" grpId="0" nodeType="clickEffect">
                                  <p:stCondLst>
                                    <p:cond delay="0"/>
                                  </p:stCondLst>
                                  <p:childTnLst>
                                    <p:set>
                                      <p:cBhvr>
                                        <p:cTn id="101" dur="1" fill="hold">
                                          <p:stCondLst>
                                            <p:cond delay="0"/>
                                          </p:stCondLst>
                                        </p:cTn>
                                        <p:tgtEl>
                                          <p:spTgt spid="32"/>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nodeType="clickEffect">
                                  <p:stCondLst>
                                    <p:cond delay="0"/>
                                  </p:stCondLst>
                                  <p:childTnLst>
                                    <p:animEffect transition="out" filter="fade">
                                      <p:cBhvr>
                                        <p:cTn id="105" dur="500"/>
                                        <p:tgtEl>
                                          <p:spTgt spid="65"/>
                                        </p:tgtEl>
                                      </p:cBhvr>
                                    </p:animEffect>
                                    <p:set>
                                      <p:cBhvr>
                                        <p:cTn id="106" dur="1" fill="hold">
                                          <p:stCondLst>
                                            <p:cond delay="499"/>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31" grpId="0" animBg="1"/>
      <p:bldP spid="32"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8961158" cy="879475"/>
          </a:xfrm>
        </p:spPr>
        <p:txBody>
          <a:bodyPr>
            <a:normAutofit/>
          </a:bodyPr>
          <a:lstStyle/>
          <a:p>
            <a:pPr algn="l"/>
            <a:r>
              <a:rPr lang="en-GB" sz="3600" b="1" dirty="0">
                <a:solidFill>
                  <a:prstClr val="white"/>
                </a:solidFill>
              </a:rPr>
              <a:t>Asking and answering questions [2]</a:t>
            </a:r>
            <a:endParaRPr lang="en-US" sz="36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9" y="3104846"/>
            <a:ext cx="7291126" cy="990314"/>
          </a:xfrm>
        </p:spPr>
        <p:txBody>
          <a:bodyPr>
            <a:normAutofit lnSpcReduction="10000"/>
          </a:bodyPr>
          <a:lstStyle/>
          <a:p>
            <a:pPr algn="l"/>
            <a:r>
              <a:rPr lang="en-GB" sz="3000" dirty="0">
                <a:solidFill>
                  <a:prstClr val="white"/>
                </a:solidFill>
              </a:rPr>
              <a:t>Question words: </a:t>
            </a:r>
            <a:r>
              <a:rPr lang="en-GB" sz="3000" dirty="0" err="1">
                <a:solidFill>
                  <a:prstClr val="white"/>
                </a:solidFill>
              </a:rPr>
              <a:t>cuánto</a:t>
            </a:r>
            <a:r>
              <a:rPr lang="en-GB" sz="3000" dirty="0">
                <a:solidFill>
                  <a:prstClr val="white"/>
                </a:solidFill>
              </a:rPr>
              <a:t>(s), </a:t>
            </a:r>
            <a:r>
              <a:rPr lang="en-GB" sz="3000" dirty="0" err="1">
                <a:solidFill>
                  <a:prstClr val="white"/>
                </a:solidFill>
              </a:rPr>
              <a:t>cuál</a:t>
            </a:r>
            <a:r>
              <a:rPr lang="en-GB" sz="3000" dirty="0">
                <a:solidFill>
                  <a:prstClr val="white"/>
                </a:solidFill>
              </a:rPr>
              <a:t>(</a:t>
            </a:r>
            <a:r>
              <a:rPr lang="en-GB" sz="3000" dirty="0" err="1">
                <a:solidFill>
                  <a:prstClr val="white"/>
                </a:solidFill>
              </a:rPr>
              <a:t>es</a:t>
            </a:r>
            <a:r>
              <a:rPr lang="en-GB" sz="3000" dirty="0">
                <a:solidFill>
                  <a:prstClr val="white"/>
                </a:solidFill>
              </a:rPr>
              <a:t>), </a:t>
            </a:r>
          </a:p>
          <a:p>
            <a:pPr algn="l"/>
            <a:r>
              <a:rPr lang="en-GB" sz="3000" dirty="0" err="1">
                <a:solidFill>
                  <a:prstClr val="white"/>
                </a:solidFill>
              </a:rPr>
              <a:t>quién</a:t>
            </a:r>
            <a:r>
              <a:rPr lang="en-GB" sz="3000" dirty="0">
                <a:solidFill>
                  <a:prstClr val="white"/>
                </a:solidFill>
              </a:rPr>
              <a:t>(</a:t>
            </a:r>
            <a:r>
              <a:rPr lang="en-GB" sz="3000" dirty="0" err="1">
                <a:solidFill>
                  <a:prstClr val="white"/>
                </a:solidFill>
              </a:rPr>
              <a:t>es</a:t>
            </a:r>
            <a:r>
              <a:rPr lang="en-GB" sz="3000" dirty="0">
                <a:solidFill>
                  <a:prstClr val="white"/>
                </a:solidFill>
              </a:rPr>
              <a:t>)</a:t>
            </a:r>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200" b="1" dirty="0">
                <a:solidFill>
                  <a:prstClr val="white"/>
                </a:solidFill>
                <a:latin typeface="Century Gothic" panose="020B0502020202020204" pitchFamily="34" charset="0"/>
              </a:rPr>
              <a:t>Y7 Spanish</a:t>
            </a:r>
          </a:p>
          <a:p>
            <a:pPr>
              <a:defRPr/>
            </a:pPr>
            <a:r>
              <a:rPr lang="en-GB" sz="2200" dirty="0">
                <a:solidFill>
                  <a:prstClr val="white"/>
                </a:solidFill>
                <a:latin typeface="Century Gothic" panose="020B0502020202020204" pitchFamily="34" charset="0"/>
              </a:rPr>
              <a:t>Term 2.1 - Week 4 - Lesson 36</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6" y="5780283"/>
            <a:ext cx="4267279"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Victoria Hobson / Nick Avery / Rachel Hawkes</a:t>
            </a:r>
            <a:br>
              <a:rPr lang="en-GB" sz="1400" dirty="0">
                <a:solidFill>
                  <a:prstClr val="white"/>
                </a:solidFill>
                <a:latin typeface="Century Gothic" panose="020B0502020202020204" pitchFamily="34" charset="0"/>
              </a:rPr>
            </a:br>
            <a:r>
              <a:rPr lang="en-GB" sz="1400" dirty="0">
                <a:solidFill>
                  <a:prstClr val="white"/>
                </a:solidFill>
                <a:latin typeface="Century Gothic" panose="020B0502020202020204" pitchFamily="34" charset="0"/>
              </a:rPr>
              <a:t>Artwork: Mark Davies</a:t>
            </a: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30/06/21</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2323603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A05EEB-7962-B442-B266-C88A0FD3E642}"/>
              </a:ext>
            </a:extLst>
          </p:cNvPr>
          <p:cNvSpPr>
            <a:spLocks noGrp="1"/>
          </p:cNvSpPr>
          <p:nvPr>
            <p:ph type="title"/>
          </p:nvPr>
        </p:nvSpPr>
        <p:spPr>
          <a:xfrm>
            <a:off x="1116000" y="1044000"/>
            <a:ext cx="10515600" cy="1325563"/>
          </a:xfrm>
        </p:spPr>
        <p:txBody>
          <a:bodyPr>
            <a:normAutofit fontScale="90000"/>
          </a:bodyPr>
          <a:lstStyle/>
          <a:p>
            <a:pPr algn="ctr"/>
            <a:r>
              <a:rPr lang="en-GB" sz="15300" b="1" dirty="0">
                <a:solidFill>
                  <a:srgbClr val="5B9BD5">
                    <a:lumMod val="50000"/>
                  </a:srgbClr>
                </a:solidFill>
              </a:rPr>
              <a:t>¿</a:t>
            </a:r>
            <a:r>
              <a:rPr lang="en-GB" sz="15300" b="1" dirty="0" err="1">
                <a:solidFill>
                  <a:srgbClr val="5B9BD5">
                    <a:lumMod val="50000"/>
                  </a:srgbClr>
                </a:solidFill>
              </a:rPr>
              <a:t>cuánto</a:t>
            </a:r>
            <a:r>
              <a:rPr lang="en-GB" sz="15300" b="1" dirty="0">
                <a:solidFill>
                  <a:srgbClr val="5B9BD5">
                    <a:lumMod val="50000"/>
                  </a:srgbClr>
                </a:solidFill>
              </a:rPr>
              <a:t>?</a:t>
            </a:r>
            <a:endParaRPr lang="en-US" dirty="0"/>
          </a:p>
        </p:txBody>
      </p:sp>
      <p:pic>
        <p:nvPicPr>
          <p:cNvPr id="7" name="Picture 2" descr="http://www.clker.com/cliparts/w/d/u/B/w/V/stamp1-md.pn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5034673" y="2362153"/>
            <a:ext cx="2332069" cy="2112950"/>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rot="21349562">
            <a:off x="5168105" y="2756910"/>
            <a:ext cx="20652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how much?</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7058"/>
            <a:ext cx="2236018" cy="1504529"/>
          </a:xfrm>
          <a:prstGeom prst="rect">
            <a:avLst/>
          </a:prstGeom>
        </p:spPr>
      </p:pic>
    </p:spTree>
    <p:extLst>
      <p:ext uri="{BB962C8B-B14F-4D97-AF65-F5344CB8AC3E}">
        <p14:creationId xmlns:p14="http://schemas.microsoft.com/office/powerpoint/2010/main" val="300944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8C367-8E4F-BC45-A935-7F6138681ED9}"/>
              </a:ext>
            </a:extLst>
          </p:cNvPr>
          <p:cNvSpPr>
            <a:spLocks noGrp="1"/>
          </p:cNvSpPr>
          <p:nvPr>
            <p:ph type="title"/>
          </p:nvPr>
        </p:nvSpPr>
        <p:spPr>
          <a:xfrm>
            <a:off x="1116000" y="1044000"/>
            <a:ext cx="10515600" cy="1325563"/>
          </a:xfrm>
        </p:spPr>
        <p:txBody>
          <a:bodyPr>
            <a:normAutofit fontScale="90000"/>
          </a:bodyPr>
          <a:lstStyle/>
          <a:p>
            <a:pPr algn="ctr"/>
            <a:r>
              <a:rPr lang="en-GB" sz="15300" b="1" dirty="0">
                <a:solidFill>
                  <a:srgbClr val="5B9BD5">
                    <a:lumMod val="50000"/>
                  </a:srgbClr>
                </a:solidFill>
              </a:rPr>
              <a:t>¿</a:t>
            </a:r>
            <a:r>
              <a:rPr lang="en-GB" sz="15300" b="1" dirty="0" err="1">
                <a:solidFill>
                  <a:srgbClr val="5B9BD5">
                    <a:lumMod val="50000"/>
                  </a:srgbClr>
                </a:solidFill>
              </a:rPr>
              <a:t>cuánto</a:t>
            </a:r>
            <a:r>
              <a:rPr lang="en-GB" sz="15300" b="1" dirty="0">
                <a:solidFill>
                  <a:srgbClr val="5B9BD5">
                    <a:lumMod val="50000"/>
                  </a:srgbClr>
                </a:solidFill>
              </a:rPr>
              <a:t>?</a:t>
            </a:r>
            <a:endParaRPr lang="en-US" sz="15300" dirty="0"/>
          </a:p>
        </p:txBody>
      </p:sp>
      <p:sp>
        <p:nvSpPr>
          <p:cNvPr id="10" name="Action Button: Help 9">
            <a:hlinkClick r:id="" action="ppaction://noaction" highlightClick="1"/>
          </p:cNvPr>
          <p:cNvSpPr/>
          <p:nvPr/>
        </p:nvSpPr>
        <p:spPr>
          <a:xfrm>
            <a:off x="2106031" y="3350800"/>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7058"/>
            <a:ext cx="2236018" cy="1504529"/>
          </a:xfrm>
          <a:prstGeom prst="rect">
            <a:avLst/>
          </a:prstGeom>
        </p:spPr>
      </p:pic>
      <p:pic>
        <p:nvPicPr>
          <p:cNvPr id="18" name="Picture 2" descr="http://www.clker.com/cliparts/w/d/u/B/w/V/stamp1-md.png"/>
          <p:cNvPicPr>
            <a:picLocks noChangeAspect="1" noChangeArrowheads="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5034673" y="2362153"/>
            <a:ext cx="2332069" cy="2112950"/>
          </a:xfrm>
          <a:prstGeom prst="rect">
            <a:avLst/>
          </a:prstGeom>
          <a:noFill/>
          <a:extLst>
            <a:ext uri="{909E8E84-426E-40dd-AFC4-6F175D3DCCD1}">
              <a14:hiddenFill xmlns="" xmlns:a14="http://schemas.microsoft.com/office/drawing/2010/main">
                <a:solidFill>
                  <a:srgbClr val="FFFFFF"/>
                </a:solidFill>
              </a14:hiddenFill>
            </a:ext>
          </a:extLst>
        </p:spPr>
      </p:pic>
      <p:sp>
        <p:nvSpPr>
          <p:cNvPr id="19" name="TextBox 18"/>
          <p:cNvSpPr txBox="1"/>
          <p:nvPr/>
        </p:nvSpPr>
        <p:spPr>
          <a:xfrm rot="21349562">
            <a:off x="5168105" y="2756910"/>
            <a:ext cx="20652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how much?</a:t>
            </a:r>
          </a:p>
        </p:txBody>
      </p:sp>
    </p:spTree>
    <p:extLst>
      <p:ext uri="{BB962C8B-B14F-4D97-AF65-F5344CB8AC3E}">
        <p14:creationId xmlns:p14="http://schemas.microsoft.com/office/powerpoint/2010/main" val="258793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p:cNvSpPr txBox="1"/>
          <p:nvPr/>
        </p:nvSpPr>
        <p:spPr>
          <a:xfrm>
            <a:off x="0" y="4101107"/>
            <a:ext cx="12192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t>
            </a:r>
            <a:r>
              <a:rPr kumimoji="0" lang="es-ES" sz="5400" b="1" i="0" u="none" strike="noStrike" kern="1200" cap="none" spc="0" normalizeH="0" baseline="0" noProof="0" dirty="0">
                <a:ln>
                  <a:noFill/>
                </a:ln>
                <a:solidFill>
                  <a:srgbClr val="C55A11"/>
                </a:solidFill>
                <a:effectLst/>
                <a:uLnTx/>
                <a:uFillTx/>
                <a:latin typeface="Century Gothic" panose="020B0502020202020204" pitchFamily="34" charset="0"/>
                <a:ea typeface="+mn-ea"/>
                <a:cs typeface="Calibri" panose="020F0502020204030204" pitchFamily="34" charset="0"/>
              </a:rPr>
              <a:t>Cuánto</a:t>
            </a:r>
            <a:r>
              <a:rPr kumimoji="0" lang="es-ES" sz="5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 </a:t>
            </a:r>
            <a:r>
              <a:rPr lang="es-ES" sz="5400" dirty="0">
                <a:solidFill>
                  <a:srgbClr val="5B9BD5">
                    <a:lumMod val="50000"/>
                  </a:srgbClr>
                </a:solidFill>
                <a:latin typeface="Century Gothic" panose="020B0502020202020204" pitchFamily="34" charset="0"/>
                <a:cs typeface="Calibri" panose="020F0502020204030204" pitchFamily="34" charset="0"/>
              </a:rPr>
              <a:t>dinero tienes</a:t>
            </a:r>
            <a:r>
              <a:rPr kumimoji="0" lang="es-ES"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t>
            </a:r>
            <a:endParaRPr kumimoji="0" lang="fr-FR"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12" name="TextBox 11"/>
          <p:cNvSpPr txBox="1"/>
          <p:nvPr/>
        </p:nvSpPr>
        <p:spPr>
          <a:xfrm>
            <a:off x="0" y="5096241"/>
            <a:ext cx="12192000"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1" i="0" u="none" strike="noStrike" kern="1200" cap="none" spc="0" normalizeH="0" baseline="0" noProof="0" dirty="0">
                <a:ln>
                  <a:noFill/>
                </a:ln>
                <a:solidFill>
                  <a:srgbClr val="C55A11"/>
                </a:solidFill>
                <a:effectLst/>
                <a:uLnTx/>
                <a:uFillTx/>
                <a:latin typeface="Century Gothic" panose="020B0502020202020204" pitchFamily="34" charset="0"/>
                <a:ea typeface="+mn-ea"/>
                <a:cs typeface="Calibri" panose="020F0502020204030204" pitchFamily="34" charset="0"/>
              </a:rPr>
              <a:t>How much </a:t>
            </a:r>
            <a:r>
              <a:rPr lang="en-HK" sz="3200" dirty="0">
                <a:solidFill>
                  <a:srgbClr val="5B9BD5">
                    <a:lumMod val="50000"/>
                  </a:srgbClr>
                </a:solidFill>
                <a:latin typeface="Century Gothic" panose="020B0502020202020204" pitchFamily="34" charset="0"/>
              </a:rPr>
              <a:t>money do you have</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7058"/>
            <a:ext cx="2236018" cy="1504529"/>
          </a:xfrm>
          <a:prstGeom prst="rect">
            <a:avLst/>
          </a:prstGeom>
        </p:spPr>
      </p:pic>
      <p:sp>
        <p:nvSpPr>
          <p:cNvPr id="2" name="Title 1">
            <a:extLst>
              <a:ext uri="{FF2B5EF4-FFF2-40B4-BE49-F238E27FC236}">
                <a16:creationId xmlns:a16="http://schemas.microsoft.com/office/drawing/2014/main" id="{A1117F62-1A6E-D242-AFD4-693D322AC549}"/>
              </a:ext>
            </a:extLst>
          </p:cNvPr>
          <p:cNvSpPr>
            <a:spLocks noGrp="1"/>
          </p:cNvSpPr>
          <p:nvPr>
            <p:ph type="title"/>
          </p:nvPr>
        </p:nvSpPr>
        <p:spPr>
          <a:xfrm>
            <a:off x="1116000" y="1044000"/>
            <a:ext cx="10515600" cy="1325563"/>
          </a:xfrm>
        </p:spPr>
        <p:txBody>
          <a:bodyPr>
            <a:normAutofit fontScale="90000"/>
          </a:bodyPr>
          <a:lstStyle/>
          <a:p>
            <a:pPr algn="ctr"/>
            <a:r>
              <a:rPr lang="en-GB" sz="15300" b="1" dirty="0">
                <a:solidFill>
                  <a:srgbClr val="5B9BD5">
                    <a:lumMod val="50000"/>
                  </a:srgbClr>
                </a:solidFill>
              </a:rPr>
              <a:t>¿</a:t>
            </a:r>
            <a:r>
              <a:rPr lang="en-GB" sz="15300" b="1" dirty="0" err="1">
                <a:solidFill>
                  <a:srgbClr val="5B9BD5">
                    <a:lumMod val="50000"/>
                  </a:srgbClr>
                </a:solidFill>
              </a:rPr>
              <a:t>cuánto</a:t>
            </a:r>
            <a:r>
              <a:rPr lang="en-GB" sz="15300" b="1" dirty="0">
                <a:solidFill>
                  <a:srgbClr val="5B9BD5">
                    <a:lumMod val="50000"/>
                  </a:srgbClr>
                </a:solidFill>
              </a:rPr>
              <a:t>?</a:t>
            </a:r>
            <a:endParaRPr lang="en-US" sz="15300" dirty="0"/>
          </a:p>
        </p:txBody>
      </p:sp>
      <p:pic>
        <p:nvPicPr>
          <p:cNvPr id="9" name="Picture 2" descr="http://www.clker.com/cliparts/w/d/u/B/w/V/stamp1-md.png"/>
          <p:cNvPicPr>
            <a:picLocks noChangeAspect="1" noChangeArrowheads="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5034673" y="2362153"/>
            <a:ext cx="2332069" cy="2112950"/>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Box 9"/>
          <p:cNvSpPr txBox="1"/>
          <p:nvPr/>
        </p:nvSpPr>
        <p:spPr>
          <a:xfrm rot="21349562">
            <a:off x="5168105" y="2756910"/>
            <a:ext cx="20652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how much?</a:t>
            </a:r>
          </a:p>
        </p:txBody>
      </p:sp>
    </p:spTree>
    <p:extLst>
      <p:ext uri="{BB962C8B-B14F-4D97-AF65-F5344CB8AC3E}">
        <p14:creationId xmlns:p14="http://schemas.microsoft.com/office/powerpoint/2010/main" val="356575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2"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4101107"/>
            <a:ext cx="12192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t>
            </a:r>
            <a:r>
              <a:rPr kumimoji="0" lang="es-ES" sz="5400" b="1" i="0" u="none" strike="noStrike" kern="1200" cap="none" spc="0" normalizeH="0" baseline="0" noProof="0" dirty="0">
                <a:ln>
                  <a:noFill/>
                </a:ln>
                <a:solidFill>
                  <a:srgbClr val="C55A11"/>
                </a:solidFill>
                <a:effectLst/>
                <a:uLnTx/>
                <a:uFillTx/>
                <a:latin typeface="Century Gothic" panose="020B0502020202020204" pitchFamily="34" charset="0"/>
                <a:ea typeface="+mn-ea"/>
                <a:cs typeface="Calibri" panose="020F0502020204030204" pitchFamily="34" charset="0"/>
              </a:rPr>
              <a:t>Cuánto</a:t>
            </a:r>
            <a:r>
              <a:rPr kumimoji="0" lang="es-ES" sz="5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 </a:t>
            </a:r>
            <a:r>
              <a:rPr lang="es-ES" sz="5400" dirty="0">
                <a:solidFill>
                  <a:srgbClr val="5B9BD5">
                    <a:lumMod val="50000"/>
                  </a:srgbClr>
                </a:solidFill>
                <a:latin typeface="Century Gothic" panose="020B0502020202020204" pitchFamily="34" charset="0"/>
                <a:cs typeface="Calibri" panose="020F0502020204030204" pitchFamily="34" charset="0"/>
              </a:rPr>
              <a:t>dinero tienes</a:t>
            </a:r>
            <a:r>
              <a:rPr kumimoji="0" lang="es-ES"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t>
            </a:r>
            <a:endParaRPr kumimoji="0" lang="fr-FR"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12" name="TextBox 11"/>
          <p:cNvSpPr txBox="1"/>
          <p:nvPr/>
        </p:nvSpPr>
        <p:spPr>
          <a:xfrm>
            <a:off x="0" y="5096241"/>
            <a:ext cx="12192000"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1" i="0" u="none" strike="noStrike" kern="1200" cap="none" spc="0" normalizeH="0" baseline="0" noProof="0" dirty="0">
                <a:ln>
                  <a:noFill/>
                </a:ln>
                <a:solidFill>
                  <a:srgbClr val="C55A11"/>
                </a:solidFill>
                <a:effectLst/>
                <a:uLnTx/>
                <a:uFillTx/>
                <a:latin typeface="Century Gothic" panose="020B0502020202020204" pitchFamily="34" charset="0"/>
                <a:ea typeface="+mn-ea"/>
                <a:cs typeface="Calibri" panose="020F0502020204030204" pitchFamily="34" charset="0"/>
              </a:rPr>
              <a:t>How much </a:t>
            </a:r>
            <a:r>
              <a:rPr lang="en-HK" sz="3200" dirty="0">
                <a:solidFill>
                  <a:srgbClr val="5B9BD5">
                    <a:lumMod val="50000"/>
                  </a:srgbClr>
                </a:solidFill>
                <a:latin typeface="Century Gothic" panose="020B0502020202020204" pitchFamily="34" charset="0"/>
              </a:rPr>
              <a:t>money do you have</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7058"/>
            <a:ext cx="2236018" cy="1504529"/>
          </a:xfrm>
          <a:prstGeom prst="rect">
            <a:avLst/>
          </a:prstGeom>
        </p:spPr>
      </p:pic>
      <p:sp>
        <p:nvSpPr>
          <p:cNvPr id="2" name="Title 1">
            <a:extLst>
              <a:ext uri="{FF2B5EF4-FFF2-40B4-BE49-F238E27FC236}">
                <a16:creationId xmlns:a16="http://schemas.microsoft.com/office/drawing/2014/main" id="{A1117F62-1A6E-D242-AFD4-693D322AC549}"/>
              </a:ext>
            </a:extLst>
          </p:cNvPr>
          <p:cNvSpPr>
            <a:spLocks noGrp="1"/>
          </p:cNvSpPr>
          <p:nvPr>
            <p:ph type="title"/>
          </p:nvPr>
        </p:nvSpPr>
        <p:spPr>
          <a:xfrm>
            <a:off x="1116000" y="1044000"/>
            <a:ext cx="10515600" cy="1325563"/>
          </a:xfrm>
        </p:spPr>
        <p:txBody>
          <a:bodyPr>
            <a:normAutofit fontScale="90000"/>
          </a:bodyPr>
          <a:lstStyle/>
          <a:p>
            <a:pPr algn="ctr"/>
            <a:r>
              <a:rPr lang="en-GB" sz="15300" b="1" dirty="0">
                <a:solidFill>
                  <a:srgbClr val="5B9BD5">
                    <a:lumMod val="50000"/>
                  </a:srgbClr>
                </a:solidFill>
              </a:rPr>
              <a:t>¿</a:t>
            </a:r>
            <a:r>
              <a:rPr lang="en-GB" sz="15300" b="1" dirty="0" err="1">
                <a:solidFill>
                  <a:srgbClr val="5B9BD5">
                    <a:lumMod val="50000"/>
                  </a:srgbClr>
                </a:solidFill>
              </a:rPr>
              <a:t>cuánto</a:t>
            </a:r>
            <a:r>
              <a:rPr lang="en-GB" sz="15300" b="1" dirty="0">
                <a:solidFill>
                  <a:srgbClr val="5B9BD5">
                    <a:lumMod val="50000"/>
                  </a:srgbClr>
                </a:solidFill>
              </a:rPr>
              <a:t>?</a:t>
            </a:r>
            <a:endParaRPr lang="en-US" sz="15300" dirty="0"/>
          </a:p>
        </p:txBody>
      </p:sp>
      <p:pic>
        <p:nvPicPr>
          <p:cNvPr id="9" name="Picture 2" descr="http://www.clker.com/cliparts/w/d/u/B/w/V/stamp1-md.png"/>
          <p:cNvPicPr>
            <a:picLocks noChangeAspect="1" noChangeArrowheads="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5034673" y="2362153"/>
            <a:ext cx="2332069" cy="2112950"/>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Box 9"/>
          <p:cNvSpPr txBox="1"/>
          <p:nvPr/>
        </p:nvSpPr>
        <p:spPr>
          <a:xfrm rot="21349562">
            <a:off x="5168105" y="2756910"/>
            <a:ext cx="20652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how much?</a:t>
            </a:r>
          </a:p>
        </p:txBody>
      </p:sp>
      <p:sp>
        <p:nvSpPr>
          <p:cNvPr id="8" name="Action Button: Help 7">
            <a:hlinkClick r:id="" action="ppaction://noaction" highlightClick="1"/>
          </p:cNvPr>
          <p:cNvSpPr/>
          <p:nvPr/>
        </p:nvSpPr>
        <p:spPr>
          <a:xfrm>
            <a:off x="2106031" y="3350800"/>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 name="Action Button: Help 13">
            <a:hlinkClick r:id="" action="ppaction://noaction" highlightClick="1"/>
          </p:cNvPr>
          <p:cNvSpPr/>
          <p:nvPr/>
        </p:nvSpPr>
        <p:spPr>
          <a:xfrm>
            <a:off x="2106031" y="510287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TextBox 2"/>
          <p:cNvSpPr txBox="1"/>
          <p:nvPr/>
        </p:nvSpPr>
        <p:spPr>
          <a:xfrm>
            <a:off x="2648549" y="4254996"/>
            <a:ext cx="2500504" cy="769441"/>
          </a:xfrm>
          <a:prstGeom prst="rect">
            <a:avLst/>
          </a:prstGeom>
          <a:solidFill>
            <a:schemeClr val="bg1"/>
          </a:solidFill>
          <a:ln>
            <a:noFill/>
          </a:ln>
        </p:spPr>
        <p:txBody>
          <a:bodyPr wrap="square" rtlCol="0">
            <a:spAutoFit/>
          </a:bodyPr>
          <a:lstStyle/>
          <a:p>
            <a:r>
              <a:rPr lang="en-GB" sz="4400" dirty="0">
                <a:solidFill>
                  <a:schemeClr val="accent1">
                    <a:lumMod val="50000"/>
                  </a:schemeClr>
                </a:solidFill>
                <a:latin typeface="Century Gothic" panose="020B0502020202020204" pitchFamily="34" charset="0"/>
              </a:rPr>
              <a:t>________</a:t>
            </a:r>
          </a:p>
        </p:txBody>
      </p:sp>
    </p:spTree>
    <p:extLst>
      <p:ext uri="{BB962C8B-B14F-4D97-AF65-F5344CB8AC3E}">
        <p14:creationId xmlns:p14="http://schemas.microsoft.com/office/powerpoint/2010/main" val="299943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par>
                                <p:cTn id="32" presetID="10" presetClass="entr" presetSubtype="0" fill="hold" grpId="0" nodeType="withEffect">
                                  <p:stCondLst>
                                    <p:cond delay="30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2" grpId="0"/>
      <p:bldP spid="2" grpId="1"/>
      <p:bldP spid="10" grpId="0"/>
      <p:bldP spid="8" grpId="0" animBg="1"/>
      <p:bldP spid="14" grpId="0" animBg="1"/>
      <p:bldP spid="3" grpId="0" animBg="1"/>
      <p:bldP spid="3" grpId="1"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5DFA65-8869-E64B-B945-C8381D4085A7}"/>
              </a:ext>
            </a:extLst>
          </p:cNvPr>
          <p:cNvSpPr>
            <a:spLocks noGrp="1"/>
          </p:cNvSpPr>
          <p:nvPr>
            <p:ph type="title"/>
          </p:nvPr>
        </p:nvSpPr>
        <p:spPr>
          <a:xfrm>
            <a:off x="1116000" y="1044000"/>
            <a:ext cx="10515600" cy="1325563"/>
          </a:xfrm>
        </p:spPr>
        <p:txBody>
          <a:bodyPr>
            <a:noAutofit/>
          </a:bodyPr>
          <a:lstStyle/>
          <a:p>
            <a:pPr algn="ctr"/>
            <a:r>
              <a:rPr lang="en-GB" sz="13800" b="1" dirty="0">
                <a:solidFill>
                  <a:srgbClr val="5B9BD5">
                    <a:lumMod val="50000"/>
                  </a:srgbClr>
                </a:solidFill>
              </a:rPr>
              <a:t>¿</a:t>
            </a:r>
            <a:r>
              <a:rPr lang="en-GB" sz="13800" b="1" dirty="0" err="1">
                <a:solidFill>
                  <a:srgbClr val="5B9BD5">
                    <a:lumMod val="50000"/>
                  </a:srgbClr>
                </a:solidFill>
              </a:rPr>
              <a:t>cuántos</a:t>
            </a:r>
            <a:r>
              <a:rPr lang="en-GB" sz="13800" b="1" dirty="0">
                <a:solidFill>
                  <a:srgbClr val="5B9BD5">
                    <a:lumMod val="50000"/>
                  </a:srgbClr>
                </a:solidFill>
              </a:rPr>
              <a:t>?</a:t>
            </a:r>
            <a:endParaRPr lang="en-US" sz="13800" dirty="0"/>
          </a:p>
        </p:txBody>
      </p:sp>
      <p:pic>
        <p:nvPicPr>
          <p:cNvPr id="7" name="Picture 2" descr="http://www.clker.com/cliparts/w/d/u/B/w/V/stamp1-md.pn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5034673" y="2362153"/>
            <a:ext cx="2332069" cy="2112950"/>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rot="21349562">
            <a:off x="5168105" y="2756910"/>
            <a:ext cx="20652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how many?</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907822" cy="1419031"/>
          </a:xfrm>
          <a:prstGeom prst="rect">
            <a:avLst/>
          </a:prstGeom>
        </p:spPr>
      </p:pic>
    </p:spTree>
    <p:extLst>
      <p:ext uri="{BB962C8B-B14F-4D97-AF65-F5344CB8AC3E}">
        <p14:creationId xmlns:p14="http://schemas.microsoft.com/office/powerpoint/2010/main" val="352712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Action Button: Help 9">
            <a:hlinkClick r:id="" action="ppaction://noaction" highlightClick="1"/>
          </p:cNvPr>
          <p:cNvSpPr/>
          <p:nvPr/>
        </p:nvSpPr>
        <p:spPr>
          <a:xfrm>
            <a:off x="2106031" y="3350800"/>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907822" cy="1419031"/>
          </a:xfrm>
          <a:prstGeom prst="rect">
            <a:avLst/>
          </a:prstGeom>
        </p:spPr>
      </p:pic>
      <p:sp>
        <p:nvSpPr>
          <p:cNvPr id="2" name="Title 1">
            <a:extLst>
              <a:ext uri="{FF2B5EF4-FFF2-40B4-BE49-F238E27FC236}">
                <a16:creationId xmlns:a16="http://schemas.microsoft.com/office/drawing/2014/main" id="{040D2AD5-CEE2-7A41-8CC9-A6DFFE35DF01}"/>
              </a:ext>
            </a:extLst>
          </p:cNvPr>
          <p:cNvSpPr>
            <a:spLocks noGrp="1"/>
          </p:cNvSpPr>
          <p:nvPr>
            <p:ph type="title"/>
          </p:nvPr>
        </p:nvSpPr>
        <p:spPr>
          <a:xfrm>
            <a:off x="1116000" y="1044000"/>
            <a:ext cx="10515600" cy="1325563"/>
          </a:xfrm>
        </p:spPr>
        <p:txBody>
          <a:bodyPr>
            <a:normAutofit fontScale="90000"/>
          </a:bodyPr>
          <a:lstStyle/>
          <a:p>
            <a:pPr algn="ctr"/>
            <a:r>
              <a:rPr lang="en-GB" sz="15300" b="1" dirty="0">
                <a:solidFill>
                  <a:srgbClr val="5B9BD5">
                    <a:lumMod val="50000"/>
                  </a:srgbClr>
                </a:solidFill>
              </a:rPr>
              <a:t>¿</a:t>
            </a:r>
            <a:r>
              <a:rPr lang="en-GB" sz="15300" b="1" dirty="0" err="1">
                <a:solidFill>
                  <a:srgbClr val="5B9BD5">
                    <a:lumMod val="50000"/>
                  </a:srgbClr>
                </a:solidFill>
              </a:rPr>
              <a:t>cuántos</a:t>
            </a:r>
            <a:r>
              <a:rPr lang="en-GB" sz="15300" b="1" dirty="0">
                <a:solidFill>
                  <a:srgbClr val="5B9BD5">
                    <a:lumMod val="50000"/>
                  </a:srgbClr>
                </a:solidFill>
              </a:rPr>
              <a:t>?</a:t>
            </a:r>
            <a:endParaRPr lang="en-US" dirty="0"/>
          </a:p>
        </p:txBody>
      </p:sp>
      <p:pic>
        <p:nvPicPr>
          <p:cNvPr id="9" name="Picture 2" descr="http://www.clker.com/cliparts/w/d/u/B/w/V/stamp1-md.png"/>
          <p:cNvPicPr>
            <a:picLocks noChangeAspect="1" noChangeArrowheads="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5034673" y="2362153"/>
            <a:ext cx="2332069" cy="2112950"/>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Box 10"/>
          <p:cNvSpPr txBox="1"/>
          <p:nvPr/>
        </p:nvSpPr>
        <p:spPr>
          <a:xfrm rot="21349562">
            <a:off x="5168105" y="2756910"/>
            <a:ext cx="20652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how many?</a:t>
            </a:r>
          </a:p>
        </p:txBody>
      </p:sp>
    </p:spTree>
    <p:extLst>
      <p:ext uri="{BB962C8B-B14F-4D97-AF65-F5344CB8AC3E}">
        <p14:creationId xmlns:p14="http://schemas.microsoft.com/office/powerpoint/2010/main" val="56115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p:cNvSpPr txBox="1"/>
          <p:nvPr/>
        </p:nvSpPr>
        <p:spPr>
          <a:xfrm>
            <a:off x="0" y="4101107"/>
            <a:ext cx="12192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t>
            </a:r>
            <a:r>
              <a:rPr kumimoji="0" lang="es-ES" sz="5400" b="1" i="0" u="none" strike="noStrike" kern="1200" cap="none" spc="0" normalizeH="0" baseline="0" noProof="0" dirty="0">
                <a:ln>
                  <a:noFill/>
                </a:ln>
                <a:solidFill>
                  <a:srgbClr val="C55A11"/>
                </a:solidFill>
                <a:effectLst/>
                <a:uLnTx/>
                <a:uFillTx/>
                <a:latin typeface="Century Gothic" panose="020B0502020202020204" pitchFamily="34" charset="0"/>
                <a:ea typeface="+mn-ea"/>
                <a:cs typeface="Calibri" panose="020F0502020204030204" pitchFamily="34" charset="0"/>
              </a:rPr>
              <a:t>Cuántos</a:t>
            </a:r>
            <a:r>
              <a:rPr kumimoji="0" lang="es-ES" sz="5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 </a:t>
            </a:r>
            <a:r>
              <a:rPr kumimoji="0" lang="es-ES"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libros tienes?</a:t>
            </a:r>
            <a:endParaRPr kumimoji="0" lang="fr-FR"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12" name="TextBox 11"/>
          <p:cNvSpPr txBox="1"/>
          <p:nvPr/>
        </p:nvSpPr>
        <p:spPr>
          <a:xfrm>
            <a:off x="0" y="5096241"/>
            <a:ext cx="12192000"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1" i="0" u="none" strike="noStrike" kern="1200" cap="none" spc="0" normalizeH="0" baseline="0" noProof="0" dirty="0">
                <a:ln>
                  <a:noFill/>
                </a:ln>
                <a:solidFill>
                  <a:srgbClr val="C55A11"/>
                </a:solidFill>
                <a:effectLst/>
                <a:uLnTx/>
                <a:uFillTx/>
                <a:latin typeface="Century Gothic" panose="020B0502020202020204" pitchFamily="34" charset="0"/>
                <a:ea typeface="+mn-ea"/>
                <a:cs typeface="Calibri" panose="020F0502020204030204" pitchFamily="34" charset="0"/>
              </a:rPr>
              <a:t>How many </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books do you have?</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907822" cy="1419031"/>
          </a:xfrm>
          <a:prstGeom prst="rect">
            <a:avLst/>
          </a:prstGeom>
        </p:spPr>
      </p:pic>
      <p:sp>
        <p:nvSpPr>
          <p:cNvPr id="2" name="Title 1">
            <a:extLst>
              <a:ext uri="{FF2B5EF4-FFF2-40B4-BE49-F238E27FC236}">
                <a16:creationId xmlns:a16="http://schemas.microsoft.com/office/drawing/2014/main" id="{3AEE046A-B935-F543-AA92-618B01BB20B6}"/>
              </a:ext>
            </a:extLst>
          </p:cNvPr>
          <p:cNvSpPr>
            <a:spLocks noGrp="1"/>
          </p:cNvSpPr>
          <p:nvPr>
            <p:ph type="title"/>
          </p:nvPr>
        </p:nvSpPr>
        <p:spPr>
          <a:xfrm>
            <a:off x="873954" y="1044000"/>
            <a:ext cx="10515600" cy="1325563"/>
          </a:xfrm>
        </p:spPr>
        <p:txBody>
          <a:bodyPr>
            <a:noAutofit/>
          </a:bodyPr>
          <a:lstStyle/>
          <a:p>
            <a:pPr algn="ctr"/>
            <a:r>
              <a:rPr lang="en-US" sz="13800" dirty="0"/>
              <a:t> </a:t>
            </a:r>
            <a:r>
              <a:rPr lang="en-GB" sz="13800" b="1" dirty="0">
                <a:solidFill>
                  <a:srgbClr val="5B9BD5">
                    <a:lumMod val="50000"/>
                  </a:srgbClr>
                </a:solidFill>
              </a:rPr>
              <a:t>¿</a:t>
            </a:r>
            <a:r>
              <a:rPr lang="en-GB" sz="13800" b="1" dirty="0" err="1">
                <a:solidFill>
                  <a:srgbClr val="5B9BD5">
                    <a:lumMod val="50000"/>
                  </a:srgbClr>
                </a:solidFill>
              </a:rPr>
              <a:t>cuántos</a:t>
            </a:r>
            <a:r>
              <a:rPr lang="en-GB" sz="13800" b="1" dirty="0">
                <a:solidFill>
                  <a:srgbClr val="5B9BD5">
                    <a:lumMod val="50000"/>
                  </a:srgbClr>
                </a:solidFill>
              </a:rPr>
              <a:t>?</a:t>
            </a:r>
            <a:endParaRPr lang="en-US" sz="13800" dirty="0"/>
          </a:p>
        </p:txBody>
      </p:sp>
      <p:pic>
        <p:nvPicPr>
          <p:cNvPr id="9" name="Picture 2" descr="http://www.clker.com/cliparts/w/d/u/B/w/V/stamp1-md.png"/>
          <p:cNvPicPr>
            <a:picLocks noChangeAspect="1" noChangeArrowheads="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5034673" y="2362153"/>
            <a:ext cx="2332069" cy="2112950"/>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Box 9"/>
          <p:cNvSpPr txBox="1"/>
          <p:nvPr/>
        </p:nvSpPr>
        <p:spPr>
          <a:xfrm rot="21349562">
            <a:off x="5168105" y="2756910"/>
            <a:ext cx="20652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how many?</a:t>
            </a:r>
          </a:p>
        </p:txBody>
      </p:sp>
    </p:spTree>
    <p:extLst>
      <p:ext uri="{BB962C8B-B14F-4D97-AF65-F5344CB8AC3E}">
        <p14:creationId xmlns:p14="http://schemas.microsoft.com/office/powerpoint/2010/main" val="300691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2"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899" y="585647"/>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a</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6" name="TextBox 5"/>
          <p:cNvSpPr txBox="1"/>
          <p:nvPr/>
        </p:nvSpPr>
        <p:spPr>
          <a:xfrm>
            <a:off x="4025674" y="1911210"/>
            <a:ext cx="3912052" cy="1938992"/>
          </a:xfrm>
          <a:prstGeom prst="rect">
            <a:avLst/>
          </a:prstGeom>
          <a:noFill/>
        </p:spPr>
        <p:txBody>
          <a:bodyPr wrap="square" rtlCol="0">
            <a:spAutoFit/>
          </a:bodyPr>
          <a:lstStyle/>
          <a:p>
            <a:pPr algn="ctr"/>
            <a:r>
              <a:rPr lang="en-GB" sz="12000" dirty="0">
                <a:solidFill>
                  <a:srgbClr val="E56700"/>
                </a:solidFill>
                <a:latin typeface="Century Gothic" panose="020B0502020202020204" pitchFamily="34" charset="0"/>
                <a:cs typeface="Calibri" panose="020F0502020204030204" pitchFamily="34" charset="0"/>
              </a:rPr>
              <a:t>a</a:t>
            </a:r>
            <a:r>
              <a:rPr lang="en-GB" sz="12000" dirty="0">
                <a:solidFill>
                  <a:srgbClr val="115076"/>
                </a:solidFill>
                <a:latin typeface="Century Gothic" panose="020B0502020202020204" pitchFamily="34" charset="0"/>
                <a:cs typeface="Calibri" panose="020F0502020204030204" pitchFamily="34" charset="0"/>
              </a:rPr>
              <a:t>lto</a:t>
            </a:r>
          </a:p>
        </p:txBody>
      </p:sp>
    </p:spTree>
    <p:extLst>
      <p:ext uri="{BB962C8B-B14F-4D97-AF65-F5344CB8AC3E}">
        <p14:creationId xmlns:p14="http://schemas.microsoft.com/office/powerpoint/2010/main" val="6597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4101107"/>
            <a:ext cx="12192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t>
            </a:r>
            <a:r>
              <a:rPr kumimoji="0" lang="es-ES" sz="5400" b="1" i="0" u="none" strike="noStrike" kern="1200" cap="none" spc="0" normalizeH="0" baseline="0" noProof="0" dirty="0">
                <a:ln>
                  <a:noFill/>
                </a:ln>
                <a:solidFill>
                  <a:srgbClr val="C55A11"/>
                </a:solidFill>
                <a:effectLst/>
                <a:uLnTx/>
                <a:uFillTx/>
                <a:latin typeface="Century Gothic" panose="020B0502020202020204" pitchFamily="34" charset="0"/>
                <a:ea typeface="+mn-ea"/>
                <a:cs typeface="Calibri" panose="020F0502020204030204" pitchFamily="34" charset="0"/>
              </a:rPr>
              <a:t>Cuántos</a:t>
            </a:r>
            <a:r>
              <a:rPr kumimoji="0" lang="es-ES" sz="5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 </a:t>
            </a:r>
            <a:r>
              <a:rPr kumimoji="0" lang="es-ES"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libros tienes?</a:t>
            </a:r>
            <a:endParaRPr kumimoji="0" lang="fr-FR"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12" name="TextBox 11"/>
          <p:cNvSpPr txBox="1"/>
          <p:nvPr/>
        </p:nvSpPr>
        <p:spPr>
          <a:xfrm>
            <a:off x="0" y="5096241"/>
            <a:ext cx="12192000"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1" i="0" u="none" strike="noStrike" kern="1200" cap="none" spc="0" normalizeH="0" baseline="0" noProof="0" dirty="0">
                <a:ln>
                  <a:noFill/>
                </a:ln>
                <a:solidFill>
                  <a:srgbClr val="C55A11"/>
                </a:solidFill>
                <a:effectLst/>
                <a:uLnTx/>
                <a:uFillTx/>
                <a:latin typeface="Century Gothic" panose="020B0502020202020204" pitchFamily="34" charset="0"/>
                <a:ea typeface="+mn-ea"/>
                <a:cs typeface="Calibri" panose="020F0502020204030204" pitchFamily="34" charset="0"/>
              </a:rPr>
              <a:t>How many </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books do you have?</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907822" cy="1419031"/>
          </a:xfrm>
          <a:prstGeom prst="rect">
            <a:avLst/>
          </a:prstGeom>
        </p:spPr>
      </p:pic>
      <p:sp>
        <p:nvSpPr>
          <p:cNvPr id="2" name="Title 1">
            <a:extLst>
              <a:ext uri="{FF2B5EF4-FFF2-40B4-BE49-F238E27FC236}">
                <a16:creationId xmlns:a16="http://schemas.microsoft.com/office/drawing/2014/main" id="{3AEE046A-B935-F543-AA92-618B01BB20B6}"/>
              </a:ext>
            </a:extLst>
          </p:cNvPr>
          <p:cNvSpPr>
            <a:spLocks noGrp="1"/>
          </p:cNvSpPr>
          <p:nvPr>
            <p:ph type="title"/>
          </p:nvPr>
        </p:nvSpPr>
        <p:spPr>
          <a:xfrm>
            <a:off x="873954" y="1044000"/>
            <a:ext cx="10515600" cy="1325563"/>
          </a:xfrm>
        </p:spPr>
        <p:txBody>
          <a:bodyPr>
            <a:noAutofit/>
          </a:bodyPr>
          <a:lstStyle/>
          <a:p>
            <a:pPr algn="ctr"/>
            <a:r>
              <a:rPr lang="en-US" sz="13800" dirty="0"/>
              <a:t> </a:t>
            </a:r>
            <a:r>
              <a:rPr lang="en-GB" sz="13800" b="1" dirty="0">
                <a:solidFill>
                  <a:srgbClr val="5B9BD5">
                    <a:lumMod val="50000"/>
                  </a:srgbClr>
                </a:solidFill>
              </a:rPr>
              <a:t>¿</a:t>
            </a:r>
            <a:r>
              <a:rPr lang="en-GB" sz="13800" b="1" dirty="0" err="1">
                <a:solidFill>
                  <a:srgbClr val="5B9BD5">
                    <a:lumMod val="50000"/>
                  </a:srgbClr>
                </a:solidFill>
              </a:rPr>
              <a:t>cuántos</a:t>
            </a:r>
            <a:r>
              <a:rPr lang="en-GB" sz="13800" b="1" dirty="0">
                <a:solidFill>
                  <a:srgbClr val="5B9BD5">
                    <a:lumMod val="50000"/>
                  </a:srgbClr>
                </a:solidFill>
              </a:rPr>
              <a:t>?</a:t>
            </a:r>
            <a:endParaRPr lang="en-US" sz="13800" dirty="0"/>
          </a:p>
        </p:txBody>
      </p:sp>
      <p:pic>
        <p:nvPicPr>
          <p:cNvPr id="9" name="Picture 2" descr="http://www.clker.com/cliparts/w/d/u/B/w/V/stamp1-md.png"/>
          <p:cNvPicPr>
            <a:picLocks noChangeAspect="1" noChangeArrowheads="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5034673" y="2362153"/>
            <a:ext cx="2332069" cy="2112950"/>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Box 9"/>
          <p:cNvSpPr txBox="1"/>
          <p:nvPr/>
        </p:nvSpPr>
        <p:spPr>
          <a:xfrm rot="21349562">
            <a:off x="5168105" y="2756910"/>
            <a:ext cx="20652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how many?</a:t>
            </a:r>
          </a:p>
        </p:txBody>
      </p:sp>
      <p:sp>
        <p:nvSpPr>
          <p:cNvPr id="8" name="Action Button: Help 7">
            <a:hlinkClick r:id="" action="ppaction://noaction" highlightClick="1"/>
          </p:cNvPr>
          <p:cNvSpPr/>
          <p:nvPr/>
        </p:nvSpPr>
        <p:spPr>
          <a:xfrm>
            <a:off x="2106031" y="3350800"/>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 name="Action Button: Help 13">
            <a:hlinkClick r:id="" action="ppaction://noaction" highlightClick="1"/>
          </p:cNvPr>
          <p:cNvSpPr/>
          <p:nvPr/>
        </p:nvSpPr>
        <p:spPr>
          <a:xfrm>
            <a:off x="2106031" y="510287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TextBox 2"/>
          <p:cNvSpPr txBox="1"/>
          <p:nvPr/>
        </p:nvSpPr>
        <p:spPr>
          <a:xfrm>
            <a:off x="2702337" y="4193440"/>
            <a:ext cx="2958875" cy="830997"/>
          </a:xfrm>
          <a:prstGeom prst="rect">
            <a:avLst/>
          </a:prstGeom>
          <a:solidFill>
            <a:schemeClr val="bg1"/>
          </a:solidFill>
        </p:spPr>
        <p:txBody>
          <a:bodyPr wrap="square" rtlCol="0">
            <a:spAutoFit/>
          </a:bodyPr>
          <a:lstStyle/>
          <a:p>
            <a:r>
              <a:rPr lang="en-GB" sz="4800" dirty="0">
                <a:solidFill>
                  <a:schemeClr val="accent1">
                    <a:lumMod val="50000"/>
                  </a:schemeClr>
                </a:solidFill>
                <a:latin typeface="Century Gothic" panose="020B0502020202020204" pitchFamily="34" charset="0"/>
              </a:rPr>
              <a:t>_________</a:t>
            </a:r>
          </a:p>
        </p:txBody>
      </p:sp>
    </p:spTree>
    <p:extLst>
      <p:ext uri="{BB962C8B-B14F-4D97-AF65-F5344CB8AC3E}">
        <p14:creationId xmlns:p14="http://schemas.microsoft.com/office/powerpoint/2010/main" val="93276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par>
                                <p:cTn id="40" presetID="10" presetClass="entr" presetSubtype="0" fill="hold" grpId="0" nodeType="withEffect">
                                  <p:stCondLst>
                                    <p:cond delay="30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3"/>
                                        </p:tgtEl>
                                      </p:cBhvr>
                                    </p:animEffect>
                                    <p:set>
                                      <p:cBhvr>
                                        <p:cTn id="4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2" grpId="0"/>
      <p:bldP spid="2" grpId="1"/>
      <p:bldP spid="10" grpId="0"/>
      <p:bldP spid="8" grpId="0" animBg="1"/>
      <p:bldP spid="14" grpId="0" animBg="1"/>
      <p:bldP spid="3" grpId="0" animBg="1"/>
      <p:bldP spid="3"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89A9CC99-6E6F-BA4F-8531-09C581FE85E7}"/>
              </a:ext>
            </a:extLst>
          </p:cNvPr>
          <p:cNvSpPr>
            <a:spLocks noGrp="1"/>
          </p:cNvSpPr>
          <p:nvPr>
            <p:ph type="title"/>
          </p:nvPr>
        </p:nvSpPr>
        <p:spPr>
          <a:xfrm>
            <a:off x="11493119" y="337650"/>
            <a:ext cx="156003" cy="304534"/>
          </a:xfrm>
        </p:spPr>
        <p:txBody>
          <a:bodyPr>
            <a:normAutofit/>
          </a:bodyPr>
          <a:lstStyle/>
          <a:p>
            <a:r>
              <a:rPr lang="en-GB" sz="100" b="1" dirty="0">
                <a:solidFill>
                  <a:prstClr val="white"/>
                </a:solidFill>
              </a:rPr>
              <a:t>leer</a:t>
            </a:r>
            <a:endParaRPr lang="en-US" sz="100" dirty="0"/>
          </a:p>
        </p:txBody>
      </p:sp>
      <p:sp>
        <p:nvSpPr>
          <p:cNvPr id="6" name="TextBox 5">
            <a:extLst>
              <a:ext uri="{FF2B5EF4-FFF2-40B4-BE49-F238E27FC236}">
                <a16:creationId xmlns:a16="http://schemas.microsoft.com/office/drawing/2014/main" id="{6A500173-7AE1-4980-9C52-2DFAE38768EA}"/>
              </a:ext>
            </a:extLst>
          </p:cNvPr>
          <p:cNvSpPr txBox="1"/>
          <p:nvPr/>
        </p:nvSpPr>
        <p:spPr>
          <a:xfrm>
            <a:off x="339214" y="203676"/>
            <a:ext cx="9141670" cy="769441"/>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Lee</a:t>
            </a:r>
            <a:r>
              <a:rPr kumimoji="0" lang="en-US"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las </a:t>
            </a:r>
            <a:r>
              <a:rPr kumimoji="0" lang="en-US" sz="22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frases</a:t>
            </a:r>
            <a:r>
              <a:rPr kumimoji="0" lang="en-US"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US" sz="22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Es</a:t>
            </a:r>
            <a:r>
              <a:rPr kumimoji="0" lang="en-US"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singular (how much?) o plural (how many)? </a:t>
            </a:r>
            <a:r>
              <a:rPr kumimoji="0" lang="en-US" sz="22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Marca</a:t>
            </a:r>
            <a:r>
              <a:rPr kumimoji="0" lang="en-US"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t>
            </a:r>
            <a:r>
              <a:rPr lang="en-US" sz="2200" b="1" dirty="0">
                <a:solidFill>
                  <a:schemeClr val="accent1">
                    <a:lumMod val="50000"/>
                  </a:schemeClr>
                </a:solidFill>
                <a:latin typeface="Century Gothic" panose="020B0502020202020204" pitchFamily="34" charset="0"/>
              </a:rPr>
              <a:t>la palabra </a:t>
            </a:r>
            <a:r>
              <a:rPr lang="en-US" sz="2200" b="1" dirty="0" err="1">
                <a:solidFill>
                  <a:schemeClr val="accent1">
                    <a:lumMod val="50000"/>
                  </a:schemeClr>
                </a:solidFill>
                <a:latin typeface="Century Gothic" panose="020B0502020202020204" pitchFamily="34" charset="0"/>
              </a:rPr>
              <a:t>correcta</a:t>
            </a:r>
            <a:r>
              <a:rPr lang="en-US" sz="2200" b="1" dirty="0">
                <a:solidFill>
                  <a:schemeClr val="accent1">
                    <a:lumMod val="50000"/>
                  </a:schemeClr>
                </a:solidFill>
                <a:latin typeface="Century Gothic" panose="020B0502020202020204" pitchFamily="34" charset="0"/>
              </a:rPr>
              <a:t>.  </a:t>
            </a:r>
            <a:endParaRPr kumimoji="0" lang="en-US" sz="2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440922863"/>
              </p:ext>
            </p:extLst>
          </p:nvPr>
        </p:nvGraphicFramePr>
        <p:xfrm>
          <a:off x="162752" y="1026619"/>
          <a:ext cx="5917206" cy="4480560"/>
        </p:xfrm>
        <a:graphic>
          <a:graphicData uri="http://schemas.openxmlformats.org/drawingml/2006/table">
            <a:tbl>
              <a:tblPr firstRow="1" bandRow="1">
                <a:tableStyleId>{8A107856-5554-42FB-B03E-39F5DBC370BA}</a:tableStyleId>
              </a:tblPr>
              <a:tblGrid>
                <a:gridCol w="379221">
                  <a:extLst>
                    <a:ext uri="{9D8B030D-6E8A-4147-A177-3AD203B41FA5}">
                      <a16:colId xmlns:a16="http://schemas.microsoft.com/office/drawing/2014/main" val="3329158156"/>
                    </a:ext>
                  </a:extLst>
                </a:gridCol>
                <a:gridCol w="1689164">
                  <a:extLst>
                    <a:ext uri="{9D8B030D-6E8A-4147-A177-3AD203B41FA5}">
                      <a16:colId xmlns:a16="http://schemas.microsoft.com/office/drawing/2014/main" val="4084368304"/>
                    </a:ext>
                  </a:extLst>
                </a:gridCol>
                <a:gridCol w="1938527">
                  <a:extLst>
                    <a:ext uri="{9D8B030D-6E8A-4147-A177-3AD203B41FA5}">
                      <a16:colId xmlns:a16="http://schemas.microsoft.com/office/drawing/2014/main" val="2220650417"/>
                    </a:ext>
                  </a:extLst>
                </a:gridCol>
                <a:gridCol w="1910294">
                  <a:extLst>
                    <a:ext uri="{9D8B030D-6E8A-4147-A177-3AD203B41FA5}">
                      <a16:colId xmlns:a16="http://schemas.microsoft.com/office/drawing/2014/main" val="645062322"/>
                    </a:ext>
                  </a:extLst>
                </a:gridCol>
              </a:tblGrid>
              <a:tr h="367786">
                <a:tc>
                  <a:txBody>
                    <a:bodyPr/>
                    <a:lstStyle/>
                    <a:p>
                      <a:endParaRPr lang="en-GB" sz="3200" dirty="0">
                        <a:solidFill>
                          <a:schemeClr val="accent1">
                            <a:lumMod val="50000"/>
                          </a:schemeClr>
                        </a:solidFill>
                        <a:latin typeface="Century Gothic" panose="020B0502020202020204" pitchFamily="34" charset="0"/>
                      </a:endParaRPr>
                    </a:p>
                  </a:txBody>
                  <a:tcPr/>
                </a:tc>
                <a:tc>
                  <a:txBody>
                    <a:bodyPr/>
                    <a:lstStyle/>
                    <a:p>
                      <a:endParaRPr lang="en-GB" sz="3200" b="0" dirty="0">
                        <a:solidFill>
                          <a:schemeClr val="accent1">
                            <a:lumMod val="50000"/>
                          </a:schemeClr>
                        </a:solidFill>
                        <a:latin typeface="Century Gothic" panose="020B0502020202020204" pitchFamily="34" charset="0"/>
                      </a:endParaRPr>
                    </a:p>
                  </a:txBody>
                  <a:tcPr/>
                </a:tc>
                <a:tc>
                  <a:txBody>
                    <a:bodyPr/>
                    <a:lstStyle/>
                    <a:p>
                      <a:r>
                        <a:rPr lang="en-GB" sz="2400" b="1" dirty="0">
                          <a:solidFill>
                            <a:schemeClr val="accent1">
                              <a:lumMod val="50000"/>
                            </a:schemeClr>
                          </a:solidFill>
                          <a:latin typeface="Century Gothic" panose="020B0502020202020204" pitchFamily="34" charset="0"/>
                        </a:rPr>
                        <a:t>¿Singular</a:t>
                      </a:r>
                      <a:r>
                        <a:rPr lang="en-GB" sz="2400" b="1" baseline="0" dirty="0">
                          <a:solidFill>
                            <a:schemeClr val="accent1">
                              <a:lumMod val="50000"/>
                            </a:schemeClr>
                          </a:solidFill>
                          <a:latin typeface="Century Gothic" panose="020B0502020202020204" pitchFamily="34" charset="0"/>
                        </a:rPr>
                        <a:t> o plural?</a:t>
                      </a:r>
                    </a:p>
                  </a:txBody>
                  <a:tcPr anchor="ctr"/>
                </a:tc>
                <a:tc>
                  <a:txBody>
                    <a:bodyPr/>
                    <a:lstStyle/>
                    <a:p>
                      <a:endParaRPr lang="en-GB" sz="2400" b="1" baseline="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56469685"/>
                  </a:ext>
                </a:extLst>
              </a:tr>
              <a:tr h="289560">
                <a:tc rowSpan="2">
                  <a:txBody>
                    <a:bodyPr/>
                    <a:lstStyle/>
                    <a:p>
                      <a:pPr algn="ctr"/>
                      <a:r>
                        <a:rPr lang="en-GB" sz="2800" b="1" dirty="0">
                          <a:solidFill>
                            <a:schemeClr val="accent1">
                              <a:lumMod val="50000"/>
                            </a:schemeClr>
                          </a:solidFill>
                          <a:latin typeface="Century Gothic" panose="020B0502020202020204" pitchFamily="34" charset="0"/>
                        </a:rPr>
                        <a:t>1</a:t>
                      </a:r>
                    </a:p>
                  </a:txBody>
                  <a:tcPr anchor="ctr"/>
                </a:tc>
                <a:tc rowSpan="2">
                  <a:txBody>
                    <a:bodyPr/>
                    <a:lstStyle/>
                    <a:p>
                      <a:r>
                        <a:rPr lang="en-GB" sz="2400" b="0" dirty="0">
                          <a:solidFill>
                            <a:schemeClr val="accent1">
                              <a:lumMod val="50000"/>
                            </a:schemeClr>
                          </a:solidFill>
                          <a:latin typeface="Century Gothic" panose="020B0502020202020204" pitchFamily="34" charset="0"/>
                        </a:rPr>
                        <a:t>¿</a:t>
                      </a:r>
                      <a:r>
                        <a:rPr lang="en-GB" sz="2400" b="0" dirty="0" err="1">
                          <a:solidFill>
                            <a:schemeClr val="accent1">
                              <a:lumMod val="50000"/>
                            </a:schemeClr>
                          </a:solidFill>
                          <a:latin typeface="Century Gothic" panose="020B0502020202020204" pitchFamily="34" charset="0"/>
                        </a:rPr>
                        <a:t>Cuántos</a:t>
                      </a:r>
                      <a:endParaRPr lang="en-GB" sz="2400" b="0" dirty="0">
                        <a:solidFill>
                          <a:schemeClr val="accent1">
                            <a:lumMod val="50000"/>
                          </a:schemeClr>
                        </a:solidFill>
                        <a:latin typeface="Century Gothic" panose="020B0502020202020204" pitchFamily="34" charset="0"/>
                      </a:endParaRPr>
                    </a:p>
                  </a:txBody>
                  <a:tcPr anchor="ctr"/>
                </a:tc>
                <a:tc>
                  <a:txBody>
                    <a:bodyPr/>
                    <a:lstStyle/>
                    <a:p>
                      <a:r>
                        <a:rPr lang="en-GB" sz="2400" b="0" dirty="0" err="1">
                          <a:solidFill>
                            <a:schemeClr val="accent1">
                              <a:lumMod val="50000"/>
                            </a:schemeClr>
                          </a:solidFill>
                          <a:latin typeface="Century Gothic" panose="020B0502020202020204" pitchFamily="34" charset="0"/>
                        </a:rPr>
                        <a:t>regalos</a:t>
                      </a:r>
                      <a:endParaRPr lang="en-GB" sz="2400" b="0" dirty="0">
                        <a:solidFill>
                          <a:schemeClr val="accent1">
                            <a:lumMod val="50000"/>
                          </a:schemeClr>
                        </a:solidFill>
                        <a:latin typeface="Century Gothic" panose="020B0502020202020204" pitchFamily="34" charset="0"/>
                      </a:endParaRPr>
                    </a:p>
                  </a:txBody>
                  <a:tcPr/>
                </a:tc>
                <a:tc rowSpan="2">
                  <a:txBody>
                    <a:bodyPr/>
                    <a:lstStyle/>
                    <a:p>
                      <a:r>
                        <a:rPr lang="en-GB" sz="2400" b="0" dirty="0" err="1">
                          <a:solidFill>
                            <a:schemeClr val="accent1">
                              <a:lumMod val="50000"/>
                            </a:schemeClr>
                          </a:solidFill>
                          <a:latin typeface="Century Gothic" panose="020B0502020202020204" pitchFamily="34" charset="0"/>
                        </a:rPr>
                        <a:t>compras</a:t>
                      </a:r>
                      <a:r>
                        <a:rPr lang="en-GB" sz="2400" b="0" dirty="0">
                          <a:solidFill>
                            <a:schemeClr val="accent1">
                              <a:lumMod val="50000"/>
                            </a:schemeClr>
                          </a:solidFill>
                          <a:latin typeface="Century Gothic" panose="020B0502020202020204" pitchFamily="34" charset="0"/>
                        </a:rPr>
                        <a:t>?</a:t>
                      </a:r>
                    </a:p>
                  </a:txBody>
                  <a:tcPr anchor="ctr"/>
                </a:tc>
                <a:extLst>
                  <a:ext uri="{0D108BD9-81ED-4DB2-BD59-A6C34878D82A}">
                    <a16:rowId xmlns:a16="http://schemas.microsoft.com/office/drawing/2014/main" val="622362356"/>
                  </a:ext>
                </a:extLst>
              </a:tr>
              <a:tr h="289560">
                <a:tc vMerge="1">
                  <a:txBody>
                    <a:bodyPr/>
                    <a:lstStyle/>
                    <a:p>
                      <a:endParaRPr lang="en-GB"/>
                    </a:p>
                  </a:txBody>
                  <a:tcPr/>
                </a:tc>
                <a:tc vMerge="1">
                  <a:txBody>
                    <a:bodyPr/>
                    <a:lstStyle/>
                    <a:p>
                      <a:endParaRPr lang="en-GB"/>
                    </a:p>
                  </a:txBody>
                  <a:tcPr/>
                </a:tc>
                <a:tc>
                  <a:txBody>
                    <a:bodyPr/>
                    <a:lstStyle/>
                    <a:p>
                      <a:r>
                        <a:rPr lang="en-GB" sz="2400" b="0" dirty="0">
                          <a:solidFill>
                            <a:schemeClr val="accent1">
                              <a:lumMod val="50000"/>
                            </a:schemeClr>
                          </a:solidFill>
                          <a:latin typeface="Century Gothic" panose="020B0502020202020204" pitchFamily="34" charset="0"/>
                        </a:rPr>
                        <a:t>chocolate</a:t>
                      </a:r>
                    </a:p>
                  </a:txBody>
                  <a:tcPr/>
                </a:tc>
                <a:tc vMerge="1">
                  <a:txBody>
                    <a:bodyPr/>
                    <a:lstStyle/>
                    <a:p>
                      <a:endParaRPr lang="en-GB" sz="2400" b="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114119023"/>
                  </a:ext>
                </a:extLst>
              </a:tr>
              <a:tr h="289560">
                <a:tc rowSpan="2">
                  <a:txBody>
                    <a:bodyPr/>
                    <a:lstStyle/>
                    <a:p>
                      <a:pPr algn="ctr"/>
                      <a:r>
                        <a:rPr lang="en-GB" sz="2800" b="1" dirty="0">
                          <a:solidFill>
                            <a:schemeClr val="accent1">
                              <a:lumMod val="50000"/>
                            </a:schemeClr>
                          </a:solidFill>
                          <a:latin typeface="Century Gothic" panose="020B0502020202020204" pitchFamily="34" charset="0"/>
                        </a:rPr>
                        <a:t>2</a:t>
                      </a:r>
                    </a:p>
                  </a:txBody>
                  <a:tcPr anchor="ct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a:t>
                      </a:r>
                      <a:r>
                        <a:rPr lang="en-GB" sz="2400" b="0" dirty="0" err="1">
                          <a:solidFill>
                            <a:schemeClr val="accent1">
                              <a:lumMod val="50000"/>
                            </a:schemeClr>
                          </a:solidFill>
                          <a:latin typeface="Century Gothic" panose="020B0502020202020204" pitchFamily="34" charset="0"/>
                        </a:rPr>
                        <a:t>Cuánto</a:t>
                      </a:r>
                      <a:endParaRPr lang="en-GB" sz="2400" b="0" dirty="0">
                        <a:solidFill>
                          <a:schemeClr val="accent1">
                            <a:lumMod val="50000"/>
                          </a:schemeClr>
                        </a:solidFill>
                        <a:latin typeface="Century Gothic" panose="020B0502020202020204" pitchFamily="34" charset="0"/>
                      </a:endParaRPr>
                    </a:p>
                  </a:txBody>
                  <a:tcPr anchor="ctr"/>
                </a:tc>
                <a:tc>
                  <a:txBody>
                    <a:bodyPr/>
                    <a:lstStyle/>
                    <a:p>
                      <a:r>
                        <a:rPr lang="en-GB" sz="2400" b="0" dirty="0" err="1">
                          <a:solidFill>
                            <a:schemeClr val="accent1">
                              <a:lumMod val="50000"/>
                            </a:schemeClr>
                          </a:solidFill>
                          <a:latin typeface="Century Gothic" panose="020B0502020202020204" pitchFamily="34" charset="0"/>
                        </a:rPr>
                        <a:t>bolígrafos</a:t>
                      </a:r>
                      <a:endParaRPr lang="en-GB" sz="2400" b="0" dirty="0">
                        <a:solidFill>
                          <a:schemeClr val="accent1">
                            <a:lumMod val="50000"/>
                          </a:schemeClr>
                        </a:solidFill>
                        <a:latin typeface="Century Gothic" panose="020B0502020202020204" pitchFamily="34" charset="0"/>
                      </a:endParaRPr>
                    </a:p>
                  </a:txBody>
                  <a:tcPr/>
                </a:tc>
                <a:tc rowSpan="2">
                  <a:txBody>
                    <a:bodyPr/>
                    <a:lstStyle/>
                    <a:p>
                      <a:r>
                        <a:rPr lang="en-GB" sz="2400" b="0" dirty="0" err="1">
                          <a:solidFill>
                            <a:schemeClr val="accent1">
                              <a:lumMod val="50000"/>
                            </a:schemeClr>
                          </a:solidFill>
                          <a:latin typeface="Century Gothic" panose="020B0502020202020204" pitchFamily="34" charset="0"/>
                        </a:rPr>
                        <a:t>tienes</a:t>
                      </a:r>
                      <a:r>
                        <a:rPr lang="en-GB" sz="2400" b="0" dirty="0">
                          <a:solidFill>
                            <a:schemeClr val="accent1">
                              <a:lumMod val="50000"/>
                            </a:schemeClr>
                          </a:solidFill>
                          <a:latin typeface="Century Gothic" panose="020B0502020202020204" pitchFamily="34" charset="0"/>
                        </a:rPr>
                        <a:t>?</a:t>
                      </a:r>
                    </a:p>
                  </a:txBody>
                  <a:tcPr anchor="ctr"/>
                </a:tc>
                <a:extLst>
                  <a:ext uri="{0D108BD9-81ED-4DB2-BD59-A6C34878D82A}">
                    <a16:rowId xmlns:a16="http://schemas.microsoft.com/office/drawing/2014/main" val="1232208202"/>
                  </a:ext>
                </a:extLst>
              </a:tr>
              <a:tr h="289560">
                <a:tc vMerge="1">
                  <a:txBody>
                    <a:bodyPr/>
                    <a:lstStyle/>
                    <a:p>
                      <a:endParaRPr lang="en-GB"/>
                    </a:p>
                  </a:txBody>
                  <a:tcPr/>
                </a:tc>
                <a:tc vMerge="1">
                  <a:txBody>
                    <a:bodyPr/>
                    <a:lstStyle/>
                    <a:p>
                      <a:endParaRPr lang="en-GB"/>
                    </a:p>
                  </a:txBody>
                  <a:tcPr/>
                </a:tc>
                <a:tc>
                  <a:txBody>
                    <a:bodyPr/>
                    <a:lstStyle/>
                    <a:p>
                      <a:r>
                        <a:rPr lang="en-GB" sz="2400" b="0" dirty="0" err="1">
                          <a:solidFill>
                            <a:schemeClr val="accent1">
                              <a:lumMod val="50000"/>
                            </a:schemeClr>
                          </a:solidFill>
                          <a:latin typeface="Century Gothic" panose="020B0502020202020204" pitchFamily="34" charset="0"/>
                        </a:rPr>
                        <a:t>papel</a:t>
                      </a:r>
                      <a:endParaRPr lang="en-GB" sz="2400" b="0" dirty="0">
                        <a:solidFill>
                          <a:schemeClr val="accent1">
                            <a:lumMod val="50000"/>
                          </a:schemeClr>
                        </a:solidFill>
                        <a:latin typeface="Century Gothic" panose="020B0502020202020204" pitchFamily="34" charset="0"/>
                      </a:endParaRPr>
                    </a:p>
                  </a:txBody>
                  <a:tcPr/>
                </a:tc>
                <a:tc vMerge="1">
                  <a:txBody>
                    <a:bodyPr/>
                    <a:lstStyle/>
                    <a:p>
                      <a:endParaRPr lang="en-GB" sz="2400" b="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341490503"/>
                  </a:ext>
                </a:extLst>
              </a:tr>
              <a:tr h="289560">
                <a:tc rowSpan="2">
                  <a:txBody>
                    <a:bodyPr/>
                    <a:lstStyle/>
                    <a:p>
                      <a:pPr algn="ctr"/>
                      <a:r>
                        <a:rPr lang="en-GB" sz="2800" b="1" dirty="0">
                          <a:solidFill>
                            <a:schemeClr val="accent1">
                              <a:lumMod val="50000"/>
                            </a:schemeClr>
                          </a:solidFill>
                          <a:latin typeface="Century Gothic" panose="020B0502020202020204" pitchFamily="34" charset="0"/>
                        </a:rPr>
                        <a:t>3</a:t>
                      </a:r>
                    </a:p>
                  </a:txBody>
                  <a:tcPr anchor="ct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a:t>
                      </a:r>
                      <a:r>
                        <a:rPr lang="en-GB" sz="2400" b="0" dirty="0" err="1">
                          <a:solidFill>
                            <a:schemeClr val="accent1">
                              <a:lumMod val="50000"/>
                            </a:schemeClr>
                          </a:solidFill>
                          <a:latin typeface="Century Gothic" panose="020B0502020202020204" pitchFamily="34" charset="0"/>
                        </a:rPr>
                        <a:t>Cuánto</a:t>
                      </a:r>
                      <a:endParaRPr lang="en-GB" sz="2400" b="0" dirty="0">
                        <a:solidFill>
                          <a:schemeClr val="accent1">
                            <a:lumMod val="50000"/>
                          </a:schemeClr>
                        </a:solidFill>
                        <a:latin typeface="Century Gothic" panose="020B0502020202020204" pitchFamily="34" charset="0"/>
                      </a:endParaRPr>
                    </a:p>
                  </a:txBody>
                  <a:tcPr anchor="ctr"/>
                </a:tc>
                <a:tc>
                  <a:txBody>
                    <a:bodyPr/>
                    <a:lstStyle/>
                    <a:p>
                      <a:r>
                        <a:rPr lang="en-GB" sz="2400" b="0" dirty="0" err="1">
                          <a:solidFill>
                            <a:schemeClr val="accent1">
                              <a:lumMod val="50000"/>
                            </a:schemeClr>
                          </a:solidFill>
                          <a:latin typeface="Century Gothic" panose="020B0502020202020204" pitchFamily="34" charset="0"/>
                        </a:rPr>
                        <a:t>ejercicio</a:t>
                      </a:r>
                      <a:r>
                        <a:rPr lang="en-GB" sz="2400" b="0" dirty="0">
                          <a:solidFill>
                            <a:schemeClr val="accent1">
                              <a:lumMod val="50000"/>
                            </a:schemeClr>
                          </a:solidFill>
                          <a:latin typeface="Century Gothic" panose="020B0502020202020204" pitchFamily="34" charset="0"/>
                        </a:rPr>
                        <a:t>   </a:t>
                      </a:r>
                    </a:p>
                  </a:txBody>
                  <a:tcPr/>
                </a:tc>
                <a:tc rowSpan="2">
                  <a:txBody>
                    <a:bodyPr/>
                    <a:lstStyle/>
                    <a:p>
                      <a:r>
                        <a:rPr lang="en-GB" sz="2400" b="0" dirty="0">
                          <a:solidFill>
                            <a:schemeClr val="accent1">
                              <a:lumMod val="50000"/>
                            </a:schemeClr>
                          </a:solidFill>
                          <a:latin typeface="Century Gothic" panose="020B0502020202020204" pitchFamily="34" charset="0"/>
                        </a:rPr>
                        <a:t>haces?</a:t>
                      </a:r>
                    </a:p>
                  </a:txBody>
                  <a:tcPr anchor="ctr"/>
                </a:tc>
                <a:extLst>
                  <a:ext uri="{0D108BD9-81ED-4DB2-BD59-A6C34878D82A}">
                    <a16:rowId xmlns:a16="http://schemas.microsoft.com/office/drawing/2014/main" val="609657990"/>
                  </a:ext>
                </a:extLst>
              </a:tr>
              <a:tr h="289560">
                <a:tc vMerge="1">
                  <a:txBody>
                    <a:bodyPr/>
                    <a:lstStyle/>
                    <a:p>
                      <a:endParaRPr lang="en-GB"/>
                    </a:p>
                  </a:txBody>
                  <a:tcPr/>
                </a:tc>
                <a:tc vMerge="1">
                  <a:txBody>
                    <a:bodyPr/>
                    <a:lstStyle/>
                    <a:p>
                      <a:endParaRPr lang="en-GB"/>
                    </a:p>
                  </a:txBody>
                  <a:tcPr/>
                </a:tc>
                <a:tc>
                  <a:txBody>
                    <a:bodyPr/>
                    <a:lstStyle/>
                    <a:p>
                      <a:r>
                        <a:rPr lang="en-GB" sz="2400" b="0" dirty="0" err="1">
                          <a:solidFill>
                            <a:schemeClr val="accent1">
                              <a:lumMod val="50000"/>
                            </a:schemeClr>
                          </a:solidFill>
                          <a:latin typeface="Century Gothic" panose="020B0502020202020204" pitchFamily="34" charset="0"/>
                        </a:rPr>
                        <a:t>deportes</a:t>
                      </a:r>
                      <a:endParaRPr lang="en-GB" sz="2400" b="0" dirty="0">
                        <a:solidFill>
                          <a:schemeClr val="accent1">
                            <a:lumMod val="50000"/>
                          </a:schemeClr>
                        </a:solidFill>
                        <a:latin typeface="Century Gothic" panose="020B0502020202020204" pitchFamily="34" charset="0"/>
                      </a:endParaRPr>
                    </a:p>
                  </a:txBody>
                  <a:tcPr/>
                </a:tc>
                <a:tc vMerge="1">
                  <a:txBody>
                    <a:bodyPr/>
                    <a:lstStyle/>
                    <a:p>
                      <a:endParaRPr lang="en-GB" sz="2400" b="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3915497078"/>
                  </a:ext>
                </a:extLst>
              </a:tr>
              <a:tr h="289560">
                <a:tc rowSpan="2">
                  <a:txBody>
                    <a:bodyPr/>
                    <a:lstStyle/>
                    <a:p>
                      <a:pPr algn="ctr"/>
                      <a:r>
                        <a:rPr lang="en-GB" sz="2800" b="1" dirty="0">
                          <a:solidFill>
                            <a:schemeClr val="accent1">
                              <a:lumMod val="50000"/>
                            </a:schemeClr>
                          </a:solidFill>
                          <a:latin typeface="Century Gothic" panose="020B0502020202020204" pitchFamily="34" charset="0"/>
                        </a:rPr>
                        <a:t>4</a:t>
                      </a:r>
                    </a:p>
                  </a:txBody>
                  <a:tcPr anchor="ctr"/>
                </a:tc>
                <a:tc rowSpan="2">
                  <a:txBody>
                    <a:bodyPr/>
                    <a:lstStyle/>
                    <a:p>
                      <a:r>
                        <a:rPr lang="en-GB" sz="2400" b="0" dirty="0">
                          <a:solidFill>
                            <a:schemeClr val="accent1">
                              <a:lumMod val="50000"/>
                            </a:schemeClr>
                          </a:solidFill>
                          <a:latin typeface="Century Gothic" panose="020B0502020202020204" pitchFamily="34" charset="0"/>
                        </a:rPr>
                        <a:t>¿</a:t>
                      </a:r>
                      <a:r>
                        <a:rPr lang="en-GB" sz="2400" b="0" dirty="0" err="1">
                          <a:solidFill>
                            <a:schemeClr val="accent1">
                              <a:lumMod val="50000"/>
                            </a:schemeClr>
                          </a:solidFill>
                          <a:latin typeface="Century Gothic" panose="020B0502020202020204" pitchFamily="34" charset="0"/>
                        </a:rPr>
                        <a:t>Cuántos</a:t>
                      </a:r>
                      <a:endParaRPr lang="en-GB" sz="2400" b="0" dirty="0">
                        <a:solidFill>
                          <a:schemeClr val="accent1">
                            <a:lumMod val="50000"/>
                          </a:schemeClr>
                        </a:solidFill>
                        <a:latin typeface="Century Gothic" panose="020B0502020202020204" pitchFamily="34" charset="0"/>
                      </a:endParaRPr>
                    </a:p>
                  </a:txBody>
                  <a:tcPr anchor="ctr"/>
                </a:tc>
                <a:tc>
                  <a:txBody>
                    <a:bodyPr/>
                    <a:lstStyle/>
                    <a:p>
                      <a:r>
                        <a:rPr lang="en-GB" sz="2400" b="0" dirty="0" err="1">
                          <a:solidFill>
                            <a:schemeClr val="accent1">
                              <a:lumMod val="50000"/>
                            </a:schemeClr>
                          </a:solidFill>
                          <a:latin typeface="Century Gothic" panose="020B0502020202020204" pitchFamily="34" charset="0"/>
                        </a:rPr>
                        <a:t>correo</a:t>
                      </a:r>
                      <a:r>
                        <a:rPr lang="en-GB" sz="2400" b="0" dirty="0">
                          <a:solidFill>
                            <a:schemeClr val="accent1">
                              <a:lumMod val="50000"/>
                            </a:schemeClr>
                          </a:solidFill>
                          <a:latin typeface="Century Gothic" panose="020B0502020202020204" pitchFamily="34" charset="0"/>
                        </a:rPr>
                        <a:t> </a:t>
                      </a: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hay?</a:t>
                      </a:r>
                    </a:p>
                  </a:txBody>
                  <a:tcPr anchor="ctr"/>
                </a:tc>
                <a:extLst>
                  <a:ext uri="{0D108BD9-81ED-4DB2-BD59-A6C34878D82A}">
                    <a16:rowId xmlns:a16="http://schemas.microsoft.com/office/drawing/2014/main" val="221578654"/>
                  </a:ext>
                </a:extLst>
              </a:tr>
              <a:tr h="289560">
                <a:tc vMerge="1">
                  <a:txBody>
                    <a:bodyPr/>
                    <a:lstStyle/>
                    <a:p>
                      <a:endParaRPr lang="en-GB"/>
                    </a:p>
                  </a:txBody>
                  <a:tcPr/>
                </a:tc>
                <a:tc vMerge="1">
                  <a:txBody>
                    <a:bodyPr/>
                    <a:lstStyle/>
                    <a:p>
                      <a:endParaRPr lang="en-GB"/>
                    </a:p>
                  </a:txBody>
                  <a:tcPr/>
                </a:tc>
                <a:tc>
                  <a:txBody>
                    <a:bodyPr/>
                    <a:lstStyle/>
                    <a:p>
                      <a:r>
                        <a:rPr lang="en-GB" sz="2400" b="0" dirty="0" err="1">
                          <a:solidFill>
                            <a:schemeClr val="accent1">
                              <a:lumMod val="50000"/>
                            </a:schemeClr>
                          </a:solidFill>
                          <a:latin typeface="Century Gothic" panose="020B0502020202020204" pitchFamily="34" charset="0"/>
                        </a:rPr>
                        <a:t>libros</a:t>
                      </a:r>
                      <a:endParaRPr lang="en-GB" sz="2400" b="0" dirty="0">
                        <a:solidFill>
                          <a:schemeClr val="accent1">
                            <a:lumMod val="50000"/>
                          </a:schemeClr>
                        </a:solidFill>
                        <a:latin typeface="Century Gothic" panose="020B0502020202020204" pitchFamily="34" charset="0"/>
                      </a:endParaRPr>
                    </a:p>
                  </a:txBody>
                  <a:tcPr/>
                </a:tc>
                <a:tc vMerge="1">
                  <a:txBody>
                    <a:bodyPr/>
                    <a:lstStyle/>
                    <a:p>
                      <a:endParaRPr lang="en-GB" sz="2400" b="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3343814298"/>
                  </a:ext>
                </a:extLst>
              </a:tr>
            </a:tbl>
          </a:graphicData>
        </a:graphic>
      </p:graphicFrame>
      <p:graphicFrame>
        <p:nvGraphicFramePr>
          <p:cNvPr id="38" name="Table 37"/>
          <p:cNvGraphicFramePr>
            <a:graphicFrameLocks noGrp="1"/>
          </p:cNvGraphicFramePr>
          <p:nvPr>
            <p:extLst>
              <p:ext uri="{D42A27DB-BD31-4B8C-83A1-F6EECF244321}">
                <p14:modId xmlns:p14="http://schemas.microsoft.com/office/powerpoint/2010/main" val="1097413085"/>
              </p:ext>
            </p:extLst>
          </p:nvPr>
        </p:nvGraphicFramePr>
        <p:xfrm>
          <a:off x="6079958" y="1026619"/>
          <a:ext cx="5934375" cy="4480560"/>
        </p:xfrm>
        <a:graphic>
          <a:graphicData uri="http://schemas.openxmlformats.org/drawingml/2006/table">
            <a:tbl>
              <a:tblPr firstRow="1" bandRow="1">
                <a:tableStyleId>{8A107856-5554-42FB-B03E-39F5DBC370BA}</a:tableStyleId>
              </a:tblPr>
              <a:tblGrid>
                <a:gridCol w="415249">
                  <a:extLst>
                    <a:ext uri="{9D8B030D-6E8A-4147-A177-3AD203B41FA5}">
                      <a16:colId xmlns:a16="http://schemas.microsoft.com/office/drawing/2014/main" val="3329158156"/>
                    </a:ext>
                  </a:extLst>
                </a:gridCol>
                <a:gridCol w="1658112">
                  <a:extLst>
                    <a:ext uri="{9D8B030D-6E8A-4147-A177-3AD203B41FA5}">
                      <a16:colId xmlns:a16="http://schemas.microsoft.com/office/drawing/2014/main" val="4084368304"/>
                    </a:ext>
                  </a:extLst>
                </a:gridCol>
                <a:gridCol w="1950720">
                  <a:extLst>
                    <a:ext uri="{9D8B030D-6E8A-4147-A177-3AD203B41FA5}">
                      <a16:colId xmlns:a16="http://schemas.microsoft.com/office/drawing/2014/main" val="2220650417"/>
                    </a:ext>
                  </a:extLst>
                </a:gridCol>
                <a:gridCol w="1910294">
                  <a:extLst>
                    <a:ext uri="{9D8B030D-6E8A-4147-A177-3AD203B41FA5}">
                      <a16:colId xmlns:a16="http://schemas.microsoft.com/office/drawing/2014/main" val="2262989418"/>
                    </a:ext>
                  </a:extLst>
                </a:gridCol>
              </a:tblGrid>
              <a:tr h="367786">
                <a:tc>
                  <a:txBody>
                    <a:bodyPr/>
                    <a:lstStyle/>
                    <a:p>
                      <a:endParaRPr lang="en-GB" sz="3200" dirty="0">
                        <a:solidFill>
                          <a:schemeClr val="accent1">
                            <a:lumMod val="50000"/>
                          </a:schemeClr>
                        </a:solidFill>
                      </a:endParaRPr>
                    </a:p>
                  </a:txBody>
                  <a:tcPr/>
                </a:tc>
                <a:tc>
                  <a:txBody>
                    <a:bodyPr/>
                    <a:lstStyle/>
                    <a:p>
                      <a:endParaRPr lang="en-GB" sz="3200" b="0" dirty="0">
                        <a:solidFill>
                          <a:schemeClr val="accent1">
                            <a:lumMod val="50000"/>
                          </a:schemeClr>
                        </a:solidFill>
                        <a:latin typeface="Century Gothic" panose="020B0502020202020204" pitchFamily="34" charset="0"/>
                      </a:endParaRPr>
                    </a:p>
                  </a:txBody>
                  <a:tcPr/>
                </a:tc>
                <a:tc>
                  <a:txBody>
                    <a:bodyPr/>
                    <a:lstStyle/>
                    <a:p>
                      <a:r>
                        <a:rPr lang="en-GB" sz="2400" b="1" dirty="0">
                          <a:solidFill>
                            <a:schemeClr val="accent1">
                              <a:lumMod val="50000"/>
                            </a:schemeClr>
                          </a:solidFill>
                          <a:latin typeface="Century Gothic" panose="020B0502020202020204" pitchFamily="34" charset="0"/>
                        </a:rPr>
                        <a:t>¿Singular</a:t>
                      </a:r>
                      <a:r>
                        <a:rPr lang="en-GB" sz="2400" b="1" baseline="0" dirty="0">
                          <a:solidFill>
                            <a:schemeClr val="accent1">
                              <a:lumMod val="50000"/>
                            </a:schemeClr>
                          </a:solidFill>
                          <a:latin typeface="Century Gothic" panose="020B0502020202020204" pitchFamily="34" charset="0"/>
                        </a:rPr>
                        <a:t> o plural?</a:t>
                      </a:r>
                    </a:p>
                  </a:txBody>
                  <a:tcPr anchor="ctr"/>
                </a:tc>
                <a:tc>
                  <a:txBody>
                    <a:bodyPr/>
                    <a:lstStyle/>
                    <a:p>
                      <a:endParaRPr lang="en-GB" sz="2400" b="1" baseline="0"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56469685"/>
                  </a:ext>
                </a:extLst>
              </a:tr>
              <a:tr h="289560">
                <a:tc rowSpan="2">
                  <a:txBody>
                    <a:bodyPr/>
                    <a:lstStyle/>
                    <a:p>
                      <a:r>
                        <a:rPr lang="en-GB" sz="2800" b="1" dirty="0">
                          <a:solidFill>
                            <a:schemeClr val="accent1">
                              <a:lumMod val="50000"/>
                            </a:schemeClr>
                          </a:solidFill>
                          <a:latin typeface="Century Gothic" panose="020B0502020202020204" pitchFamily="34" charset="0"/>
                        </a:rPr>
                        <a:t>5</a:t>
                      </a:r>
                    </a:p>
                  </a:txBody>
                  <a:tcPr/>
                </a:tc>
                <a:tc rowSpan="2">
                  <a:txBody>
                    <a:bodyPr/>
                    <a:lstStyle/>
                    <a:p>
                      <a:r>
                        <a:rPr lang="en-GB" sz="2400" b="0" dirty="0">
                          <a:solidFill>
                            <a:schemeClr val="accent1">
                              <a:lumMod val="50000"/>
                            </a:schemeClr>
                          </a:solidFill>
                          <a:latin typeface="Century Gothic" panose="020B0502020202020204" pitchFamily="34" charset="0"/>
                        </a:rPr>
                        <a:t>¿</a:t>
                      </a:r>
                      <a:r>
                        <a:rPr lang="en-GB" sz="2400" b="0" dirty="0" err="1">
                          <a:solidFill>
                            <a:schemeClr val="accent1">
                              <a:lumMod val="50000"/>
                            </a:schemeClr>
                          </a:solidFill>
                          <a:latin typeface="Century Gothic" panose="020B0502020202020204" pitchFamily="34" charset="0"/>
                        </a:rPr>
                        <a:t>Cuántos</a:t>
                      </a:r>
                      <a:endParaRPr lang="en-GB" sz="2400" b="0" dirty="0">
                        <a:solidFill>
                          <a:schemeClr val="accent1">
                            <a:lumMod val="50000"/>
                          </a:schemeClr>
                        </a:solidFill>
                        <a:latin typeface="Century Gothic" panose="020B0502020202020204" pitchFamily="34" charset="0"/>
                      </a:endParaRPr>
                    </a:p>
                  </a:txBody>
                  <a:tcPr anchor="ctr"/>
                </a:tc>
                <a:tc>
                  <a:txBody>
                    <a:bodyPr/>
                    <a:lstStyle/>
                    <a:p>
                      <a:r>
                        <a:rPr lang="en-GB" sz="2400" b="0" dirty="0" err="1">
                          <a:solidFill>
                            <a:schemeClr val="accent1">
                              <a:lumMod val="50000"/>
                            </a:schemeClr>
                          </a:solidFill>
                          <a:latin typeface="Century Gothic" panose="020B0502020202020204" pitchFamily="34" charset="0"/>
                        </a:rPr>
                        <a:t>platos</a:t>
                      </a:r>
                      <a:endParaRPr lang="en-GB" sz="2400" b="0" dirty="0">
                        <a:solidFill>
                          <a:schemeClr val="accent1">
                            <a:lumMod val="50000"/>
                          </a:schemeClr>
                        </a:solidFill>
                        <a:latin typeface="Century Gothic" panose="020B0502020202020204" pitchFamily="34" charset="0"/>
                      </a:endParaRPr>
                    </a:p>
                  </a:txBody>
                  <a:tcPr/>
                </a:tc>
                <a:tc rowSpan="2">
                  <a:txBody>
                    <a:bodyPr/>
                    <a:lstStyle/>
                    <a:p>
                      <a:r>
                        <a:rPr lang="en-GB" sz="2400" b="0" dirty="0" err="1">
                          <a:solidFill>
                            <a:schemeClr val="accent1">
                              <a:lumMod val="50000"/>
                            </a:schemeClr>
                          </a:solidFill>
                          <a:latin typeface="Century Gothic" panose="020B0502020202020204" pitchFamily="34" charset="0"/>
                        </a:rPr>
                        <a:t>quieres</a:t>
                      </a:r>
                      <a:r>
                        <a:rPr lang="en-GB" sz="2400" b="0" dirty="0">
                          <a:solidFill>
                            <a:schemeClr val="accent1">
                              <a:lumMod val="50000"/>
                            </a:schemeClr>
                          </a:solidFill>
                          <a:latin typeface="Century Gothic" panose="020B0502020202020204" pitchFamily="34" charset="0"/>
                        </a:rPr>
                        <a:t>?</a:t>
                      </a:r>
                    </a:p>
                  </a:txBody>
                  <a:tcPr anchor="ctr"/>
                </a:tc>
                <a:extLst>
                  <a:ext uri="{0D108BD9-81ED-4DB2-BD59-A6C34878D82A}">
                    <a16:rowId xmlns:a16="http://schemas.microsoft.com/office/drawing/2014/main" val="622362356"/>
                  </a:ext>
                </a:extLst>
              </a:tr>
              <a:tr h="289560">
                <a:tc vMerge="1">
                  <a:txBody>
                    <a:bodyPr/>
                    <a:lstStyle/>
                    <a:p>
                      <a:endParaRPr lang="en-GB"/>
                    </a:p>
                  </a:txBody>
                  <a:tcPr/>
                </a:tc>
                <a:tc vMerge="1">
                  <a:txBody>
                    <a:bodyPr/>
                    <a:lstStyle/>
                    <a:p>
                      <a:endParaRPr lang="en-GB"/>
                    </a:p>
                  </a:txBody>
                  <a:tcPr/>
                </a:tc>
                <a:tc>
                  <a:txBody>
                    <a:bodyPr/>
                    <a:lstStyle/>
                    <a:p>
                      <a:r>
                        <a:rPr lang="en-GB" sz="2400" b="0" dirty="0">
                          <a:solidFill>
                            <a:schemeClr val="accent1">
                              <a:lumMod val="50000"/>
                            </a:schemeClr>
                          </a:solidFill>
                          <a:latin typeface="Century Gothic" panose="020B0502020202020204" pitchFamily="34" charset="0"/>
                        </a:rPr>
                        <a:t>dinero</a:t>
                      </a:r>
                    </a:p>
                  </a:txBody>
                  <a:tcPr/>
                </a:tc>
                <a:tc vMerge="1">
                  <a:txBody>
                    <a:bodyPr/>
                    <a:lstStyle/>
                    <a:p>
                      <a:endParaRPr lang="en-GB" sz="2400" b="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114119023"/>
                  </a:ext>
                </a:extLst>
              </a:tr>
              <a:tr h="289560">
                <a:tc rowSpan="2">
                  <a:txBody>
                    <a:bodyPr/>
                    <a:lstStyle/>
                    <a:p>
                      <a:r>
                        <a:rPr lang="en-GB" sz="2800" b="1" dirty="0">
                          <a:solidFill>
                            <a:schemeClr val="accent1">
                              <a:lumMod val="50000"/>
                            </a:schemeClr>
                          </a:solidFill>
                          <a:latin typeface="Century Gothic" panose="020B0502020202020204" pitchFamily="34" charset="0"/>
                        </a:rPr>
                        <a:t>6</a:t>
                      </a: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a:t>
                      </a:r>
                      <a:r>
                        <a:rPr lang="en-GB" sz="2400" b="0" dirty="0" err="1">
                          <a:solidFill>
                            <a:schemeClr val="accent1">
                              <a:lumMod val="50000"/>
                            </a:schemeClr>
                          </a:solidFill>
                          <a:latin typeface="Century Gothic" panose="020B0502020202020204" pitchFamily="34" charset="0"/>
                        </a:rPr>
                        <a:t>Cuántos</a:t>
                      </a:r>
                      <a:endParaRPr lang="en-GB" sz="2400" b="0" dirty="0">
                        <a:solidFill>
                          <a:schemeClr val="accent1">
                            <a:lumMod val="50000"/>
                          </a:schemeClr>
                        </a:solidFill>
                        <a:latin typeface="Century Gothic" panose="020B0502020202020204" pitchFamily="34" charset="0"/>
                      </a:endParaRPr>
                    </a:p>
                  </a:txBody>
                  <a:tcPr anchor="ctr"/>
                </a:tc>
                <a:tc>
                  <a:txBody>
                    <a:bodyPr/>
                    <a:lstStyle/>
                    <a:p>
                      <a:r>
                        <a:rPr lang="en-GB" sz="2400" b="0" dirty="0" err="1">
                          <a:solidFill>
                            <a:schemeClr val="accent1">
                              <a:lumMod val="50000"/>
                            </a:schemeClr>
                          </a:solidFill>
                          <a:latin typeface="Century Gothic" panose="020B0502020202020204" pitchFamily="34" charset="0"/>
                        </a:rPr>
                        <a:t>ejercicio</a:t>
                      </a:r>
                      <a:endParaRPr lang="en-GB" sz="2400" b="0" dirty="0">
                        <a:solidFill>
                          <a:schemeClr val="accent1">
                            <a:lumMod val="50000"/>
                          </a:schemeClr>
                        </a:solidFill>
                        <a:latin typeface="Century Gothic" panose="020B0502020202020204" pitchFamily="34"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haces?</a:t>
                      </a:r>
                    </a:p>
                  </a:txBody>
                  <a:tcPr anchor="ctr"/>
                </a:tc>
                <a:extLst>
                  <a:ext uri="{0D108BD9-81ED-4DB2-BD59-A6C34878D82A}">
                    <a16:rowId xmlns:a16="http://schemas.microsoft.com/office/drawing/2014/main" val="1232208202"/>
                  </a:ext>
                </a:extLst>
              </a:tr>
              <a:tr h="289560">
                <a:tc vMerge="1">
                  <a:txBody>
                    <a:bodyPr/>
                    <a:lstStyle/>
                    <a:p>
                      <a:endParaRPr lang="en-GB"/>
                    </a:p>
                  </a:txBody>
                  <a:tcPr/>
                </a:tc>
                <a:tc vMerge="1">
                  <a:txBody>
                    <a:bodyPr/>
                    <a:lstStyle/>
                    <a:p>
                      <a:endParaRPr lang="en-GB"/>
                    </a:p>
                  </a:txBody>
                  <a:tcPr/>
                </a:tc>
                <a:tc>
                  <a:txBody>
                    <a:bodyPr/>
                    <a:lstStyle/>
                    <a:p>
                      <a:r>
                        <a:rPr lang="en-GB" sz="2400" b="0" dirty="0" err="1">
                          <a:solidFill>
                            <a:schemeClr val="accent1">
                              <a:lumMod val="50000"/>
                            </a:schemeClr>
                          </a:solidFill>
                          <a:latin typeface="Century Gothic" panose="020B0502020202020204" pitchFamily="34" charset="0"/>
                        </a:rPr>
                        <a:t>deportes</a:t>
                      </a:r>
                      <a:endParaRPr lang="en-GB" sz="2400" b="0" dirty="0">
                        <a:solidFill>
                          <a:schemeClr val="accent1">
                            <a:lumMod val="50000"/>
                          </a:schemeClr>
                        </a:solidFill>
                        <a:latin typeface="Century Gothic" panose="020B0502020202020204" pitchFamily="34" charset="0"/>
                      </a:endParaRPr>
                    </a:p>
                  </a:txBody>
                  <a:tcPr/>
                </a:tc>
                <a:tc vMerge="1">
                  <a:txBody>
                    <a:bodyPr/>
                    <a:lstStyle/>
                    <a:p>
                      <a:endParaRPr lang="en-GB" sz="2400" b="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341490503"/>
                  </a:ext>
                </a:extLst>
              </a:tr>
              <a:tr h="289560">
                <a:tc rowSpan="2">
                  <a:txBody>
                    <a:bodyPr/>
                    <a:lstStyle/>
                    <a:p>
                      <a:r>
                        <a:rPr lang="en-GB" sz="2800" b="1" dirty="0">
                          <a:solidFill>
                            <a:schemeClr val="accent1">
                              <a:lumMod val="50000"/>
                            </a:schemeClr>
                          </a:solidFill>
                          <a:latin typeface="Century Gothic" panose="020B0502020202020204" pitchFamily="34" charset="0"/>
                        </a:rPr>
                        <a:t>7</a:t>
                      </a: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a:t>
                      </a:r>
                      <a:r>
                        <a:rPr lang="en-GB" sz="2400" b="0" dirty="0" err="1">
                          <a:solidFill>
                            <a:schemeClr val="accent1">
                              <a:lumMod val="50000"/>
                            </a:schemeClr>
                          </a:solidFill>
                          <a:latin typeface="Century Gothic" panose="020B0502020202020204" pitchFamily="34" charset="0"/>
                        </a:rPr>
                        <a:t>Cuánto</a:t>
                      </a:r>
                      <a:endParaRPr lang="en-GB" sz="2400" b="0" dirty="0">
                        <a:solidFill>
                          <a:schemeClr val="accent1">
                            <a:lumMod val="50000"/>
                          </a:schemeClr>
                        </a:solidFill>
                        <a:latin typeface="Century Gothic" panose="020B0502020202020204" pitchFamily="34" charset="0"/>
                      </a:endParaRPr>
                    </a:p>
                  </a:txBody>
                  <a:tcPr anchor="ctr"/>
                </a:tc>
                <a:tc>
                  <a:txBody>
                    <a:bodyPr/>
                    <a:lstStyle/>
                    <a:p>
                      <a:r>
                        <a:rPr lang="en-GB" sz="2400" b="0" dirty="0" err="1">
                          <a:solidFill>
                            <a:schemeClr val="accent1">
                              <a:lumMod val="50000"/>
                            </a:schemeClr>
                          </a:solidFill>
                          <a:latin typeface="Century Gothic" panose="020B0502020202020204" pitchFamily="34" charset="0"/>
                        </a:rPr>
                        <a:t>inglés</a:t>
                      </a:r>
                      <a:r>
                        <a:rPr lang="en-GB" sz="2400" b="0" dirty="0">
                          <a:solidFill>
                            <a:schemeClr val="accent1">
                              <a:lumMod val="50000"/>
                            </a:schemeClr>
                          </a:solidFill>
                          <a:latin typeface="Century Gothic" panose="020B0502020202020204" pitchFamily="34" charset="0"/>
                        </a:rPr>
                        <a:t>   </a:t>
                      </a:r>
                    </a:p>
                  </a:txBody>
                  <a:tcPr/>
                </a:tc>
                <a:tc rowSpan="2">
                  <a:txBody>
                    <a:bodyPr/>
                    <a:lstStyle/>
                    <a:p>
                      <a:r>
                        <a:rPr lang="en-GB" sz="2400" b="0" dirty="0" err="1">
                          <a:solidFill>
                            <a:schemeClr val="accent1">
                              <a:lumMod val="50000"/>
                            </a:schemeClr>
                          </a:solidFill>
                          <a:latin typeface="Century Gothic" panose="020B0502020202020204" pitchFamily="34" charset="0"/>
                        </a:rPr>
                        <a:t>hablas</a:t>
                      </a:r>
                      <a:r>
                        <a:rPr lang="en-GB" sz="2400" b="0" dirty="0">
                          <a:solidFill>
                            <a:schemeClr val="accent1">
                              <a:lumMod val="50000"/>
                            </a:schemeClr>
                          </a:solidFill>
                          <a:latin typeface="Century Gothic" panose="020B0502020202020204" pitchFamily="34" charset="0"/>
                        </a:rPr>
                        <a:t>?</a:t>
                      </a:r>
                    </a:p>
                  </a:txBody>
                  <a:tcPr anchor="ctr"/>
                </a:tc>
                <a:extLst>
                  <a:ext uri="{0D108BD9-81ED-4DB2-BD59-A6C34878D82A}">
                    <a16:rowId xmlns:a16="http://schemas.microsoft.com/office/drawing/2014/main" val="609657990"/>
                  </a:ext>
                </a:extLst>
              </a:tr>
              <a:tr h="289560">
                <a:tc vMerge="1">
                  <a:txBody>
                    <a:bodyPr/>
                    <a:lstStyle/>
                    <a:p>
                      <a:endParaRPr lang="en-GB"/>
                    </a:p>
                  </a:txBody>
                  <a:tcPr/>
                </a:tc>
                <a:tc vMerge="1">
                  <a:txBody>
                    <a:bodyPr/>
                    <a:lstStyle/>
                    <a:p>
                      <a:endParaRPr lang="en-GB"/>
                    </a:p>
                  </a:txBody>
                  <a:tcPr/>
                </a:tc>
                <a:tc>
                  <a:txBody>
                    <a:bodyPr/>
                    <a:lstStyle/>
                    <a:p>
                      <a:r>
                        <a:rPr lang="en-GB" sz="2400" b="0" dirty="0" err="1">
                          <a:solidFill>
                            <a:schemeClr val="accent1">
                              <a:lumMod val="50000"/>
                            </a:schemeClr>
                          </a:solidFill>
                          <a:latin typeface="Century Gothic" panose="020B0502020202020204" pitchFamily="34" charset="0"/>
                        </a:rPr>
                        <a:t>idiomas</a:t>
                      </a:r>
                      <a:endParaRPr lang="en-GB" sz="2400" b="0" dirty="0">
                        <a:solidFill>
                          <a:schemeClr val="accent1">
                            <a:lumMod val="50000"/>
                          </a:schemeClr>
                        </a:solidFill>
                        <a:latin typeface="Century Gothic" panose="020B0502020202020204" pitchFamily="34" charset="0"/>
                      </a:endParaRPr>
                    </a:p>
                  </a:txBody>
                  <a:tcPr/>
                </a:tc>
                <a:tc vMerge="1">
                  <a:txBody>
                    <a:bodyPr/>
                    <a:lstStyle/>
                    <a:p>
                      <a:endParaRPr lang="en-GB" sz="2400" b="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3915497078"/>
                  </a:ext>
                </a:extLst>
              </a:tr>
              <a:tr h="289560">
                <a:tc rowSpan="2">
                  <a:txBody>
                    <a:bodyPr/>
                    <a:lstStyle/>
                    <a:p>
                      <a:r>
                        <a:rPr lang="en-GB" sz="2800" b="1" dirty="0">
                          <a:solidFill>
                            <a:schemeClr val="accent1">
                              <a:lumMod val="50000"/>
                            </a:schemeClr>
                          </a:solidFill>
                          <a:latin typeface="Century Gothic" panose="020B0502020202020204" pitchFamily="34" charset="0"/>
                        </a:rPr>
                        <a:t>8</a:t>
                      </a:r>
                    </a:p>
                  </a:txBody>
                  <a:tcPr/>
                </a:tc>
                <a:tc rowSpan="2">
                  <a:txBody>
                    <a:bodyPr/>
                    <a:lstStyle/>
                    <a:p>
                      <a:r>
                        <a:rPr lang="en-GB" sz="2400" b="0" dirty="0">
                          <a:solidFill>
                            <a:schemeClr val="accent1">
                              <a:lumMod val="50000"/>
                            </a:schemeClr>
                          </a:solidFill>
                          <a:latin typeface="Century Gothic" panose="020B0502020202020204" pitchFamily="34" charset="0"/>
                        </a:rPr>
                        <a:t>¿</a:t>
                      </a:r>
                      <a:r>
                        <a:rPr lang="en-GB" sz="2400" b="0" dirty="0" err="1">
                          <a:solidFill>
                            <a:schemeClr val="accent1">
                              <a:lumMod val="50000"/>
                            </a:schemeClr>
                          </a:solidFill>
                          <a:latin typeface="Century Gothic" panose="020B0502020202020204" pitchFamily="34" charset="0"/>
                        </a:rPr>
                        <a:t>Cuánto</a:t>
                      </a:r>
                      <a:endParaRPr lang="en-GB" sz="2400" b="0" dirty="0">
                        <a:solidFill>
                          <a:schemeClr val="accent1">
                            <a:lumMod val="50000"/>
                          </a:schemeClr>
                        </a:solidFill>
                        <a:latin typeface="Century Gothic" panose="020B0502020202020204" pitchFamily="34" charset="0"/>
                      </a:endParaRPr>
                    </a:p>
                  </a:txBody>
                  <a:tcPr anchor="ctr"/>
                </a:tc>
                <a:tc>
                  <a:txBody>
                    <a:bodyPr/>
                    <a:lstStyle/>
                    <a:p>
                      <a:r>
                        <a:rPr lang="en-GB" sz="2400" b="0" dirty="0" err="1">
                          <a:solidFill>
                            <a:schemeClr val="accent1">
                              <a:lumMod val="50000"/>
                            </a:schemeClr>
                          </a:solidFill>
                          <a:latin typeface="Century Gothic" panose="020B0502020202020204" pitchFamily="34" charset="0"/>
                        </a:rPr>
                        <a:t>tiempo</a:t>
                      </a:r>
                      <a:endParaRPr lang="en-GB" sz="2400" b="0" dirty="0">
                        <a:solidFill>
                          <a:schemeClr val="accent1">
                            <a:lumMod val="50000"/>
                          </a:schemeClr>
                        </a:solidFill>
                        <a:latin typeface="Century Gothic" panose="020B0502020202020204" pitchFamily="34"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err="1">
                          <a:solidFill>
                            <a:schemeClr val="accent1">
                              <a:lumMod val="50000"/>
                            </a:schemeClr>
                          </a:solidFill>
                          <a:latin typeface="Century Gothic" panose="020B0502020202020204" pitchFamily="34" charset="0"/>
                        </a:rPr>
                        <a:t>necesitas</a:t>
                      </a:r>
                      <a:r>
                        <a:rPr lang="en-GB" sz="2400" b="0" dirty="0">
                          <a:solidFill>
                            <a:schemeClr val="accent1">
                              <a:lumMod val="50000"/>
                            </a:schemeClr>
                          </a:solidFill>
                          <a:latin typeface="Century Gothic" panose="020B0502020202020204" pitchFamily="34" charset="0"/>
                        </a:rPr>
                        <a:t>?</a:t>
                      </a:r>
                    </a:p>
                  </a:txBody>
                  <a:tcPr anchor="ctr"/>
                </a:tc>
                <a:extLst>
                  <a:ext uri="{0D108BD9-81ED-4DB2-BD59-A6C34878D82A}">
                    <a16:rowId xmlns:a16="http://schemas.microsoft.com/office/drawing/2014/main" val="221578654"/>
                  </a:ext>
                </a:extLst>
              </a:tr>
              <a:tr h="289560">
                <a:tc vMerge="1">
                  <a:txBody>
                    <a:bodyPr/>
                    <a:lstStyle/>
                    <a:p>
                      <a:endParaRPr lang="en-GB"/>
                    </a:p>
                  </a:txBody>
                  <a:tcPr/>
                </a:tc>
                <a:tc vMerge="1">
                  <a:txBody>
                    <a:bodyPr/>
                    <a:lstStyle/>
                    <a:p>
                      <a:endParaRPr lang="en-GB"/>
                    </a:p>
                  </a:txBody>
                  <a:tcPr/>
                </a:tc>
                <a:tc>
                  <a:txBody>
                    <a:bodyPr/>
                    <a:lstStyle/>
                    <a:p>
                      <a:r>
                        <a:rPr lang="en-GB" sz="2400" b="0" dirty="0" err="1">
                          <a:solidFill>
                            <a:schemeClr val="accent1">
                              <a:lumMod val="50000"/>
                            </a:schemeClr>
                          </a:solidFill>
                          <a:latin typeface="Century Gothic" panose="020B0502020202020204" pitchFamily="34" charset="0"/>
                        </a:rPr>
                        <a:t>productos</a:t>
                      </a:r>
                      <a:endParaRPr lang="en-GB" sz="2400" b="0" dirty="0">
                        <a:solidFill>
                          <a:schemeClr val="accent1">
                            <a:lumMod val="50000"/>
                          </a:schemeClr>
                        </a:solidFill>
                        <a:latin typeface="Century Gothic" panose="020B0502020202020204" pitchFamily="34" charset="0"/>
                      </a:endParaRPr>
                    </a:p>
                  </a:txBody>
                  <a:tcPr/>
                </a:tc>
                <a:tc vMerge="1">
                  <a:txBody>
                    <a:bodyPr/>
                    <a:lstStyle/>
                    <a:p>
                      <a:endParaRPr lang="en-GB" sz="2400" b="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3343814298"/>
                  </a:ext>
                </a:extLst>
              </a:tr>
            </a:tbl>
          </a:graphicData>
        </a:graphic>
      </p:graphicFrame>
      <p:sp>
        <p:nvSpPr>
          <p:cNvPr id="2" name="Rounded Rectangle 1"/>
          <p:cNvSpPr/>
          <p:nvPr/>
        </p:nvSpPr>
        <p:spPr>
          <a:xfrm>
            <a:off x="2074460" y="1815152"/>
            <a:ext cx="2251880" cy="477671"/>
          </a:xfrm>
          <a:prstGeom prst="roundRect">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1995415" y="3266899"/>
            <a:ext cx="2251880" cy="477671"/>
          </a:xfrm>
          <a:prstGeom prst="roundRect">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1995415" y="3723877"/>
            <a:ext cx="2251880" cy="477671"/>
          </a:xfrm>
          <a:prstGeom prst="roundRect">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a:off x="1995415" y="5083010"/>
            <a:ext cx="2251880" cy="477671"/>
          </a:xfrm>
          <a:prstGeom prst="roundRect">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p:nvSpPr>
        <p:spPr>
          <a:xfrm>
            <a:off x="7991666" y="1815151"/>
            <a:ext cx="2251880" cy="477671"/>
          </a:xfrm>
          <a:prstGeom prst="roundRect">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p:nvSpPr>
        <p:spPr>
          <a:xfrm>
            <a:off x="7991666" y="3215989"/>
            <a:ext cx="2251880" cy="477671"/>
          </a:xfrm>
          <a:prstGeom prst="roundRect">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p:cNvSpPr/>
          <p:nvPr/>
        </p:nvSpPr>
        <p:spPr>
          <a:xfrm>
            <a:off x="7991666" y="3691301"/>
            <a:ext cx="2251880" cy="477671"/>
          </a:xfrm>
          <a:prstGeom prst="roundRect">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a:off x="7991666" y="4556555"/>
            <a:ext cx="2251880" cy="477671"/>
          </a:xfrm>
          <a:prstGeom prst="roundRect">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62752" y="5614819"/>
            <a:ext cx="11851581" cy="707886"/>
          </a:xfrm>
          <a:prstGeom prst="rect">
            <a:avLst/>
          </a:prstGeom>
          <a:solidFill>
            <a:schemeClr val="accent4">
              <a:lumMod val="20000"/>
              <a:lumOff val="80000"/>
            </a:schemeClr>
          </a:solidFill>
          <a:ln w="38100">
            <a:solidFill>
              <a:schemeClr val="accent1">
                <a:lumMod val="50000"/>
              </a:schemeClr>
            </a:solidFill>
          </a:ln>
        </p:spPr>
        <p:txBody>
          <a:bodyPr wrap="square" rtlCol="0">
            <a:spAutoFit/>
          </a:bodyPr>
          <a:lstStyle/>
          <a:p>
            <a:r>
              <a:rPr lang="en-GB" sz="2000" i="1" dirty="0">
                <a:solidFill>
                  <a:schemeClr val="accent1">
                    <a:lumMod val="50000"/>
                  </a:schemeClr>
                </a:solidFill>
                <a:latin typeface="Century Gothic" panose="020B0502020202020204" pitchFamily="34" charset="0"/>
              </a:rPr>
              <a:t>		</a:t>
            </a:r>
            <a:r>
              <a:rPr lang="en-GB" sz="2000" i="1" dirty="0" err="1">
                <a:solidFill>
                  <a:schemeClr val="accent1">
                    <a:lumMod val="50000"/>
                  </a:schemeClr>
                </a:solidFill>
                <a:latin typeface="Century Gothic" panose="020B0502020202020204" pitchFamily="34" charset="0"/>
              </a:rPr>
              <a:t>ejercicio</a:t>
            </a:r>
            <a:r>
              <a:rPr lang="en-GB" sz="2000" dirty="0">
                <a:solidFill>
                  <a:schemeClr val="accent1">
                    <a:lumMod val="50000"/>
                  </a:schemeClr>
                </a:solidFill>
                <a:latin typeface="Century Gothic" panose="020B0502020202020204" pitchFamily="34" charset="0"/>
              </a:rPr>
              <a:t> – exercise 					</a:t>
            </a:r>
            <a:r>
              <a:rPr lang="en-GB" sz="2000" i="1" dirty="0" err="1">
                <a:solidFill>
                  <a:schemeClr val="accent1">
                    <a:lumMod val="50000"/>
                  </a:schemeClr>
                </a:solidFill>
                <a:latin typeface="Century Gothic" panose="020B0502020202020204" pitchFamily="34" charset="0"/>
              </a:rPr>
              <a:t>idioma</a:t>
            </a:r>
            <a:r>
              <a:rPr lang="en-GB" sz="2000" dirty="0">
                <a:solidFill>
                  <a:schemeClr val="accent1">
                    <a:lumMod val="50000"/>
                  </a:schemeClr>
                </a:solidFill>
                <a:latin typeface="Century Gothic" panose="020B0502020202020204" pitchFamily="34" charset="0"/>
              </a:rPr>
              <a:t> – language 			</a:t>
            </a:r>
            <a:r>
              <a:rPr lang="en-GB" sz="2000" i="1" dirty="0" err="1">
                <a:solidFill>
                  <a:schemeClr val="accent1">
                    <a:lumMod val="50000"/>
                  </a:schemeClr>
                </a:solidFill>
                <a:latin typeface="Century Gothic" panose="020B0502020202020204" pitchFamily="34" charset="0"/>
              </a:rPr>
              <a:t>correo</a:t>
            </a:r>
            <a:r>
              <a:rPr lang="en-GB" sz="2000" dirty="0">
                <a:solidFill>
                  <a:schemeClr val="accent1">
                    <a:lumMod val="50000"/>
                  </a:schemeClr>
                </a:solidFill>
                <a:latin typeface="Century Gothic" panose="020B0502020202020204" pitchFamily="34" charset="0"/>
              </a:rPr>
              <a:t> – mail						</a:t>
            </a:r>
            <a:r>
              <a:rPr lang="en-GB" sz="2000" i="1" dirty="0" err="1">
                <a:solidFill>
                  <a:schemeClr val="accent1">
                    <a:lumMod val="50000"/>
                  </a:schemeClr>
                </a:solidFill>
                <a:latin typeface="Century Gothic" panose="020B0502020202020204" pitchFamily="34" charset="0"/>
              </a:rPr>
              <a:t>tiempo</a:t>
            </a:r>
            <a:r>
              <a:rPr lang="en-GB" sz="2000" dirty="0">
                <a:solidFill>
                  <a:schemeClr val="accent1">
                    <a:lumMod val="50000"/>
                  </a:schemeClr>
                </a:solidFill>
                <a:latin typeface="Century Gothic" panose="020B0502020202020204" pitchFamily="34" charset="0"/>
              </a:rPr>
              <a:t> – time </a:t>
            </a:r>
          </a:p>
        </p:txBody>
      </p:sp>
      <p:sp>
        <p:nvSpPr>
          <p:cNvPr id="17"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Tree>
    <p:extLst>
      <p:ext uri="{BB962C8B-B14F-4D97-AF65-F5344CB8AC3E}">
        <p14:creationId xmlns:p14="http://schemas.microsoft.com/office/powerpoint/2010/main" val="278251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P spid="12" grpId="0" animBg="1"/>
      <p:bldP spid="13" grpId="0" animBg="1"/>
      <p:bldP spid="14" grpId="0" animBg="1"/>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034672" y="4403606"/>
            <a:ext cx="2332069" cy="2112950"/>
            <a:chOff x="5034672" y="3287188"/>
            <a:chExt cx="2332069" cy="2112950"/>
          </a:xfrm>
        </p:grpSpPr>
        <p:pic>
          <p:nvPicPr>
            <p:cNvPr id="7" name="Picture 2" descr="http://www.clker.com/cliparts/w/d/u/B/w/V/stamp1-md.pn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5034672" y="3287188"/>
              <a:ext cx="2332069" cy="2112950"/>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rot="21349562">
              <a:off x="5168104" y="3854359"/>
              <a:ext cx="2065204" cy="830997"/>
            </a:xfrm>
            <a:prstGeom prst="rect">
              <a:avLst/>
            </a:prstGeom>
            <a:noFill/>
          </p:spPr>
          <p:txBody>
            <a:bodyPr wrap="square" rtlCol="0">
              <a:spAutoFit/>
            </a:bodyPr>
            <a:lstStyle/>
            <a:p>
              <a:pPr algn="ctr"/>
              <a:r>
                <a:rPr lang="en-GB" sz="4800" b="1" dirty="0">
                  <a:solidFill>
                    <a:schemeClr val="accent1">
                      <a:lumMod val="50000"/>
                    </a:schemeClr>
                  </a:solidFill>
                  <a:latin typeface="Century Gothic" panose="020B0502020202020204" pitchFamily="34" charset="0"/>
                  <a:cs typeface="Calibri" panose="020F0502020204030204" pitchFamily="34" charset="0"/>
                </a:rPr>
                <a:t>who?</a:t>
              </a:r>
            </a:p>
          </p:txBody>
        </p:sp>
      </p:gr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07" y="1"/>
            <a:ext cx="1314529" cy="1628078"/>
          </a:xfrm>
          <a:prstGeom prst="rect">
            <a:avLst/>
          </a:prstGeom>
        </p:spPr>
      </p:pic>
      <p:sp>
        <p:nvSpPr>
          <p:cNvPr id="11" name="TextBox 10"/>
          <p:cNvSpPr txBox="1"/>
          <p:nvPr/>
        </p:nvSpPr>
        <p:spPr>
          <a:xfrm>
            <a:off x="104707" y="2108792"/>
            <a:ext cx="12192000" cy="2215991"/>
          </a:xfrm>
          <a:prstGeom prst="rect">
            <a:avLst/>
          </a:prstGeom>
          <a:noFill/>
        </p:spPr>
        <p:txBody>
          <a:bodyPr wrap="square" rtlCol="0">
            <a:spAutoFit/>
          </a:bodyPr>
          <a:lstStyle/>
          <a:p>
            <a:pPr algn="ctr"/>
            <a:r>
              <a:rPr lang="en-GB" sz="13800" b="1" dirty="0">
                <a:solidFill>
                  <a:schemeClr val="accent1">
                    <a:lumMod val="50000"/>
                  </a:schemeClr>
                </a:solidFill>
                <a:latin typeface="Century Gothic" panose="020B0502020202020204" pitchFamily="34" charset="0"/>
              </a:rPr>
              <a:t>¿</a:t>
            </a:r>
            <a:r>
              <a:rPr lang="en-GB" sz="13800" b="1" dirty="0" err="1">
                <a:solidFill>
                  <a:schemeClr val="accent1">
                    <a:lumMod val="50000"/>
                  </a:schemeClr>
                </a:solidFill>
                <a:latin typeface="Century Gothic" panose="020B0502020202020204" pitchFamily="34" charset="0"/>
              </a:rPr>
              <a:t>quiénes</a:t>
            </a:r>
            <a:r>
              <a:rPr lang="en-GB" sz="13800" b="1" dirty="0">
                <a:solidFill>
                  <a:schemeClr val="accent1">
                    <a:lumMod val="50000"/>
                  </a:schemeClr>
                </a:solidFill>
                <a:latin typeface="Century Gothic" panose="020B0502020202020204" pitchFamily="34" charset="0"/>
              </a:rPr>
              <a:t>?</a:t>
            </a:r>
          </a:p>
        </p:txBody>
      </p:sp>
      <p:sp>
        <p:nvSpPr>
          <p:cNvPr id="3" name="Title 2">
            <a:extLst>
              <a:ext uri="{FF2B5EF4-FFF2-40B4-BE49-F238E27FC236}">
                <a16:creationId xmlns:a16="http://schemas.microsoft.com/office/drawing/2014/main" id="{374E4BD1-189E-DE41-A1EC-E5F29AEE7B49}"/>
              </a:ext>
            </a:extLst>
          </p:cNvPr>
          <p:cNvSpPr>
            <a:spLocks noGrp="1"/>
          </p:cNvSpPr>
          <p:nvPr>
            <p:ph type="title"/>
          </p:nvPr>
        </p:nvSpPr>
        <p:spPr/>
        <p:txBody>
          <a:bodyPr>
            <a:noAutofit/>
          </a:bodyPr>
          <a:lstStyle/>
          <a:p>
            <a:pPr algn="ctr"/>
            <a:r>
              <a:rPr lang="en-GB" sz="13800" b="1" dirty="0">
                <a:solidFill>
                  <a:schemeClr val="accent1">
                    <a:lumMod val="50000"/>
                  </a:schemeClr>
                </a:solidFill>
              </a:rPr>
              <a:t>¿</a:t>
            </a:r>
            <a:r>
              <a:rPr lang="en-GB" sz="13800" b="1" dirty="0" err="1">
                <a:solidFill>
                  <a:schemeClr val="accent1">
                    <a:lumMod val="50000"/>
                  </a:schemeClr>
                </a:solidFill>
              </a:rPr>
              <a:t>quién</a:t>
            </a:r>
            <a:r>
              <a:rPr lang="en-GB" sz="13800" b="1" dirty="0">
                <a:solidFill>
                  <a:schemeClr val="accent1">
                    <a:lumMod val="50000"/>
                  </a:schemeClr>
                </a:solidFill>
              </a:rPr>
              <a:t>?</a:t>
            </a:r>
            <a:endParaRPr lang="en-US" sz="13800" dirty="0">
              <a:solidFill>
                <a:schemeClr val="accent1">
                  <a:lumMod val="50000"/>
                </a:schemeClr>
              </a:solidFill>
            </a:endParaRPr>
          </a:p>
        </p:txBody>
      </p:sp>
    </p:spTree>
    <p:extLst>
      <p:ext uri="{BB962C8B-B14F-4D97-AF65-F5344CB8AC3E}">
        <p14:creationId xmlns:p14="http://schemas.microsoft.com/office/powerpoint/2010/main" val="145337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p:cNvSpPr txBox="1"/>
          <p:nvPr/>
        </p:nvSpPr>
        <p:spPr>
          <a:xfrm>
            <a:off x="104707" y="1496130"/>
            <a:ext cx="1219200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5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cs typeface="Calibri" panose="020F0502020204030204" pitchFamily="34" charset="0"/>
              </a:rPr>
              <a:t>¿</a:t>
            </a:r>
            <a:r>
              <a:rPr lang="es-ES" sz="4500" b="1" dirty="0">
                <a:solidFill>
                  <a:srgbClr val="EA5F00"/>
                </a:solidFill>
                <a:latin typeface="Century Gothic" panose="020B0502020202020204" pitchFamily="34" charset="0"/>
                <a:cs typeface="Calibri" panose="020F0502020204030204" pitchFamily="34" charset="0"/>
              </a:rPr>
              <a:t>Quién</a:t>
            </a:r>
            <a:r>
              <a:rPr kumimoji="0" lang="es-ES" sz="4500" b="1" i="0" u="none" strike="noStrike" kern="120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rPr>
              <a:t> </a:t>
            </a:r>
            <a:r>
              <a:rPr kumimoji="0" lang="es-ES" sz="4500" b="0" i="0" u="sng" strike="noStrike" kern="1200" cap="none" spc="0" normalizeH="0" baseline="0" noProof="0" dirty="0">
                <a:ln>
                  <a:noFill/>
                </a:ln>
                <a:solidFill>
                  <a:schemeClr val="accent1">
                    <a:lumMod val="50000"/>
                  </a:schemeClr>
                </a:solidFill>
                <a:effectLst/>
                <a:uLnTx/>
                <a:uFillTx/>
                <a:latin typeface="Century Gothic" panose="020B0502020202020204" pitchFamily="34" charset="0"/>
                <a:cs typeface="Calibri" panose="020F0502020204030204" pitchFamily="34" charset="0"/>
              </a:rPr>
              <a:t>es</a:t>
            </a:r>
            <a:r>
              <a:rPr kumimoji="0" lang="es-ES" sz="4500" b="0" i="0" strike="noStrike" kern="1200" cap="none" spc="0" normalizeH="0" noProof="0" dirty="0">
                <a:ln>
                  <a:noFill/>
                </a:ln>
                <a:solidFill>
                  <a:schemeClr val="accent1">
                    <a:lumMod val="50000"/>
                  </a:schemeClr>
                </a:solidFill>
                <a:effectLst/>
                <a:uLnTx/>
                <a:uFillTx/>
                <a:latin typeface="Century Gothic" panose="020B0502020202020204" pitchFamily="34" charset="0"/>
                <a:cs typeface="Calibri" panose="020F0502020204030204" pitchFamily="34" charset="0"/>
              </a:rPr>
              <a:t> la persona con el libro</a:t>
            </a:r>
            <a:r>
              <a:rPr kumimoji="0" lang="es-ES" sz="45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cs typeface="Calibri" panose="020F0502020204030204" pitchFamily="34" charset="0"/>
              </a:rPr>
              <a:t>?</a:t>
            </a:r>
            <a:endParaRPr kumimoji="0" lang="fr-FR" sz="45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cs typeface="Calibri" panose="020F0502020204030204" pitchFamily="34" charset="0"/>
            </a:endParaRPr>
          </a:p>
        </p:txBody>
      </p:sp>
      <p:sp>
        <p:nvSpPr>
          <p:cNvPr id="12" name="TextBox 11"/>
          <p:cNvSpPr txBox="1"/>
          <p:nvPr/>
        </p:nvSpPr>
        <p:spPr>
          <a:xfrm>
            <a:off x="104707" y="2484651"/>
            <a:ext cx="11878186"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r>
              <a:rPr kumimoji="0" lang="en-HK"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Who </a:t>
            </a:r>
            <a:r>
              <a:rPr kumimoji="0" lang="en-HK" sz="3200" b="0" i="0" u="sng"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is</a:t>
            </a:r>
            <a:r>
              <a:rPr kumimoji="0" lang="en-HK" sz="3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the person with the</a:t>
            </a:r>
            <a:r>
              <a:rPr kumimoji="0" lang="en-HK" sz="3200" b="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book</a:t>
            </a:r>
            <a:r>
              <a:rPr kumimoji="0" lang="en-HK" sz="3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p>
        </p:txBody>
      </p:sp>
      <p:sp>
        <p:nvSpPr>
          <p:cNvPr id="10" name="TextBox 9"/>
          <p:cNvSpPr txBox="1"/>
          <p:nvPr/>
        </p:nvSpPr>
        <p:spPr>
          <a:xfrm>
            <a:off x="-192836" y="3384674"/>
            <a:ext cx="12787086"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5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cs typeface="Calibri" panose="020F0502020204030204" pitchFamily="34" charset="0"/>
              </a:rPr>
              <a:t>¿</a:t>
            </a:r>
            <a:r>
              <a:rPr lang="es-ES" sz="4500" b="1" dirty="0">
                <a:solidFill>
                  <a:srgbClr val="EA5F00"/>
                </a:solidFill>
                <a:latin typeface="Century Gothic" panose="020B0502020202020204" pitchFamily="34" charset="0"/>
                <a:cs typeface="Calibri" panose="020F0502020204030204" pitchFamily="34" charset="0"/>
              </a:rPr>
              <a:t>Quién</a:t>
            </a:r>
            <a:r>
              <a:rPr kumimoji="0" lang="es-ES" sz="4500" b="1" i="0" u="none" strike="noStrike" kern="120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rPr>
              <a:t>es </a:t>
            </a:r>
            <a:r>
              <a:rPr lang="es-ES" sz="4500" u="sng" dirty="0">
                <a:solidFill>
                  <a:schemeClr val="accent1">
                    <a:lumMod val="50000"/>
                  </a:schemeClr>
                </a:solidFill>
                <a:latin typeface="Century Gothic" panose="020B0502020202020204" pitchFamily="34" charset="0"/>
                <a:cs typeface="Calibri" panose="020F0502020204030204" pitchFamily="34" charset="0"/>
              </a:rPr>
              <a:t>son</a:t>
            </a:r>
            <a:r>
              <a:rPr lang="es-ES" sz="4500" dirty="0">
                <a:solidFill>
                  <a:schemeClr val="accent1">
                    <a:lumMod val="50000"/>
                  </a:schemeClr>
                </a:solidFill>
                <a:latin typeface="Century Gothic" panose="020B0502020202020204" pitchFamily="34" charset="0"/>
                <a:cs typeface="Calibri" panose="020F0502020204030204" pitchFamily="34" charset="0"/>
              </a:rPr>
              <a:t> las personas con los libros</a:t>
            </a:r>
            <a:r>
              <a:rPr kumimoji="0" lang="es-ES" sz="45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cs typeface="Calibri" panose="020F0502020204030204" pitchFamily="34" charset="0"/>
              </a:rPr>
              <a:t>?</a:t>
            </a:r>
            <a:endParaRPr kumimoji="0" lang="fr-FR" sz="45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cs typeface="Calibri" panose="020F0502020204030204" pitchFamily="34" charset="0"/>
            </a:endParaRPr>
          </a:p>
        </p:txBody>
      </p:sp>
      <p:sp>
        <p:nvSpPr>
          <p:cNvPr id="14" name="TextBox 13"/>
          <p:cNvSpPr txBox="1"/>
          <p:nvPr/>
        </p:nvSpPr>
        <p:spPr>
          <a:xfrm>
            <a:off x="0" y="4370281"/>
            <a:ext cx="12192000"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r>
              <a:rPr kumimoji="0" lang="en-HK"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Who </a:t>
            </a:r>
            <a:r>
              <a:rPr lang="en-HK" sz="3200" u="sng" dirty="0">
                <a:solidFill>
                  <a:schemeClr val="accent1">
                    <a:lumMod val="50000"/>
                  </a:schemeClr>
                </a:solidFill>
                <a:latin typeface="Century Gothic" panose="020B0502020202020204" pitchFamily="34" charset="0"/>
              </a:rPr>
              <a:t>are</a:t>
            </a:r>
            <a:r>
              <a:rPr lang="en-HK" sz="3200" dirty="0">
                <a:solidFill>
                  <a:schemeClr val="accent1">
                    <a:lumMod val="50000"/>
                  </a:schemeClr>
                </a:solidFill>
                <a:latin typeface="Century Gothic" panose="020B0502020202020204" pitchFamily="34" charset="0"/>
              </a:rPr>
              <a:t> the people with the books</a:t>
            </a:r>
            <a:r>
              <a:rPr kumimoji="0" lang="en-HK" sz="3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07" y="1"/>
            <a:ext cx="1314529" cy="1628078"/>
          </a:xfrm>
          <a:prstGeom prst="rect">
            <a:avLst/>
          </a:prstGeom>
        </p:spPr>
      </p:pic>
      <p:sp>
        <p:nvSpPr>
          <p:cNvPr id="2" name="Title 1" hidden="1">
            <a:extLst>
              <a:ext uri="{FF2B5EF4-FFF2-40B4-BE49-F238E27FC236}">
                <a16:creationId xmlns:a16="http://schemas.microsoft.com/office/drawing/2014/main" id="{4496258C-DEE1-F64A-B20C-5391DBF485EB}"/>
              </a:ext>
            </a:extLst>
          </p:cNvPr>
          <p:cNvSpPr>
            <a:spLocks noGrp="1"/>
          </p:cNvSpPr>
          <p:nvPr>
            <p:ph type="title"/>
          </p:nvPr>
        </p:nvSpPr>
        <p:spPr/>
        <p:txBody>
          <a:bodyPr/>
          <a:lstStyle/>
          <a:p>
            <a:r>
              <a:rPr lang="en-US" dirty="0"/>
              <a:t>exercise</a:t>
            </a:r>
          </a:p>
        </p:txBody>
      </p:sp>
    </p:spTree>
    <p:extLst>
      <p:ext uri="{BB962C8B-B14F-4D97-AF65-F5344CB8AC3E}">
        <p14:creationId xmlns:p14="http://schemas.microsoft.com/office/powerpoint/2010/main" val="231601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0" grpId="0"/>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89A9CC99-6E6F-BA4F-8531-09C581FE85E7}"/>
              </a:ext>
            </a:extLst>
          </p:cNvPr>
          <p:cNvSpPr>
            <a:spLocks noGrp="1"/>
          </p:cNvSpPr>
          <p:nvPr>
            <p:ph type="title"/>
          </p:nvPr>
        </p:nvSpPr>
        <p:spPr>
          <a:xfrm>
            <a:off x="10834552" y="440467"/>
            <a:ext cx="380633" cy="108678"/>
          </a:xfrm>
        </p:spPr>
        <p:txBody>
          <a:bodyPr>
            <a:normAutofit/>
          </a:bodyPr>
          <a:lstStyle/>
          <a:p>
            <a:r>
              <a:rPr lang="en-GB" sz="100" b="1" dirty="0">
                <a:solidFill>
                  <a:prstClr val="white"/>
                </a:solidFill>
              </a:rPr>
              <a:t>leer y escribir</a:t>
            </a:r>
            <a:endParaRPr lang="en-US" sz="100" dirty="0"/>
          </a:p>
        </p:txBody>
      </p:sp>
      <p:sp>
        <p:nvSpPr>
          <p:cNvPr id="6" name="TextBox 5">
            <a:extLst>
              <a:ext uri="{FF2B5EF4-FFF2-40B4-BE49-F238E27FC236}">
                <a16:creationId xmlns:a16="http://schemas.microsoft.com/office/drawing/2014/main" id="{6A500173-7AE1-4980-9C52-2DFAE38768EA}"/>
              </a:ext>
            </a:extLst>
          </p:cNvPr>
          <p:cNvSpPr txBox="1"/>
          <p:nvPr/>
        </p:nvSpPr>
        <p:spPr>
          <a:xfrm>
            <a:off x="339214" y="203676"/>
            <a:ext cx="9676656" cy="769441"/>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Lee</a:t>
            </a:r>
            <a:r>
              <a:rPr kumimoji="0" lang="en-US"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las </a:t>
            </a:r>
            <a:r>
              <a:rPr kumimoji="0" lang="en-US" sz="22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frases</a:t>
            </a:r>
            <a:r>
              <a:rPr kumimoji="0" lang="en-US"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US" sz="22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Es</a:t>
            </a:r>
            <a:r>
              <a:rPr kumimoji="0" lang="en-US"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singular o plural? </a:t>
            </a:r>
            <a:r>
              <a:rPr kumimoji="0" lang="en-US" sz="22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Marca</a:t>
            </a:r>
            <a:r>
              <a:rPr kumimoji="0" lang="en-US"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el </a:t>
            </a:r>
            <a:r>
              <a:rPr kumimoji="0" lang="en-US" sz="22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verbo</a:t>
            </a:r>
            <a:r>
              <a:rPr kumimoji="0" lang="en-US"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US" sz="22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correcto</a:t>
            </a:r>
            <a:r>
              <a:rPr kumimoji="0" lang="en-US"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y </a:t>
            </a:r>
            <a:r>
              <a:rPr lang="en-US" sz="2200" b="1" dirty="0">
                <a:solidFill>
                  <a:schemeClr val="accent1">
                    <a:lumMod val="50000"/>
                  </a:schemeClr>
                </a:solidFill>
                <a:latin typeface="Century Gothic" panose="020B0502020202020204" pitchFamily="34" charset="0"/>
              </a:rPr>
              <a:t>la </a:t>
            </a:r>
            <a:r>
              <a:rPr lang="en-US" sz="2200" b="1" dirty="0" err="1">
                <a:solidFill>
                  <a:schemeClr val="accent1">
                    <a:lumMod val="50000"/>
                  </a:schemeClr>
                </a:solidFill>
                <a:latin typeface="Century Gothic" panose="020B0502020202020204" pitchFamily="34" charset="0"/>
              </a:rPr>
              <a:t>imagen</a:t>
            </a:r>
            <a:r>
              <a:rPr lang="en-US" sz="2200" b="1" dirty="0">
                <a:solidFill>
                  <a:schemeClr val="accent1">
                    <a:lumMod val="50000"/>
                  </a:schemeClr>
                </a:solidFill>
                <a:latin typeface="Century Gothic" panose="020B0502020202020204" pitchFamily="34" charset="0"/>
              </a:rPr>
              <a:t> </a:t>
            </a:r>
            <a:r>
              <a:rPr lang="en-US" sz="2200" b="1" dirty="0" err="1">
                <a:solidFill>
                  <a:schemeClr val="accent1">
                    <a:lumMod val="50000"/>
                  </a:schemeClr>
                </a:solidFill>
                <a:latin typeface="Century Gothic" panose="020B0502020202020204" pitchFamily="34" charset="0"/>
              </a:rPr>
              <a:t>correcta</a:t>
            </a:r>
            <a:r>
              <a:rPr lang="en-US" sz="2200" b="1" dirty="0">
                <a:solidFill>
                  <a:schemeClr val="accent1">
                    <a:lumMod val="50000"/>
                  </a:schemeClr>
                </a:solidFill>
                <a:latin typeface="Century Gothic" panose="020B0502020202020204" pitchFamily="34" charset="0"/>
              </a:rPr>
              <a:t>.  </a:t>
            </a:r>
            <a:r>
              <a:rPr lang="en-US" sz="2200" b="1" dirty="0" err="1">
                <a:solidFill>
                  <a:schemeClr val="accent1">
                    <a:lumMod val="50000"/>
                  </a:schemeClr>
                </a:solidFill>
                <a:latin typeface="Century Gothic" panose="020B0502020202020204" pitchFamily="34" charset="0"/>
              </a:rPr>
              <a:t>Luego</a:t>
            </a:r>
            <a:r>
              <a:rPr lang="en-US" sz="2200" b="1" dirty="0">
                <a:solidFill>
                  <a:schemeClr val="accent1">
                    <a:lumMod val="50000"/>
                  </a:schemeClr>
                </a:solidFill>
                <a:latin typeface="Century Gothic" panose="020B0502020202020204" pitchFamily="34" charset="0"/>
              </a:rPr>
              <a:t> escribe la palabra </a:t>
            </a:r>
            <a:r>
              <a:rPr lang="en-US" sz="2200" b="1" dirty="0" err="1">
                <a:solidFill>
                  <a:schemeClr val="accent1">
                    <a:lumMod val="50000"/>
                  </a:schemeClr>
                </a:solidFill>
                <a:latin typeface="Century Gothic" panose="020B0502020202020204" pitchFamily="34" charset="0"/>
              </a:rPr>
              <a:t>correcta</a:t>
            </a:r>
            <a:r>
              <a:rPr lang="en-US" sz="2200" b="1" dirty="0">
                <a:solidFill>
                  <a:schemeClr val="accent1">
                    <a:lumMod val="50000"/>
                  </a:schemeClr>
                </a:solidFill>
                <a:latin typeface="Century Gothic" panose="020B0502020202020204" pitchFamily="34" charset="0"/>
              </a:rPr>
              <a:t> </a:t>
            </a:r>
            <a:r>
              <a:rPr lang="en-US" sz="2200" b="1" dirty="0" err="1">
                <a:solidFill>
                  <a:schemeClr val="accent1">
                    <a:lumMod val="50000"/>
                  </a:schemeClr>
                </a:solidFill>
                <a:latin typeface="Century Gothic" panose="020B0502020202020204" pitchFamily="34" charset="0"/>
              </a:rPr>
              <a:t>en</a:t>
            </a:r>
            <a:r>
              <a:rPr lang="en-US" sz="2200" b="1" dirty="0">
                <a:solidFill>
                  <a:schemeClr val="accent1">
                    <a:lumMod val="50000"/>
                  </a:schemeClr>
                </a:solidFill>
                <a:latin typeface="Century Gothic" panose="020B0502020202020204" pitchFamily="34" charset="0"/>
              </a:rPr>
              <a:t> </a:t>
            </a:r>
            <a:r>
              <a:rPr lang="en-US" sz="2200" b="1" dirty="0" err="1">
                <a:solidFill>
                  <a:schemeClr val="accent1">
                    <a:lumMod val="50000"/>
                  </a:schemeClr>
                </a:solidFill>
                <a:latin typeface="Century Gothic" panose="020B0502020202020204" pitchFamily="34" charset="0"/>
              </a:rPr>
              <a:t>español</a:t>
            </a:r>
            <a:r>
              <a:rPr lang="en-US" sz="2200" b="1" dirty="0">
                <a:solidFill>
                  <a:schemeClr val="accent1">
                    <a:lumMod val="50000"/>
                  </a:schemeClr>
                </a:solidFill>
                <a:latin typeface="Century Gothic" panose="020B0502020202020204" pitchFamily="34" charset="0"/>
              </a:rPr>
              <a:t>. </a:t>
            </a:r>
            <a:endParaRPr kumimoji="0" lang="en-US" sz="2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611717787"/>
              </p:ext>
            </p:extLst>
          </p:nvPr>
        </p:nvGraphicFramePr>
        <p:xfrm>
          <a:off x="339214" y="1759926"/>
          <a:ext cx="11520278" cy="3749040"/>
        </p:xfrm>
        <a:graphic>
          <a:graphicData uri="http://schemas.openxmlformats.org/drawingml/2006/table">
            <a:tbl>
              <a:tblPr firstRow="1" bandRow="1">
                <a:tableStyleId>{8A107856-5554-42FB-B03E-39F5DBC370BA}</a:tableStyleId>
              </a:tblPr>
              <a:tblGrid>
                <a:gridCol w="634945">
                  <a:extLst>
                    <a:ext uri="{9D8B030D-6E8A-4147-A177-3AD203B41FA5}">
                      <a16:colId xmlns:a16="http://schemas.microsoft.com/office/drawing/2014/main" val="3329158156"/>
                    </a:ext>
                  </a:extLst>
                </a:gridCol>
                <a:gridCol w="2350675">
                  <a:extLst>
                    <a:ext uri="{9D8B030D-6E8A-4147-A177-3AD203B41FA5}">
                      <a16:colId xmlns:a16="http://schemas.microsoft.com/office/drawing/2014/main" val="4084368304"/>
                    </a:ext>
                  </a:extLst>
                </a:gridCol>
                <a:gridCol w="1034515">
                  <a:extLst>
                    <a:ext uri="{9D8B030D-6E8A-4147-A177-3AD203B41FA5}">
                      <a16:colId xmlns:a16="http://schemas.microsoft.com/office/drawing/2014/main" val="2109786218"/>
                    </a:ext>
                  </a:extLst>
                </a:gridCol>
                <a:gridCol w="3460898">
                  <a:extLst>
                    <a:ext uri="{9D8B030D-6E8A-4147-A177-3AD203B41FA5}">
                      <a16:colId xmlns:a16="http://schemas.microsoft.com/office/drawing/2014/main" val="2220650417"/>
                    </a:ext>
                  </a:extLst>
                </a:gridCol>
                <a:gridCol w="3460898">
                  <a:extLst>
                    <a:ext uri="{9D8B030D-6E8A-4147-A177-3AD203B41FA5}">
                      <a16:colId xmlns:a16="http://schemas.microsoft.com/office/drawing/2014/main" val="1514437199"/>
                    </a:ext>
                  </a:extLst>
                </a:gridCol>
                <a:gridCol w="578347">
                  <a:extLst>
                    <a:ext uri="{9D8B030D-6E8A-4147-A177-3AD203B41FA5}">
                      <a16:colId xmlns:a16="http://schemas.microsoft.com/office/drawing/2014/main" val="2488732989"/>
                    </a:ext>
                  </a:extLst>
                </a:gridCol>
              </a:tblGrid>
              <a:tr h="367786">
                <a:tc>
                  <a:txBody>
                    <a:bodyPr/>
                    <a:lstStyle/>
                    <a:p>
                      <a:endParaRPr lang="en-GB" sz="3200" dirty="0">
                        <a:solidFill>
                          <a:schemeClr val="accent1">
                            <a:lumMod val="50000"/>
                          </a:schemeClr>
                        </a:solidFill>
                        <a:latin typeface="Century Gothic" panose="020B0502020202020204" pitchFamily="34" charset="0"/>
                      </a:endParaRPr>
                    </a:p>
                  </a:txBody>
                  <a:tcPr/>
                </a:tc>
                <a:tc>
                  <a:txBody>
                    <a:bodyPr/>
                    <a:lstStyle/>
                    <a:p>
                      <a:endParaRPr lang="en-GB" sz="3200" b="0" dirty="0">
                        <a:solidFill>
                          <a:schemeClr val="accent1">
                            <a:lumMod val="50000"/>
                          </a:schemeClr>
                        </a:solidFill>
                        <a:latin typeface="Century Gothic" panose="020B0502020202020204" pitchFamily="34" charset="0"/>
                      </a:endParaRPr>
                    </a:p>
                  </a:txBody>
                  <a:tcPr/>
                </a:tc>
                <a:tc>
                  <a:txBody>
                    <a:bodyPr/>
                    <a:lstStyle/>
                    <a:p>
                      <a:r>
                        <a:rPr lang="en-GB" sz="3200" b="0" dirty="0">
                          <a:solidFill>
                            <a:schemeClr val="accent1">
                              <a:lumMod val="50000"/>
                            </a:schemeClr>
                          </a:solidFill>
                          <a:latin typeface="Century Gothic" panose="020B0502020202020204" pitchFamily="34" charset="0"/>
                          <a:sym typeface="Wingdings" panose="05000000000000000000" pitchFamily="2" charset="2"/>
                        </a:rPr>
                        <a:t></a:t>
                      </a:r>
                      <a:endParaRPr lang="en-GB" sz="3200" b="0" dirty="0">
                        <a:solidFill>
                          <a:schemeClr val="accent1">
                            <a:lumMod val="50000"/>
                          </a:schemeClr>
                        </a:solidFill>
                        <a:latin typeface="Century Gothic" panose="020B0502020202020204" pitchFamily="34" charset="0"/>
                      </a:endParaRPr>
                    </a:p>
                  </a:txBody>
                  <a:tcPr anchor="b"/>
                </a:tc>
                <a:tc>
                  <a:txBody>
                    <a:bodyPr/>
                    <a:lstStyle/>
                    <a:p>
                      <a:r>
                        <a:rPr lang="en-GB" sz="2400" b="1" dirty="0">
                          <a:solidFill>
                            <a:schemeClr val="accent1">
                              <a:lumMod val="50000"/>
                            </a:schemeClr>
                          </a:solidFill>
                          <a:latin typeface="Century Gothic" panose="020B0502020202020204" pitchFamily="34" charset="0"/>
                        </a:rPr>
                        <a:t>¿Singular</a:t>
                      </a:r>
                      <a:r>
                        <a:rPr lang="en-GB" sz="2400" b="1" baseline="0" dirty="0">
                          <a:solidFill>
                            <a:schemeClr val="accent1">
                              <a:lumMod val="50000"/>
                            </a:schemeClr>
                          </a:solidFill>
                          <a:latin typeface="Century Gothic" panose="020B0502020202020204" pitchFamily="34" charset="0"/>
                        </a:rPr>
                        <a:t> o plural?</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1">
                              <a:lumMod val="50000"/>
                            </a:schemeClr>
                          </a:solidFill>
                          <a:latin typeface="Century Gothic" panose="020B0502020202020204" pitchFamily="34" charset="0"/>
                        </a:rPr>
                        <a:t>Palabra </a:t>
                      </a:r>
                      <a:r>
                        <a:rPr lang="en-GB" sz="2400" b="1" dirty="0" err="1">
                          <a:solidFill>
                            <a:schemeClr val="accent1">
                              <a:lumMod val="50000"/>
                            </a:schemeClr>
                          </a:solidFill>
                          <a:latin typeface="Century Gothic" panose="020B0502020202020204" pitchFamily="34" charset="0"/>
                        </a:rPr>
                        <a:t>en</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español</a:t>
                      </a:r>
                      <a:endParaRPr lang="en-GB" sz="2400" b="1" dirty="0">
                        <a:solidFill>
                          <a:schemeClr val="accent1">
                            <a:lumMod val="50000"/>
                          </a:schemeClr>
                        </a:solidFill>
                        <a:latin typeface="Century Gothic" panose="020B0502020202020204" pitchFamily="34" charset="0"/>
                      </a:endParaRPr>
                    </a:p>
                  </a:txBody>
                  <a:tcPr anchor="ctr"/>
                </a:tc>
                <a:tc>
                  <a:txBody>
                    <a:bodyPr/>
                    <a:lstStyle/>
                    <a:p>
                      <a:endParaRPr lang="en-GB" sz="3200" b="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56469685"/>
                  </a:ext>
                </a:extLst>
              </a:tr>
              <a:tr h="289560">
                <a:tc rowSpan="2">
                  <a:txBody>
                    <a:bodyPr/>
                    <a:lstStyle/>
                    <a:p>
                      <a:pPr algn="ctr"/>
                      <a:r>
                        <a:rPr lang="en-GB" sz="3200" b="1" dirty="0">
                          <a:solidFill>
                            <a:schemeClr val="accent1">
                              <a:lumMod val="50000"/>
                            </a:schemeClr>
                          </a:solidFill>
                          <a:latin typeface="Century Gothic" panose="020B0502020202020204" pitchFamily="34" charset="0"/>
                        </a:rPr>
                        <a:t>1</a:t>
                      </a:r>
                    </a:p>
                  </a:txBody>
                  <a:tcPr/>
                </a:tc>
                <a:tc rowSpan="2">
                  <a:txBody>
                    <a:bodyPr/>
                    <a:lstStyle/>
                    <a:p>
                      <a:r>
                        <a:rPr lang="en-GB" sz="3200" b="0" dirty="0">
                          <a:solidFill>
                            <a:schemeClr val="accent1">
                              <a:lumMod val="50000"/>
                            </a:schemeClr>
                          </a:solidFill>
                          <a:latin typeface="Century Gothic" panose="020B0502020202020204" pitchFamily="34" charset="0"/>
                        </a:rPr>
                        <a:t>¿</a:t>
                      </a:r>
                      <a:r>
                        <a:rPr lang="en-GB" sz="3200" b="0" dirty="0" err="1">
                          <a:solidFill>
                            <a:schemeClr val="accent1">
                              <a:lumMod val="50000"/>
                            </a:schemeClr>
                          </a:solidFill>
                          <a:latin typeface="Century Gothic" panose="020B0502020202020204" pitchFamily="34" charset="0"/>
                        </a:rPr>
                        <a:t>Quiénes</a:t>
                      </a:r>
                      <a:endParaRPr lang="en-GB" sz="3200" b="0" dirty="0">
                        <a:solidFill>
                          <a:schemeClr val="accent1">
                            <a:lumMod val="50000"/>
                          </a:schemeClr>
                        </a:solidFill>
                        <a:latin typeface="Century Gothic" panose="020B0502020202020204" pitchFamily="34" charset="0"/>
                      </a:endParaRPr>
                    </a:p>
                  </a:txBody>
                  <a:tcPr/>
                </a:tc>
                <a:tc>
                  <a:txBody>
                    <a:bodyPr/>
                    <a:lstStyle/>
                    <a:p>
                      <a:pPr algn="r"/>
                      <a:r>
                        <a:rPr lang="en-GB" sz="2000" b="0" dirty="0" err="1">
                          <a:solidFill>
                            <a:schemeClr val="accent1">
                              <a:lumMod val="50000"/>
                            </a:schemeClr>
                          </a:solidFill>
                          <a:latin typeface="Century Gothic" panose="020B0502020202020204" pitchFamily="34" charset="0"/>
                        </a:rPr>
                        <a:t>es</a:t>
                      </a:r>
                      <a:endParaRPr lang="en-GB" sz="2000" b="0" dirty="0">
                        <a:solidFill>
                          <a:schemeClr val="accent1">
                            <a:lumMod val="50000"/>
                          </a:schemeClr>
                        </a:solidFill>
                        <a:latin typeface="Century Gothic" panose="020B0502020202020204" pitchFamily="34" charset="0"/>
                      </a:endParaRPr>
                    </a:p>
                  </a:txBody>
                  <a:tcPr/>
                </a:tc>
                <a:tc rowSpan="2">
                  <a:txBody>
                    <a:bodyPr/>
                    <a:lstStyle/>
                    <a:p>
                      <a:endParaRPr lang="en-GB" sz="3200" b="0" dirty="0">
                        <a:solidFill>
                          <a:schemeClr val="accent1">
                            <a:lumMod val="50000"/>
                          </a:schemeClr>
                        </a:solidFill>
                        <a:latin typeface="Century Gothic" panose="020B0502020202020204" pitchFamily="34" charset="0"/>
                      </a:endParaRPr>
                    </a:p>
                  </a:txBody>
                  <a:tcPr/>
                </a:tc>
                <a:tc rowSpan="2">
                  <a:txBody>
                    <a:bodyPr/>
                    <a:lstStyle/>
                    <a:p>
                      <a:endParaRPr lang="en-GB" sz="3200" b="0" dirty="0">
                        <a:solidFill>
                          <a:schemeClr val="accent1">
                            <a:lumMod val="50000"/>
                          </a:schemeClr>
                        </a:solidFill>
                        <a:latin typeface="Century Gothic" panose="020B0502020202020204" pitchFamily="34" charset="0"/>
                      </a:endParaRPr>
                    </a:p>
                  </a:txBody>
                  <a:tcPr/>
                </a:tc>
                <a:tc rowSpan="2">
                  <a:txBody>
                    <a:bodyPr/>
                    <a:lstStyle/>
                    <a:p>
                      <a:r>
                        <a:rPr lang="en-GB" sz="3200" b="0" dirty="0">
                          <a:solidFill>
                            <a:schemeClr val="accent1">
                              <a:lumMod val="50000"/>
                            </a:schemeClr>
                          </a:solidFill>
                          <a:latin typeface="Century Gothic" panose="020B0502020202020204" pitchFamily="34" charset="0"/>
                        </a:rPr>
                        <a:t>?</a:t>
                      </a:r>
                    </a:p>
                  </a:txBody>
                  <a:tcPr/>
                </a:tc>
                <a:extLst>
                  <a:ext uri="{0D108BD9-81ED-4DB2-BD59-A6C34878D82A}">
                    <a16:rowId xmlns:a16="http://schemas.microsoft.com/office/drawing/2014/main" val="622362356"/>
                  </a:ext>
                </a:extLst>
              </a:tr>
              <a:tr h="289560">
                <a:tc vMerge="1">
                  <a:txBody>
                    <a:bodyPr/>
                    <a:lstStyle/>
                    <a:p>
                      <a:endParaRPr lang="en-GB"/>
                    </a:p>
                  </a:txBody>
                  <a:tcPr/>
                </a:tc>
                <a:tc vMerge="1">
                  <a:txBody>
                    <a:bodyPr/>
                    <a:lstStyle/>
                    <a:p>
                      <a:endParaRPr lang="en-GB"/>
                    </a:p>
                  </a:txBody>
                  <a:tcPr/>
                </a:tc>
                <a:tc>
                  <a:txBody>
                    <a:bodyPr/>
                    <a:lstStyle/>
                    <a:p>
                      <a:pPr algn="r"/>
                      <a:r>
                        <a:rPr lang="en-GB" sz="2000" b="0" dirty="0">
                          <a:solidFill>
                            <a:schemeClr val="accent1">
                              <a:lumMod val="50000"/>
                            </a:schemeClr>
                          </a:solidFill>
                          <a:latin typeface="Century Gothic" panose="020B0502020202020204" pitchFamily="34" charset="0"/>
                        </a:rPr>
                        <a:t>son</a:t>
                      </a:r>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294611485"/>
                  </a:ext>
                </a:extLst>
              </a:tr>
              <a:tr h="289560">
                <a:tc rowSpan="2">
                  <a:txBody>
                    <a:bodyPr/>
                    <a:lstStyle/>
                    <a:p>
                      <a:pPr algn="ctr"/>
                      <a:r>
                        <a:rPr lang="en-GB" sz="3200" b="1">
                          <a:solidFill>
                            <a:schemeClr val="accent1">
                              <a:lumMod val="50000"/>
                            </a:schemeClr>
                          </a:solidFill>
                          <a:latin typeface="Century Gothic" panose="020B0502020202020204" pitchFamily="34" charset="0"/>
                        </a:rPr>
                        <a:t>2</a:t>
                      </a:r>
                      <a:endParaRPr lang="en-GB" sz="3200" b="1" dirty="0">
                        <a:solidFill>
                          <a:schemeClr val="accent1">
                            <a:lumMod val="50000"/>
                          </a:schemeClr>
                        </a:solidFill>
                        <a:latin typeface="Century Gothic" panose="020B0502020202020204" pitchFamily="34"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0" dirty="0">
                          <a:solidFill>
                            <a:schemeClr val="accent1">
                              <a:lumMod val="50000"/>
                            </a:schemeClr>
                          </a:solidFill>
                          <a:latin typeface="Century Gothic" panose="020B0502020202020204" pitchFamily="34" charset="0"/>
                        </a:rPr>
                        <a:t>¿</a:t>
                      </a:r>
                      <a:r>
                        <a:rPr lang="en-GB" sz="3200" b="0" dirty="0" err="1">
                          <a:solidFill>
                            <a:schemeClr val="accent1">
                              <a:lumMod val="50000"/>
                            </a:schemeClr>
                          </a:solidFill>
                          <a:latin typeface="Century Gothic" panose="020B0502020202020204" pitchFamily="34" charset="0"/>
                        </a:rPr>
                        <a:t>Quién</a:t>
                      </a:r>
                      <a:endParaRPr lang="en-GB" sz="3200" b="0" dirty="0">
                        <a:solidFill>
                          <a:schemeClr val="accent1">
                            <a:lumMod val="50000"/>
                          </a:schemeClr>
                        </a:solidFill>
                        <a:latin typeface="Century Gothic" panose="020B0502020202020204" pitchFamily="34" charset="0"/>
                      </a:endParaRPr>
                    </a:p>
                  </a:txBody>
                  <a:tcPr/>
                </a:tc>
                <a:tc>
                  <a:txBody>
                    <a:bodyPr/>
                    <a:lstStyle/>
                    <a:p>
                      <a:pPr algn="r"/>
                      <a:r>
                        <a:rPr lang="en-GB" sz="2000" b="0" dirty="0">
                          <a:solidFill>
                            <a:schemeClr val="accent1">
                              <a:lumMod val="50000"/>
                            </a:schemeClr>
                          </a:solidFill>
                          <a:latin typeface="Century Gothic" panose="020B0502020202020204" pitchFamily="34" charset="0"/>
                        </a:rPr>
                        <a:t>son</a:t>
                      </a:r>
                    </a:p>
                  </a:txBody>
                  <a:tcPr/>
                </a:tc>
                <a:tc rowSpan="2">
                  <a:txBody>
                    <a:bodyPr/>
                    <a:lstStyle/>
                    <a:p>
                      <a:endParaRPr lang="en-GB" sz="3200" b="0" dirty="0">
                        <a:solidFill>
                          <a:schemeClr val="accent1">
                            <a:lumMod val="50000"/>
                          </a:schemeClr>
                        </a:solidFill>
                        <a:latin typeface="Century Gothic" panose="020B0502020202020204" pitchFamily="34" charset="0"/>
                      </a:endParaRPr>
                    </a:p>
                  </a:txBody>
                  <a:tcPr/>
                </a:tc>
                <a:tc rowSpan="2">
                  <a:txBody>
                    <a:bodyPr/>
                    <a:lstStyle/>
                    <a:p>
                      <a:endParaRPr lang="en-GB" sz="3200" b="0" dirty="0">
                        <a:solidFill>
                          <a:schemeClr val="accent1">
                            <a:lumMod val="50000"/>
                          </a:schemeClr>
                        </a:solidFill>
                        <a:latin typeface="Century Gothic" panose="020B0502020202020204" pitchFamily="34"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0" dirty="0">
                          <a:solidFill>
                            <a:schemeClr val="accent1">
                              <a:lumMod val="50000"/>
                            </a:schemeClr>
                          </a:solidFill>
                          <a:latin typeface="Century Gothic" panose="020B0502020202020204" pitchFamily="34" charset="0"/>
                        </a:rPr>
                        <a:t>?</a:t>
                      </a:r>
                    </a:p>
                  </a:txBody>
                  <a:tcPr/>
                </a:tc>
                <a:extLst>
                  <a:ext uri="{0D108BD9-81ED-4DB2-BD59-A6C34878D82A}">
                    <a16:rowId xmlns:a16="http://schemas.microsoft.com/office/drawing/2014/main" val="1232208202"/>
                  </a:ext>
                </a:extLst>
              </a:tr>
              <a:tr h="289560">
                <a:tc vMerge="1">
                  <a:txBody>
                    <a:bodyPr/>
                    <a:lstStyle/>
                    <a:p>
                      <a:endParaRPr lang="en-GB"/>
                    </a:p>
                  </a:txBody>
                  <a:tcPr/>
                </a:tc>
                <a:tc vMerge="1">
                  <a:txBody>
                    <a:bodyPr/>
                    <a:lstStyle/>
                    <a:p>
                      <a:endParaRPr lang="en-GB"/>
                    </a:p>
                  </a:txBody>
                  <a:tcPr/>
                </a:tc>
                <a:tc>
                  <a:txBody>
                    <a:bodyPr/>
                    <a:lstStyle/>
                    <a:p>
                      <a:pPr algn="r"/>
                      <a:r>
                        <a:rPr lang="en-GB" sz="2000" b="0" dirty="0" err="1">
                          <a:solidFill>
                            <a:schemeClr val="accent1">
                              <a:lumMod val="50000"/>
                            </a:schemeClr>
                          </a:solidFill>
                          <a:latin typeface="Century Gothic" panose="020B0502020202020204" pitchFamily="34" charset="0"/>
                        </a:rPr>
                        <a:t>es</a:t>
                      </a:r>
                      <a:endParaRPr lang="en-GB" sz="2000" b="0" dirty="0">
                        <a:solidFill>
                          <a:schemeClr val="accent1">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10220006"/>
                  </a:ext>
                </a:extLst>
              </a:tr>
              <a:tr h="289560">
                <a:tc rowSpan="2">
                  <a:txBody>
                    <a:bodyPr/>
                    <a:lstStyle/>
                    <a:p>
                      <a:pPr algn="ctr"/>
                      <a:r>
                        <a:rPr lang="en-GB" sz="3200" b="1">
                          <a:solidFill>
                            <a:schemeClr val="accent1">
                              <a:lumMod val="50000"/>
                            </a:schemeClr>
                          </a:solidFill>
                          <a:latin typeface="Century Gothic" panose="020B0502020202020204" pitchFamily="34" charset="0"/>
                        </a:rPr>
                        <a:t>3</a:t>
                      </a:r>
                      <a:endParaRPr lang="en-GB" sz="3200" b="1" dirty="0">
                        <a:solidFill>
                          <a:schemeClr val="accent1">
                            <a:lumMod val="50000"/>
                          </a:schemeClr>
                        </a:solidFill>
                        <a:latin typeface="Century Gothic" panose="020B0502020202020204" pitchFamily="34"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0" dirty="0">
                          <a:solidFill>
                            <a:schemeClr val="accent1">
                              <a:lumMod val="50000"/>
                            </a:schemeClr>
                          </a:solidFill>
                          <a:latin typeface="Century Gothic" panose="020B0502020202020204" pitchFamily="34" charset="0"/>
                        </a:rPr>
                        <a:t>¿</a:t>
                      </a:r>
                      <a:r>
                        <a:rPr lang="en-GB" sz="3200" b="0" dirty="0" err="1">
                          <a:solidFill>
                            <a:schemeClr val="accent1">
                              <a:lumMod val="50000"/>
                            </a:schemeClr>
                          </a:solidFill>
                          <a:latin typeface="Century Gothic" panose="020B0502020202020204" pitchFamily="34" charset="0"/>
                        </a:rPr>
                        <a:t>Quién</a:t>
                      </a:r>
                      <a:endParaRPr lang="en-GB" sz="3200" b="0" dirty="0">
                        <a:solidFill>
                          <a:schemeClr val="accent1">
                            <a:lumMod val="50000"/>
                          </a:schemeClr>
                        </a:solidFill>
                        <a:latin typeface="Century Gothic" panose="020B0502020202020204" pitchFamily="34" charset="0"/>
                      </a:endParaRPr>
                    </a:p>
                  </a:txBody>
                  <a:tcPr/>
                </a:tc>
                <a:tc>
                  <a:txBody>
                    <a:bodyPr/>
                    <a:lstStyle/>
                    <a:p>
                      <a:pPr algn="r"/>
                      <a:r>
                        <a:rPr lang="en-GB" sz="2000" b="0" dirty="0" err="1">
                          <a:solidFill>
                            <a:schemeClr val="accent1">
                              <a:lumMod val="50000"/>
                            </a:schemeClr>
                          </a:solidFill>
                          <a:latin typeface="Century Gothic" panose="020B0502020202020204" pitchFamily="34" charset="0"/>
                        </a:rPr>
                        <a:t>es</a:t>
                      </a:r>
                      <a:endParaRPr lang="en-GB" sz="2000" b="0" dirty="0">
                        <a:solidFill>
                          <a:schemeClr val="accent1">
                            <a:lumMod val="50000"/>
                          </a:schemeClr>
                        </a:solidFill>
                        <a:latin typeface="Century Gothic" panose="020B0502020202020204" pitchFamily="34" charset="0"/>
                      </a:endParaRPr>
                    </a:p>
                  </a:txBody>
                  <a:tcPr/>
                </a:tc>
                <a:tc rowSpan="2">
                  <a:txBody>
                    <a:bodyPr/>
                    <a:lstStyle/>
                    <a:p>
                      <a:endParaRPr lang="en-GB" sz="3200" b="0" dirty="0">
                        <a:solidFill>
                          <a:schemeClr val="accent1">
                            <a:lumMod val="50000"/>
                          </a:schemeClr>
                        </a:solidFill>
                        <a:latin typeface="Century Gothic" panose="020B0502020202020204" pitchFamily="34" charset="0"/>
                      </a:endParaRPr>
                    </a:p>
                  </a:txBody>
                  <a:tcPr/>
                </a:tc>
                <a:tc rowSpan="2">
                  <a:txBody>
                    <a:bodyPr/>
                    <a:lstStyle/>
                    <a:p>
                      <a:endParaRPr lang="en-GB" sz="3200" b="0" dirty="0">
                        <a:solidFill>
                          <a:schemeClr val="accent1">
                            <a:lumMod val="50000"/>
                          </a:schemeClr>
                        </a:solidFill>
                        <a:latin typeface="Century Gothic" panose="020B0502020202020204" pitchFamily="34"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0" dirty="0">
                          <a:solidFill>
                            <a:schemeClr val="accent1">
                              <a:lumMod val="50000"/>
                            </a:schemeClr>
                          </a:solidFill>
                          <a:latin typeface="Century Gothic" panose="020B0502020202020204" pitchFamily="34" charset="0"/>
                        </a:rPr>
                        <a:t>?</a:t>
                      </a:r>
                    </a:p>
                  </a:txBody>
                  <a:tcPr/>
                </a:tc>
                <a:extLst>
                  <a:ext uri="{0D108BD9-81ED-4DB2-BD59-A6C34878D82A}">
                    <a16:rowId xmlns:a16="http://schemas.microsoft.com/office/drawing/2014/main" val="609657990"/>
                  </a:ext>
                </a:extLst>
              </a:tr>
              <a:tr h="289560">
                <a:tc vMerge="1">
                  <a:txBody>
                    <a:bodyPr/>
                    <a:lstStyle/>
                    <a:p>
                      <a:endParaRPr lang="en-GB"/>
                    </a:p>
                  </a:txBody>
                  <a:tcPr/>
                </a:tc>
                <a:tc vMerge="1">
                  <a:txBody>
                    <a:bodyPr/>
                    <a:lstStyle/>
                    <a:p>
                      <a:endParaRPr lang="en-GB"/>
                    </a:p>
                  </a:txBody>
                  <a:tcPr/>
                </a:tc>
                <a:tc>
                  <a:txBody>
                    <a:bodyPr/>
                    <a:lstStyle/>
                    <a:p>
                      <a:pPr algn="r"/>
                      <a:r>
                        <a:rPr lang="en-GB" sz="2000" b="0" dirty="0">
                          <a:solidFill>
                            <a:schemeClr val="accent1">
                              <a:lumMod val="50000"/>
                            </a:schemeClr>
                          </a:solidFill>
                          <a:latin typeface="Century Gothic" panose="020B0502020202020204" pitchFamily="34" charset="0"/>
                        </a:rPr>
                        <a:t>son</a:t>
                      </a:r>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806508924"/>
                  </a:ext>
                </a:extLst>
              </a:tr>
              <a:tr h="289560">
                <a:tc rowSpan="2">
                  <a:txBody>
                    <a:bodyPr/>
                    <a:lstStyle/>
                    <a:p>
                      <a:pPr algn="ctr"/>
                      <a:r>
                        <a:rPr lang="en-GB" sz="3200" b="1" dirty="0">
                          <a:solidFill>
                            <a:schemeClr val="accent1">
                              <a:lumMod val="50000"/>
                            </a:schemeClr>
                          </a:solidFill>
                          <a:latin typeface="Century Gothic" panose="020B0502020202020204" pitchFamily="34" charset="0"/>
                        </a:rPr>
                        <a:t>4</a:t>
                      </a:r>
                    </a:p>
                  </a:txBody>
                  <a:tcPr/>
                </a:tc>
                <a:tc rowSpan="2">
                  <a:txBody>
                    <a:bodyPr/>
                    <a:lstStyle/>
                    <a:p>
                      <a:r>
                        <a:rPr lang="en-GB" sz="3200" b="0" dirty="0">
                          <a:solidFill>
                            <a:schemeClr val="accent1">
                              <a:lumMod val="50000"/>
                            </a:schemeClr>
                          </a:solidFill>
                          <a:latin typeface="Century Gothic" panose="020B0502020202020204" pitchFamily="34" charset="0"/>
                        </a:rPr>
                        <a:t>¿</a:t>
                      </a:r>
                      <a:r>
                        <a:rPr lang="en-GB" sz="3200" b="0" dirty="0" err="1">
                          <a:solidFill>
                            <a:schemeClr val="accent1">
                              <a:lumMod val="50000"/>
                            </a:schemeClr>
                          </a:solidFill>
                          <a:latin typeface="Century Gothic" panose="020B0502020202020204" pitchFamily="34" charset="0"/>
                        </a:rPr>
                        <a:t>Quiénes</a:t>
                      </a:r>
                      <a:endParaRPr lang="en-GB" sz="3200" b="0" dirty="0">
                        <a:solidFill>
                          <a:schemeClr val="accent1">
                            <a:lumMod val="50000"/>
                          </a:schemeClr>
                        </a:solidFill>
                        <a:latin typeface="Century Gothic" panose="020B0502020202020204" pitchFamily="34" charset="0"/>
                      </a:endParaRPr>
                    </a:p>
                  </a:txBody>
                  <a:tcPr/>
                </a:tc>
                <a:tc>
                  <a:txBody>
                    <a:bodyPr/>
                    <a:lstStyle/>
                    <a:p>
                      <a:pPr algn="r"/>
                      <a:r>
                        <a:rPr lang="en-GB" sz="2000" b="0" dirty="0">
                          <a:solidFill>
                            <a:schemeClr val="accent1">
                              <a:lumMod val="50000"/>
                            </a:schemeClr>
                          </a:solidFill>
                          <a:latin typeface="Century Gothic" panose="020B0502020202020204" pitchFamily="34" charset="0"/>
                        </a:rPr>
                        <a:t>son</a:t>
                      </a:r>
                    </a:p>
                  </a:txBody>
                  <a:tcPr/>
                </a:tc>
                <a:tc rowSpan="2">
                  <a:txBody>
                    <a:bodyPr/>
                    <a:lstStyle/>
                    <a:p>
                      <a:endParaRPr lang="en-GB" sz="3200" b="0" dirty="0">
                        <a:solidFill>
                          <a:schemeClr val="accent1">
                            <a:lumMod val="50000"/>
                          </a:schemeClr>
                        </a:solidFill>
                        <a:latin typeface="Century Gothic" panose="020B0502020202020204" pitchFamily="34" charset="0"/>
                      </a:endParaRPr>
                    </a:p>
                  </a:txBody>
                  <a:tcPr/>
                </a:tc>
                <a:tc rowSpan="2">
                  <a:txBody>
                    <a:bodyPr/>
                    <a:lstStyle/>
                    <a:p>
                      <a:endParaRPr lang="en-GB" sz="3200" b="0" dirty="0">
                        <a:solidFill>
                          <a:schemeClr val="accent1">
                            <a:lumMod val="50000"/>
                          </a:schemeClr>
                        </a:solidFill>
                        <a:latin typeface="Century Gothic" panose="020B0502020202020204" pitchFamily="34"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0" dirty="0">
                          <a:solidFill>
                            <a:schemeClr val="accent1">
                              <a:lumMod val="50000"/>
                            </a:schemeClr>
                          </a:solidFill>
                          <a:latin typeface="Century Gothic" panose="020B0502020202020204" pitchFamily="34" charset="0"/>
                        </a:rPr>
                        <a:t>?</a:t>
                      </a:r>
                    </a:p>
                  </a:txBody>
                  <a:tcPr/>
                </a:tc>
                <a:extLst>
                  <a:ext uri="{0D108BD9-81ED-4DB2-BD59-A6C34878D82A}">
                    <a16:rowId xmlns:a16="http://schemas.microsoft.com/office/drawing/2014/main" val="221578654"/>
                  </a:ext>
                </a:extLst>
              </a:tr>
              <a:tr h="289560">
                <a:tc vMerge="1">
                  <a:txBody>
                    <a:bodyPr/>
                    <a:lstStyle/>
                    <a:p>
                      <a:endParaRPr lang="en-GB"/>
                    </a:p>
                  </a:txBody>
                  <a:tcPr/>
                </a:tc>
                <a:tc vMerge="1">
                  <a:txBody>
                    <a:bodyPr/>
                    <a:lstStyle/>
                    <a:p>
                      <a:endParaRPr lang="en-GB"/>
                    </a:p>
                  </a:txBody>
                  <a:tcPr/>
                </a:tc>
                <a:tc>
                  <a:txBody>
                    <a:bodyPr/>
                    <a:lstStyle/>
                    <a:p>
                      <a:pPr algn="r"/>
                      <a:r>
                        <a:rPr lang="en-GB" sz="2000" b="0" dirty="0" err="1">
                          <a:solidFill>
                            <a:schemeClr val="accent1">
                              <a:lumMod val="50000"/>
                            </a:schemeClr>
                          </a:solidFill>
                          <a:latin typeface="Century Gothic" panose="020B0502020202020204" pitchFamily="34" charset="0"/>
                        </a:rPr>
                        <a:t>es</a:t>
                      </a:r>
                      <a:endParaRPr lang="en-GB" sz="2000" b="0" dirty="0">
                        <a:solidFill>
                          <a:schemeClr val="accent1">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207097760"/>
                  </a:ext>
                </a:extLst>
              </a:tr>
            </a:tbl>
          </a:graphicData>
        </a:graphic>
      </p:graphicFrame>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9615" y="2436802"/>
            <a:ext cx="504214" cy="710161"/>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9229" y="2395184"/>
            <a:ext cx="504214" cy="710161"/>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1045" y="2343322"/>
            <a:ext cx="504214" cy="71016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9857" y="3259927"/>
            <a:ext cx="658206" cy="551829"/>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7053" y="3158630"/>
            <a:ext cx="658206" cy="55182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7593" y="3395465"/>
            <a:ext cx="658206" cy="551829"/>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1722" y="3314642"/>
            <a:ext cx="658206" cy="551829"/>
          </a:xfrm>
          <a:prstGeom prst="rect">
            <a:avLst/>
          </a:prstGeom>
        </p:spPr>
      </p:pic>
      <p:pic>
        <p:nvPicPr>
          <p:cNvPr id="17" name="Picture 16"/>
          <p:cNvPicPr>
            <a:picLocks noChangeAspect="1"/>
          </p:cNvPicPr>
          <p:nvPr/>
        </p:nvPicPr>
        <p:blipFill>
          <a:blip r:embed="rId5" cstate="print">
            <a:clrChange>
              <a:clrFrom>
                <a:srgbClr val="FFFBFA"/>
              </a:clrFrom>
              <a:clrTo>
                <a:srgbClr val="FFFBFA">
                  <a:alpha val="0"/>
                </a:srgbClr>
              </a:clrTo>
            </a:clrChange>
            <a:extLst>
              <a:ext uri="{28A0092B-C50C-407E-A947-70E740481C1C}">
                <a14:useLocalDpi xmlns:a14="http://schemas.microsoft.com/office/drawing/2010/main" val="0"/>
              </a:ext>
            </a:extLst>
          </a:blip>
          <a:stretch>
            <a:fillRect/>
          </a:stretch>
        </p:blipFill>
        <p:spPr>
          <a:xfrm>
            <a:off x="6868626" y="3964117"/>
            <a:ext cx="897178" cy="710266"/>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0052" y="4734103"/>
            <a:ext cx="929541" cy="662182"/>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25435" y="4847790"/>
            <a:ext cx="504214" cy="571061"/>
          </a:xfrm>
          <a:prstGeom prst="rect">
            <a:avLst/>
          </a:prstGeom>
        </p:spPr>
      </p:pic>
      <p:grpSp>
        <p:nvGrpSpPr>
          <p:cNvPr id="37" name="Group 36"/>
          <p:cNvGrpSpPr/>
          <p:nvPr/>
        </p:nvGrpSpPr>
        <p:grpSpPr>
          <a:xfrm>
            <a:off x="4525797" y="4832635"/>
            <a:ext cx="1312740" cy="579680"/>
            <a:chOff x="4387970" y="5110944"/>
            <a:chExt cx="1312740" cy="579680"/>
          </a:xfrm>
        </p:grpSpPr>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87970" y="5110944"/>
              <a:ext cx="506008" cy="579680"/>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39857" y="5124455"/>
              <a:ext cx="760853" cy="542013"/>
            </a:xfrm>
            <a:prstGeom prst="rect">
              <a:avLst/>
            </a:prstGeom>
          </p:spPr>
        </p:pic>
      </p:grpSp>
      <p:pic>
        <p:nvPicPr>
          <p:cNvPr id="25" name="Picture 2" descr="http://www.clker.com/cliparts/j/p/l/D/8/K/green-tick-m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53680" y="2708726"/>
            <a:ext cx="402863" cy="419824"/>
          </a:xfrm>
          <a:prstGeom prst="rect">
            <a:avLst/>
          </a:prstGeom>
          <a:noFill/>
          <a:extLst>
            <a:ext uri="{909E8E84-426E-40dd-AFC4-6F175D3DCCD1}">
              <a14:hiddenFill xmlns="" xmlns:a14="http://schemas.microsoft.com/office/drawing/2010/main">
                <a:solidFill>
                  <a:srgbClr val="FFFFFF"/>
                </a:solidFill>
              </a14:hiddenFill>
            </a:ext>
          </a:extLst>
        </p:spPr>
      </p:pic>
      <p:sp>
        <p:nvSpPr>
          <p:cNvPr id="26" name="Oval 25"/>
          <p:cNvSpPr/>
          <p:nvPr/>
        </p:nvSpPr>
        <p:spPr>
          <a:xfrm>
            <a:off x="6223559" y="2330663"/>
            <a:ext cx="1257572" cy="735477"/>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8184907" y="2390452"/>
            <a:ext cx="3030279" cy="584775"/>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las </a:t>
            </a:r>
            <a:r>
              <a:rPr lang="en-GB" sz="3200" dirty="0" err="1">
                <a:solidFill>
                  <a:schemeClr val="accent1">
                    <a:lumMod val="50000"/>
                  </a:schemeClr>
                </a:solidFill>
                <a:latin typeface="Century Gothic" panose="020B0502020202020204" pitchFamily="34" charset="0"/>
              </a:rPr>
              <a:t>chicas</a:t>
            </a:r>
            <a:endParaRPr lang="en-GB" sz="3200" dirty="0">
              <a:solidFill>
                <a:schemeClr val="accent1">
                  <a:lumMod val="50000"/>
                </a:schemeClr>
              </a:solidFill>
              <a:latin typeface="Century Gothic" panose="020B0502020202020204" pitchFamily="34" charset="0"/>
            </a:endParaRPr>
          </a:p>
        </p:txBody>
      </p:sp>
      <p:pic>
        <p:nvPicPr>
          <p:cNvPr id="28" name="Picture 2" descr="http://www.clker.com/cliparts/j/p/l/D/8/K/green-tick-m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07200" y="3503956"/>
            <a:ext cx="402863" cy="419824"/>
          </a:xfrm>
          <a:prstGeom prst="rect">
            <a:avLst/>
          </a:prstGeom>
          <a:noFill/>
          <a:extLst>
            <a:ext uri="{909E8E84-426E-40dd-AFC4-6F175D3DCCD1}">
              <a14:hiddenFill xmlns="" xmlns:a14="http://schemas.microsoft.com/office/drawing/2010/main">
                <a:solidFill>
                  <a:srgbClr val="FFFFFF"/>
                </a:solidFill>
              </a14:hiddenFill>
            </a:ext>
          </a:extLst>
        </p:spPr>
      </p:pic>
      <p:sp>
        <p:nvSpPr>
          <p:cNvPr id="29" name="Oval 28"/>
          <p:cNvSpPr/>
          <p:nvPr/>
        </p:nvSpPr>
        <p:spPr>
          <a:xfrm>
            <a:off x="4580965" y="3146963"/>
            <a:ext cx="1257572" cy="735477"/>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p:cNvSpPr txBox="1"/>
          <p:nvPr/>
        </p:nvSpPr>
        <p:spPr>
          <a:xfrm>
            <a:off x="8184906" y="3226981"/>
            <a:ext cx="3030279" cy="584775"/>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el </a:t>
            </a:r>
            <a:r>
              <a:rPr lang="en-GB" sz="3200" dirty="0" err="1">
                <a:solidFill>
                  <a:schemeClr val="accent1">
                    <a:lumMod val="50000"/>
                  </a:schemeClr>
                </a:solidFill>
                <a:latin typeface="Century Gothic" panose="020B0502020202020204" pitchFamily="34" charset="0"/>
              </a:rPr>
              <a:t>profesor</a:t>
            </a:r>
            <a:endParaRPr lang="en-GB" sz="3200" dirty="0">
              <a:solidFill>
                <a:schemeClr val="accent1">
                  <a:lumMod val="50000"/>
                </a:schemeClr>
              </a:solidFill>
              <a:latin typeface="Century Gothic" panose="020B0502020202020204" pitchFamily="34" charset="0"/>
            </a:endParaRPr>
          </a:p>
        </p:txBody>
      </p:sp>
      <p:sp>
        <p:nvSpPr>
          <p:cNvPr id="31" name="TextBox 30"/>
          <p:cNvSpPr txBox="1"/>
          <p:nvPr/>
        </p:nvSpPr>
        <p:spPr>
          <a:xfrm>
            <a:off x="8184906" y="4021416"/>
            <a:ext cx="3030279" cy="584775"/>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la </a:t>
            </a:r>
            <a:r>
              <a:rPr lang="en-GB" sz="3200" dirty="0" err="1">
                <a:solidFill>
                  <a:schemeClr val="accent1">
                    <a:lumMod val="50000"/>
                  </a:schemeClr>
                </a:solidFill>
                <a:latin typeface="Century Gothic" panose="020B0502020202020204" pitchFamily="34" charset="0"/>
              </a:rPr>
              <a:t>familia</a:t>
            </a:r>
            <a:endParaRPr lang="en-GB" sz="3200" dirty="0">
              <a:solidFill>
                <a:schemeClr val="accent1">
                  <a:lumMod val="50000"/>
                </a:schemeClr>
              </a:solidFill>
              <a:latin typeface="Century Gothic" panose="020B0502020202020204" pitchFamily="34" charset="0"/>
            </a:endParaRPr>
          </a:p>
        </p:txBody>
      </p:sp>
      <p:pic>
        <p:nvPicPr>
          <p:cNvPr id="32" name="Picture 2" descr="http://www.clker.com/cliparts/j/p/l/D/8/K/green-tick-m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85220" y="3937504"/>
            <a:ext cx="402863" cy="419824"/>
          </a:xfrm>
          <a:prstGeom prst="rect">
            <a:avLst/>
          </a:prstGeom>
          <a:noFill/>
          <a:extLst>
            <a:ext uri="{909E8E84-426E-40dd-AFC4-6F175D3DCCD1}">
              <a14:hiddenFill xmlns="" xmlns:a14="http://schemas.microsoft.com/office/drawing/2010/main">
                <a:solidFill>
                  <a:srgbClr val="FFFFFF"/>
                </a:solidFill>
              </a14:hiddenFill>
            </a:ext>
          </a:extLst>
        </p:spPr>
      </p:pic>
      <p:pic>
        <p:nvPicPr>
          <p:cNvPr id="34" name="Picture 2" descr="http://www.clker.com/cliparts/j/p/l/D/8/K/green-tick-m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07199" y="4710589"/>
            <a:ext cx="402863" cy="419824"/>
          </a:xfrm>
          <a:prstGeom prst="rect">
            <a:avLst/>
          </a:prstGeom>
          <a:noFill/>
          <a:extLst>
            <a:ext uri="{909E8E84-426E-40dd-AFC4-6F175D3DCCD1}">
              <a14:hiddenFill xmlns="" xmlns:a14="http://schemas.microsoft.com/office/drawing/2010/main">
                <a:solidFill>
                  <a:srgbClr val="FFFFFF"/>
                </a:solidFill>
              </a14:hiddenFill>
            </a:ext>
          </a:extLst>
        </p:spPr>
      </p:pic>
      <p:sp>
        <p:nvSpPr>
          <p:cNvPr id="35" name="Oval 34"/>
          <p:cNvSpPr/>
          <p:nvPr/>
        </p:nvSpPr>
        <p:spPr>
          <a:xfrm>
            <a:off x="4562723" y="4741185"/>
            <a:ext cx="1257572" cy="735477"/>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p:cNvSpPr txBox="1"/>
          <p:nvPr/>
        </p:nvSpPr>
        <p:spPr>
          <a:xfrm>
            <a:off x="8184906" y="4816535"/>
            <a:ext cx="3030279" cy="584775"/>
          </a:xfrm>
          <a:prstGeom prst="rect">
            <a:avLst/>
          </a:prstGeom>
          <a:noFill/>
        </p:spPr>
        <p:txBody>
          <a:bodyPr wrap="square" rtlCol="0">
            <a:spAutoFit/>
          </a:bodyPr>
          <a:lstStyle/>
          <a:p>
            <a:r>
              <a:rPr lang="en-GB" sz="3200" dirty="0" err="1">
                <a:solidFill>
                  <a:schemeClr val="accent1">
                    <a:lumMod val="50000"/>
                  </a:schemeClr>
                </a:solidFill>
                <a:latin typeface="Century Gothic" panose="020B0502020202020204" pitchFamily="34" charset="0"/>
              </a:rPr>
              <a:t>los</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chicos</a:t>
            </a:r>
            <a:endParaRPr lang="en-GB" sz="3200" dirty="0">
              <a:solidFill>
                <a:schemeClr val="accent1">
                  <a:lumMod val="50000"/>
                </a:schemeClr>
              </a:solidFill>
              <a:latin typeface="Century Gothic" panose="020B0502020202020204" pitchFamily="34" charset="0"/>
            </a:endParaRPr>
          </a:p>
        </p:txBody>
      </p:sp>
      <p:sp>
        <p:nvSpPr>
          <p:cNvPr id="38" name="TextBox 37">
            <a:extLst>
              <a:ext uri="{FF2B5EF4-FFF2-40B4-BE49-F238E27FC236}">
                <a16:creationId xmlns:a16="http://schemas.microsoft.com/office/drawing/2014/main" id="{6A500173-7AE1-4980-9C52-2DFAE38768EA}"/>
              </a:ext>
            </a:extLst>
          </p:cNvPr>
          <p:cNvSpPr txBox="1"/>
          <p:nvPr/>
        </p:nvSpPr>
        <p:spPr>
          <a:xfrm>
            <a:off x="339214" y="1119379"/>
            <a:ext cx="10675341" cy="430887"/>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2200" b="1" dirty="0">
                <a:solidFill>
                  <a:schemeClr val="accent1">
                    <a:lumMod val="50000"/>
                  </a:schemeClr>
                </a:solidFill>
                <a:latin typeface="Century Gothic" panose="020B0502020202020204" pitchFamily="34" charset="0"/>
              </a:rPr>
              <a:t>Una o</a:t>
            </a:r>
            <a:r>
              <a:rPr kumimoji="0" lang="en-US" sz="22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pción</a:t>
            </a:r>
            <a:r>
              <a:rPr kumimoji="0" lang="en-US"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escribe la </a:t>
            </a:r>
            <a:r>
              <a:rPr kumimoji="0" lang="en-US" sz="22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frase</a:t>
            </a:r>
            <a:r>
              <a:rPr kumimoji="0" lang="en-US"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US" sz="22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completa</a:t>
            </a:r>
            <a:r>
              <a:rPr kumimoji="0" lang="en-US"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US" sz="22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en</a:t>
            </a:r>
            <a:r>
              <a:rPr kumimoji="0" lang="en-US"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US" sz="22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español</a:t>
            </a:r>
            <a:r>
              <a:rPr kumimoji="0" lang="en-US"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y </a:t>
            </a:r>
            <a:r>
              <a:rPr kumimoji="0" lang="en-US" sz="22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también</a:t>
            </a:r>
            <a:r>
              <a:rPr kumimoji="0" lang="en-US"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US" sz="22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en</a:t>
            </a:r>
            <a:r>
              <a:rPr kumimoji="0" lang="en-US"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US" sz="22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inglés</a:t>
            </a:r>
            <a:r>
              <a:rPr kumimoji="0" lang="en-US"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a:t>
            </a:r>
            <a:endParaRPr kumimoji="0" lang="en-US" sz="2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pic>
        <p:nvPicPr>
          <p:cNvPr id="39" name="Picture 38"/>
          <p:cNvPicPr>
            <a:picLocks noChangeAspect="1"/>
          </p:cNvPicPr>
          <p:nvPr/>
        </p:nvPicPr>
        <p:blipFill>
          <a:blip r:embed="rId5" cstate="print">
            <a:clrChange>
              <a:clrFrom>
                <a:srgbClr val="FFFBFA"/>
              </a:clrFrom>
              <a:clrTo>
                <a:srgbClr val="FFFBFA">
                  <a:alpha val="0"/>
                </a:srgbClr>
              </a:clrTo>
            </a:clrChange>
            <a:extLst>
              <a:ext uri="{28A0092B-C50C-407E-A947-70E740481C1C}">
                <a14:useLocalDpi xmlns:a14="http://schemas.microsoft.com/office/drawing/2010/main" val="0"/>
              </a:ext>
            </a:extLst>
          </a:blip>
          <a:stretch>
            <a:fillRect/>
          </a:stretch>
        </p:blipFill>
        <p:spPr>
          <a:xfrm>
            <a:off x="6002456" y="3996541"/>
            <a:ext cx="897178" cy="710266"/>
          </a:xfrm>
          <a:prstGeom prst="rect">
            <a:avLst/>
          </a:prstGeom>
        </p:spPr>
      </p:pic>
      <p:pic>
        <p:nvPicPr>
          <p:cNvPr id="40" name="Picture 39"/>
          <p:cNvPicPr>
            <a:picLocks noChangeAspect="1"/>
          </p:cNvPicPr>
          <p:nvPr/>
        </p:nvPicPr>
        <p:blipFill>
          <a:blip r:embed="rId5" cstate="print">
            <a:clrChange>
              <a:clrFrom>
                <a:srgbClr val="FFFBFA"/>
              </a:clrFrom>
              <a:clrTo>
                <a:srgbClr val="FFFBFA">
                  <a:alpha val="0"/>
                </a:srgbClr>
              </a:clrTo>
            </a:clrChange>
            <a:extLst>
              <a:ext uri="{28A0092B-C50C-407E-A947-70E740481C1C}">
                <a14:useLocalDpi xmlns:a14="http://schemas.microsoft.com/office/drawing/2010/main" val="0"/>
              </a:ext>
            </a:extLst>
          </a:blip>
          <a:stretch>
            <a:fillRect/>
          </a:stretch>
        </p:blipFill>
        <p:spPr>
          <a:xfrm>
            <a:off x="4715319" y="3979574"/>
            <a:ext cx="897178" cy="710266"/>
          </a:xfrm>
          <a:prstGeom prst="rect">
            <a:avLst/>
          </a:prstGeom>
        </p:spPr>
      </p:pic>
      <p:sp>
        <p:nvSpPr>
          <p:cNvPr id="33" name="Oval 32"/>
          <p:cNvSpPr/>
          <p:nvPr/>
        </p:nvSpPr>
        <p:spPr>
          <a:xfrm>
            <a:off x="4520649" y="3960921"/>
            <a:ext cx="1257572" cy="735477"/>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ounded Rectangle 11">
            <a:extLst>
              <a:ext uri="{FF2B5EF4-FFF2-40B4-BE49-F238E27FC236}">
                <a16:creationId xmlns:a16="http://schemas.microsoft.com/office/drawing/2014/main" id="{A316DD52-7894-4A75-969C-CA0645DA2978}"/>
              </a:ext>
            </a:extLst>
          </p:cNvPr>
          <p:cNvSpPr/>
          <p:nvPr/>
        </p:nvSpPr>
        <p:spPr>
          <a:xfrm>
            <a:off x="10085294" y="258166"/>
            <a:ext cx="184284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13797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9" grpId="0" animBg="1"/>
      <p:bldP spid="30" grpId="0"/>
      <p:bldP spid="31" grpId="0"/>
      <p:bldP spid="35" grpId="0" animBg="1"/>
      <p:bldP spid="36" grpId="0"/>
      <p:bldP spid="38" grpId="0"/>
      <p:bldP spid="33"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p:cNvGrpSpPr/>
          <p:nvPr/>
        </p:nvGrpSpPr>
        <p:grpSpPr>
          <a:xfrm>
            <a:off x="1927204" y="3285923"/>
            <a:ext cx="2332069" cy="2112950"/>
            <a:chOff x="3961124" y="1923674"/>
            <a:chExt cx="2332069" cy="2112950"/>
          </a:xfrm>
        </p:grpSpPr>
        <p:pic>
          <p:nvPicPr>
            <p:cNvPr id="7" name="Picture 2" descr="http://www.clker.com/cliparts/w/d/u/B/w/V/stamp1-md.png"/>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3961124" y="1923674"/>
              <a:ext cx="2332069" cy="2112950"/>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rot="21349562">
              <a:off x="4094556" y="2603156"/>
              <a:ext cx="206520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which?</a:t>
              </a:r>
            </a:p>
          </p:txBody>
        </p:sp>
      </p:gr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9196" y="72165"/>
            <a:ext cx="1712804" cy="1573296"/>
          </a:xfrm>
          <a:prstGeom prst="rect">
            <a:avLst/>
          </a:prstGeom>
        </p:spPr>
      </p:pic>
      <p:sp>
        <p:nvSpPr>
          <p:cNvPr id="11" name="TextBox 10"/>
          <p:cNvSpPr txBox="1"/>
          <p:nvPr/>
        </p:nvSpPr>
        <p:spPr>
          <a:xfrm>
            <a:off x="-2590374" y="1559676"/>
            <a:ext cx="12192000" cy="1938992"/>
          </a:xfrm>
          <a:prstGeom prst="rect">
            <a:avLst/>
          </a:prstGeom>
          <a:noFill/>
        </p:spPr>
        <p:txBody>
          <a:bodyPr wrap="square" rtlCol="0">
            <a:spAutoFit/>
          </a:bodyPr>
          <a:lstStyle/>
          <a:p>
            <a:pPr algn="ctr"/>
            <a:r>
              <a:rPr lang="en-GB" sz="12000" b="1" dirty="0">
                <a:solidFill>
                  <a:schemeClr val="accent1">
                    <a:lumMod val="50000"/>
                  </a:schemeClr>
                </a:solidFill>
                <a:latin typeface="Century Gothic" panose="020B0502020202020204" pitchFamily="34" charset="0"/>
              </a:rPr>
              <a:t>¿</a:t>
            </a:r>
            <a:r>
              <a:rPr lang="en-GB" sz="12000" b="1" dirty="0" err="1">
                <a:solidFill>
                  <a:schemeClr val="accent1">
                    <a:lumMod val="50000"/>
                  </a:schemeClr>
                </a:solidFill>
                <a:latin typeface="Century Gothic" panose="020B0502020202020204" pitchFamily="34" charset="0"/>
              </a:rPr>
              <a:t>cuáles</a:t>
            </a:r>
            <a:r>
              <a:rPr lang="en-GB" sz="12000" b="1" dirty="0">
                <a:solidFill>
                  <a:schemeClr val="accent1">
                    <a:lumMod val="50000"/>
                  </a:schemeClr>
                </a:solidFill>
                <a:latin typeface="Century Gothic" panose="020B0502020202020204" pitchFamily="34" charset="0"/>
              </a:rPr>
              <a:t>?</a:t>
            </a:r>
          </a:p>
        </p:txBody>
      </p:sp>
      <p:sp>
        <p:nvSpPr>
          <p:cNvPr id="4" name="Rectangular Callout 3"/>
          <p:cNvSpPr/>
          <p:nvPr/>
        </p:nvSpPr>
        <p:spPr>
          <a:xfrm>
            <a:off x="4625787" y="3341071"/>
            <a:ext cx="7355541" cy="2929867"/>
          </a:xfrm>
          <a:prstGeom prst="wedgeRectCallout">
            <a:avLst>
              <a:gd name="adj1" fmla="val 37599"/>
              <a:gd name="adj2" fmla="val -103619"/>
            </a:avLst>
          </a:prstGeom>
          <a:solidFill>
            <a:schemeClr val="accent1">
              <a:lumMod val="50000"/>
            </a:schemeClr>
          </a:solidFill>
          <a:ln>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a:t>
            </a:r>
            <a:r>
              <a:rPr lang="en-GB" sz="2400" b="1" dirty="0" err="1">
                <a:solidFill>
                  <a:schemeClr val="bg1"/>
                </a:solidFill>
                <a:latin typeface="Century Gothic" panose="020B0502020202020204" pitchFamily="34" charset="0"/>
                <a:ea typeface="Calibri" panose="020F0502020204030204" pitchFamily="34" charset="0"/>
                <a:cs typeface="Times New Roman" panose="02020603050405020304" pitchFamily="18" charset="0"/>
              </a:rPr>
              <a:t>Cuál</a:t>
            </a:r>
            <a:r>
              <a:rPr lang="en-GB" sz="24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a:t>
            </a:r>
            <a:r>
              <a:rPr lang="en-GB" sz="2400" b="1" dirty="0" err="1">
                <a:solidFill>
                  <a:schemeClr val="bg1"/>
                </a:solidFill>
                <a:latin typeface="Century Gothic" panose="020B0502020202020204" pitchFamily="34" charset="0"/>
                <a:ea typeface="Calibri" panose="020F0502020204030204" pitchFamily="34" charset="0"/>
                <a:cs typeface="Times New Roman" panose="02020603050405020304" pitchFamily="18" charset="0"/>
              </a:rPr>
              <a:t>es</a:t>
            </a:r>
            <a:r>
              <a:rPr lang="en-GB" sz="24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is never followed directly by a noun.</a:t>
            </a:r>
          </a:p>
          <a:p>
            <a:r>
              <a:rPr lang="en-GB" sz="24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Use ‘</a:t>
            </a:r>
            <a:r>
              <a:rPr lang="en-GB" sz="2400" b="1" dirty="0" err="1">
                <a:solidFill>
                  <a:schemeClr val="bg1"/>
                </a:solidFill>
                <a:latin typeface="Century Gothic" panose="020B0502020202020204" pitchFamily="34" charset="0"/>
                <a:ea typeface="Calibri" panose="020F0502020204030204" pitchFamily="34" charset="0"/>
                <a:cs typeface="Times New Roman" panose="02020603050405020304" pitchFamily="18" charset="0"/>
              </a:rPr>
              <a:t>qué</a:t>
            </a:r>
            <a:r>
              <a:rPr lang="en-GB" sz="24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to say ‘which + noun’.</a:t>
            </a:r>
          </a:p>
          <a:p>
            <a:endParaRPr lang="en-GB" sz="24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endParaRPr>
          </a:p>
          <a:p>
            <a:r>
              <a:rPr lang="en-GB" sz="24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Compare:</a:t>
            </a:r>
          </a:p>
          <a:p>
            <a:r>
              <a:rPr lang="en-GB" sz="2400" b="1" u="sng"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a:t>
            </a:r>
            <a:r>
              <a:rPr lang="en-GB" sz="2400" b="1" u="sng" dirty="0" err="1">
                <a:solidFill>
                  <a:schemeClr val="bg1"/>
                </a:solidFill>
                <a:latin typeface="Century Gothic" panose="020B0502020202020204" pitchFamily="34" charset="0"/>
                <a:ea typeface="Calibri" panose="020F0502020204030204" pitchFamily="34" charset="0"/>
                <a:cs typeface="Times New Roman" panose="02020603050405020304" pitchFamily="18" charset="0"/>
              </a:rPr>
              <a:t>Qué</a:t>
            </a:r>
            <a:r>
              <a:rPr lang="en-GB" sz="2400" b="1" u="sng"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a:t>
            </a:r>
            <a:r>
              <a:rPr lang="en-GB" sz="2400" b="1" u="sng" dirty="0" err="1">
                <a:solidFill>
                  <a:schemeClr val="bg1"/>
                </a:solidFill>
                <a:latin typeface="Century Gothic" panose="020B0502020202020204" pitchFamily="34" charset="0"/>
                <a:ea typeface="Calibri" panose="020F0502020204030204" pitchFamily="34" charset="0"/>
                <a:cs typeface="Times New Roman" panose="02020603050405020304" pitchFamily="18" charset="0"/>
              </a:rPr>
              <a:t>libro</a:t>
            </a:r>
            <a:r>
              <a:rPr lang="en-GB" sz="2400" b="1" u="sng"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a:t>
            </a:r>
            <a:r>
              <a:rPr lang="en-GB" sz="2400" b="1" dirty="0" err="1">
                <a:solidFill>
                  <a:schemeClr val="bg1"/>
                </a:solidFill>
                <a:latin typeface="Century Gothic" panose="020B0502020202020204" pitchFamily="34" charset="0"/>
                <a:ea typeface="Calibri" panose="020F0502020204030204" pitchFamily="34" charset="0"/>
                <a:cs typeface="Times New Roman" panose="02020603050405020304" pitchFamily="18" charset="0"/>
              </a:rPr>
              <a:t>tienes</a:t>
            </a:r>
            <a:r>
              <a:rPr lang="en-GB" sz="24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a:t>
            </a:r>
            <a:r>
              <a:rPr lang="en-GB" sz="2400" b="1" u="sng"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Which book </a:t>
            </a:r>
            <a:r>
              <a:rPr lang="en-GB" sz="24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do you have?)</a:t>
            </a:r>
          </a:p>
          <a:p>
            <a:r>
              <a:rPr lang="es-CO" sz="2400" b="1" u="sng"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¿Cuál es </a:t>
            </a:r>
            <a:r>
              <a:rPr lang="es-CO" sz="24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la persona con el libro? (</a:t>
            </a:r>
            <a:r>
              <a:rPr lang="es-CO" sz="2400" b="1" u="sng" dirty="0" err="1">
                <a:solidFill>
                  <a:schemeClr val="bg1"/>
                </a:solidFill>
                <a:latin typeface="Century Gothic" panose="020B0502020202020204" pitchFamily="34" charset="0"/>
                <a:ea typeface="Calibri" panose="020F0502020204030204" pitchFamily="34" charset="0"/>
                <a:cs typeface="Times New Roman" panose="02020603050405020304" pitchFamily="18" charset="0"/>
              </a:rPr>
              <a:t>Which</a:t>
            </a:r>
            <a:r>
              <a:rPr lang="es-CO" sz="2400" b="1" u="sng"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a:t>
            </a:r>
            <a:r>
              <a:rPr lang="es-CO" sz="2400" b="1" u="sng" dirty="0" err="1">
                <a:solidFill>
                  <a:schemeClr val="bg1"/>
                </a:solidFill>
                <a:latin typeface="Century Gothic" panose="020B0502020202020204" pitchFamily="34" charset="0"/>
                <a:ea typeface="Calibri" panose="020F0502020204030204" pitchFamily="34" charset="0"/>
                <a:cs typeface="Times New Roman" panose="02020603050405020304" pitchFamily="18" charset="0"/>
              </a:rPr>
              <a:t>is</a:t>
            </a:r>
            <a:r>
              <a:rPr lang="es-CO" sz="2400" b="1" u="sng"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a:t>
            </a:r>
            <a:r>
              <a:rPr lang="es-CO" sz="2400" b="1" dirty="0" err="1">
                <a:solidFill>
                  <a:schemeClr val="bg1"/>
                </a:solidFill>
                <a:latin typeface="Century Gothic" panose="020B0502020202020204" pitchFamily="34" charset="0"/>
                <a:ea typeface="Calibri" panose="020F0502020204030204" pitchFamily="34" charset="0"/>
                <a:cs typeface="Times New Roman" panose="02020603050405020304" pitchFamily="18" charset="0"/>
              </a:rPr>
              <a:t>the</a:t>
            </a:r>
            <a:r>
              <a:rPr lang="es-CO" sz="24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a:t>
            </a:r>
            <a:r>
              <a:rPr lang="es-CO" sz="2400" b="1" dirty="0" err="1">
                <a:solidFill>
                  <a:schemeClr val="bg1"/>
                </a:solidFill>
                <a:latin typeface="Century Gothic" panose="020B0502020202020204" pitchFamily="34" charset="0"/>
                <a:ea typeface="Calibri" panose="020F0502020204030204" pitchFamily="34" charset="0"/>
                <a:cs typeface="Times New Roman" panose="02020603050405020304" pitchFamily="18" charset="0"/>
              </a:rPr>
              <a:t>person</a:t>
            </a:r>
            <a:r>
              <a:rPr lang="es-CO" sz="24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a:t>
            </a:r>
            <a:r>
              <a:rPr lang="es-CO" sz="2400" b="1" dirty="0" err="1">
                <a:solidFill>
                  <a:schemeClr val="bg1"/>
                </a:solidFill>
                <a:latin typeface="Century Gothic" panose="020B0502020202020204" pitchFamily="34" charset="0"/>
                <a:ea typeface="Calibri" panose="020F0502020204030204" pitchFamily="34" charset="0"/>
                <a:cs typeface="Times New Roman" panose="02020603050405020304" pitchFamily="18" charset="0"/>
              </a:rPr>
              <a:t>with</a:t>
            </a:r>
            <a:r>
              <a:rPr lang="es-CO" sz="24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a:t>
            </a:r>
            <a:r>
              <a:rPr lang="es-CO" sz="2400" b="1" dirty="0" err="1">
                <a:solidFill>
                  <a:schemeClr val="bg1"/>
                </a:solidFill>
                <a:latin typeface="Century Gothic" panose="020B0502020202020204" pitchFamily="34" charset="0"/>
                <a:ea typeface="Calibri" panose="020F0502020204030204" pitchFamily="34" charset="0"/>
                <a:cs typeface="Times New Roman" panose="02020603050405020304" pitchFamily="18" charset="0"/>
              </a:rPr>
              <a:t>the</a:t>
            </a:r>
            <a:r>
              <a:rPr lang="es-CO" sz="24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a:t>
            </a:r>
            <a:r>
              <a:rPr lang="es-CO" sz="2400" b="1" dirty="0" err="1">
                <a:solidFill>
                  <a:schemeClr val="bg1"/>
                </a:solidFill>
                <a:latin typeface="Century Gothic" panose="020B0502020202020204" pitchFamily="34" charset="0"/>
                <a:ea typeface="Calibri" panose="020F0502020204030204" pitchFamily="34" charset="0"/>
                <a:cs typeface="Times New Roman" panose="02020603050405020304" pitchFamily="18" charset="0"/>
              </a:rPr>
              <a:t>book</a:t>
            </a:r>
            <a:r>
              <a:rPr lang="es-CO" sz="24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a:t>
            </a:r>
            <a:endParaRPr lang="en-GB" sz="2400" u="sng" dirty="0">
              <a:solidFill>
                <a:schemeClr val="bg1"/>
              </a:solidFill>
            </a:endParaRPr>
          </a:p>
        </p:txBody>
      </p:sp>
      <p:sp>
        <p:nvSpPr>
          <p:cNvPr id="5" name="Title 4">
            <a:extLst>
              <a:ext uri="{FF2B5EF4-FFF2-40B4-BE49-F238E27FC236}">
                <a16:creationId xmlns:a16="http://schemas.microsoft.com/office/drawing/2014/main" id="{B3B2F384-F5CF-E243-8D6D-68FD7B53CA0E}"/>
              </a:ext>
            </a:extLst>
          </p:cNvPr>
          <p:cNvSpPr>
            <a:spLocks noGrp="1"/>
          </p:cNvSpPr>
          <p:nvPr>
            <p:ph type="title"/>
          </p:nvPr>
        </p:nvSpPr>
        <p:spPr>
          <a:xfrm>
            <a:off x="0" y="234113"/>
            <a:ext cx="5720255" cy="1325563"/>
          </a:xfrm>
        </p:spPr>
        <p:txBody>
          <a:bodyPr>
            <a:noAutofit/>
          </a:bodyPr>
          <a:lstStyle/>
          <a:p>
            <a:r>
              <a:rPr lang="en-GB" sz="12000" b="1" dirty="0">
                <a:solidFill>
                  <a:schemeClr val="accent1">
                    <a:lumMod val="50000"/>
                  </a:schemeClr>
                </a:solidFill>
              </a:rPr>
              <a:t>¿</a:t>
            </a:r>
            <a:r>
              <a:rPr lang="en-GB" sz="12000" b="1" dirty="0" err="1">
                <a:solidFill>
                  <a:schemeClr val="accent1">
                    <a:lumMod val="50000"/>
                  </a:schemeClr>
                </a:solidFill>
              </a:rPr>
              <a:t>cuál</a:t>
            </a:r>
            <a:r>
              <a:rPr lang="en-GB" sz="12000" b="1" dirty="0">
                <a:solidFill>
                  <a:schemeClr val="accent1">
                    <a:lumMod val="50000"/>
                  </a:schemeClr>
                </a:solidFill>
              </a:rPr>
              <a:t>? </a:t>
            </a:r>
            <a:endParaRPr lang="en-US" sz="12000" dirty="0">
              <a:solidFill>
                <a:schemeClr val="accent1">
                  <a:lumMod val="50000"/>
                </a:schemeClr>
              </a:solidFill>
            </a:endParaRPr>
          </a:p>
        </p:txBody>
      </p:sp>
    </p:spTree>
    <p:extLst>
      <p:ext uri="{BB962C8B-B14F-4D97-AF65-F5344CB8AC3E}">
        <p14:creationId xmlns:p14="http://schemas.microsoft.com/office/powerpoint/2010/main" val="420160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animBg="1"/>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p:cNvSpPr txBox="1"/>
          <p:nvPr/>
        </p:nvSpPr>
        <p:spPr>
          <a:xfrm>
            <a:off x="104707" y="1496130"/>
            <a:ext cx="1219200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5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t>
            </a:r>
            <a:r>
              <a:rPr kumimoji="0" lang="es-ES" sz="50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Cuál </a:t>
            </a:r>
            <a:r>
              <a:rPr kumimoji="0" lang="es-ES" sz="5000" b="0" i="0" u="sng"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es</a:t>
            </a:r>
            <a:r>
              <a:rPr kumimoji="0" lang="es-ES" sz="5000" b="0" i="0"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 la respuesta correcta</a:t>
            </a:r>
            <a:r>
              <a:rPr kumimoji="0" lang="es-ES" sz="5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t>
            </a:r>
            <a:endParaRPr kumimoji="0" lang="fr-FR" sz="5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12" name="TextBox 11"/>
          <p:cNvSpPr txBox="1"/>
          <p:nvPr/>
        </p:nvSpPr>
        <p:spPr>
          <a:xfrm>
            <a:off x="104707" y="2484651"/>
            <a:ext cx="11878186"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Which </a:t>
            </a:r>
            <a:r>
              <a:rPr kumimoji="0" lang="en-HK" sz="3200" b="0" i="0" u="sng"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is</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the correct answer?</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07" y="72165"/>
            <a:ext cx="1712804" cy="1573296"/>
          </a:xfrm>
          <a:prstGeom prst="rect">
            <a:avLst/>
          </a:prstGeom>
        </p:spPr>
      </p:pic>
      <p:sp>
        <p:nvSpPr>
          <p:cNvPr id="10" name="TextBox 9"/>
          <p:cNvSpPr txBox="1"/>
          <p:nvPr/>
        </p:nvSpPr>
        <p:spPr>
          <a:xfrm>
            <a:off x="0" y="3381760"/>
            <a:ext cx="1219200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5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a:t>
            </a:r>
            <a:r>
              <a:rPr kumimoji="0" lang="es-ES" sz="5000" b="1" i="0" u="none" strike="noStrike" kern="120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rPr>
              <a:t>Cuáles </a:t>
            </a:r>
            <a:r>
              <a:rPr lang="es-ES" sz="5000" u="sng" dirty="0">
                <a:solidFill>
                  <a:srgbClr val="5B9BD5">
                    <a:lumMod val="50000"/>
                  </a:srgbClr>
                </a:solidFill>
                <a:latin typeface="Century Gothic" panose="020B0502020202020204" pitchFamily="34" charset="0"/>
                <a:cs typeface="Calibri" panose="020F0502020204030204" pitchFamily="34" charset="0"/>
              </a:rPr>
              <a:t>son</a:t>
            </a:r>
            <a:r>
              <a:rPr lang="es-ES" sz="5000" dirty="0">
                <a:solidFill>
                  <a:srgbClr val="5B9BD5">
                    <a:lumMod val="50000"/>
                  </a:srgbClr>
                </a:solidFill>
                <a:latin typeface="Century Gothic" panose="020B0502020202020204" pitchFamily="34" charset="0"/>
                <a:cs typeface="Calibri" panose="020F0502020204030204" pitchFamily="34" charset="0"/>
              </a:rPr>
              <a:t> las respuestas correctas</a:t>
            </a:r>
            <a:r>
              <a:rPr kumimoji="0" lang="es-ES" sz="5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a:t>
            </a:r>
            <a:endParaRPr kumimoji="0" lang="fr-FR" sz="5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14" name="TextBox 13"/>
          <p:cNvSpPr txBox="1"/>
          <p:nvPr/>
        </p:nvSpPr>
        <p:spPr>
          <a:xfrm>
            <a:off x="0" y="4370281"/>
            <a:ext cx="12192000"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Which </a:t>
            </a:r>
            <a:r>
              <a:rPr lang="en-HK" sz="3200" u="sng" dirty="0">
                <a:solidFill>
                  <a:srgbClr val="5B9BD5">
                    <a:lumMod val="50000"/>
                  </a:srgbClr>
                </a:solidFill>
                <a:latin typeface="Century Gothic" panose="020B0502020202020204" pitchFamily="34" charset="0"/>
              </a:rPr>
              <a:t>are</a:t>
            </a:r>
            <a:r>
              <a:rPr lang="en-HK" sz="3200" dirty="0">
                <a:solidFill>
                  <a:srgbClr val="5B9BD5">
                    <a:lumMod val="50000"/>
                  </a:srgbClr>
                </a:solidFill>
                <a:latin typeface="Century Gothic" panose="020B0502020202020204" pitchFamily="34" charset="0"/>
              </a:rPr>
              <a:t> the correct answers</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2" name="Title 1" hidden="1">
            <a:extLst>
              <a:ext uri="{FF2B5EF4-FFF2-40B4-BE49-F238E27FC236}">
                <a16:creationId xmlns:a16="http://schemas.microsoft.com/office/drawing/2014/main" id="{37143AEA-05CE-3146-B931-41DBB470E5D0}"/>
              </a:ext>
            </a:extLst>
          </p:cNvPr>
          <p:cNvSpPr>
            <a:spLocks noGrp="1"/>
          </p:cNvSpPr>
          <p:nvPr>
            <p:ph type="title"/>
          </p:nvPr>
        </p:nvSpPr>
        <p:spPr/>
        <p:txBody>
          <a:bodyPr/>
          <a:lstStyle/>
          <a:p>
            <a:r>
              <a:rPr lang="en-US" dirty="0"/>
              <a:t>exercise</a:t>
            </a:r>
          </a:p>
        </p:txBody>
      </p:sp>
    </p:spTree>
    <p:extLst>
      <p:ext uri="{BB962C8B-B14F-4D97-AF65-F5344CB8AC3E}">
        <p14:creationId xmlns:p14="http://schemas.microsoft.com/office/powerpoint/2010/main" val="148209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0" grpId="0"/>
      <p:bldP spid="1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89A9CC99-6E6F-BA4F-8531-09C581FE85E7}"/>
              </a:ext>
            </a:extLst>
          </p:cNvPr>
          <p:cNvSpPr>
            <a:spLocks noGrp="1"/>
          </p:cNvSpPr>
          <p:nvPr>
            <p:ph type="title"/>
          </p:nvPr>
        </p:nvSpPr>
        <p:spPr>
          <a:xfrm>
            <a:off x="10015870" y="383742"/>
            <a:ext cx="175512" cy="149766"/>
          </a:xfrm>
        </p:spPr>
        <p:txBody>
          <a:bodyPr>
            <a:normAutofit fontScale="90000"/>
          </a:bodyPr>
          <a:lstStyle/>
          <a:p>
            <a:r>
              <a:rPr lang="en-GB" sz="100" b="1" dirty="0">
                <a:solidFill>
                  <a:schemeClr val="bg1"/>
                </a:solidFill>
              </a:rPr>
              <a:t>escuchar y escribir</a:t>
            </a:r>
            <a:endParaRPr lang="en-US" sz="100" dirty="0">
              <a:solidFill>
                <a:schemeClr val="bg1"/>
              </a:solidFill>
            </a:endParaRPr>
          </a:p>
        </p:txBody>
      </p:sp>
      <p:sp>
        <p:nvSpPr>
          <p:cNvPr id="6" name="TextBox 5">
            <a:extLst>
              <a:ext uri="{FF2B5EF4-FFF2-40B4-BE49-F238E27FC236}">
                <a16:creationId xmlns:a16="http://schemas.microsoft.com/office/drawing/2014/main" id="{6A500173-7AE1-4980-9C52-2DFAE38768EA}"/>
              </a:ext>
            </a:extLst>
          </p:cNvPr>
          <p:cNvSpPr txBox="1"/>
          <p:nvPr/>
        </p:nvSpPr>
        <p:spPr>
          <a:xfrm>
            <a:off x="303581" y="414336"/>
            <a:ext cx="9676656" cy="1107996"/>
          </a:xfrm>
          <a:prstGeom prst="rect">
            <a:avLst/>
          </a:prstGeom>
          <a:noFill/>
        </p:spPr>
        <p:txBody>
          <a:bodyPr wrap="square" rtlCol="0">
            <a:spAutoFit/>
          </a:bodyPr>
          <a:lstStyle/>
          <a:p>
            <a:pPr lvl="0" hangingPunct="0">
              <a:defRPr/>
            </a:pPr>
            <a:r>
              <a:rPr lang="en-US" sz="2200" b="1" dirty="0" err="1">
                <a:solidFill>
                  <a:schemeClr val="accent1">
                    <a:lumMod val="50000"/>
                  </a:schemeClr>
                </a:solidFill>
                <a:latin typeface="Century Gothic" panose="020B0502020202020204" pitchFamily="34" charset="0"/>
              </a:rPr>
              <a:t>Escucha</a:t>
            </a:r>
            <a:r>
              <a:rPr kumimoji="0" lang="en-US"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las </a:t>
            </a:r>
            <a:r>
              <a:rPr kumimoji="0" lang="en-US" sz="22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frases</a:t>
            </a:r>
            <a:r>
              <a:rPr kumimoji="0" lang="en-US"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Escribe la </a:t>
            </a:r>
            <a:r>
              <a:rPr kumimoji="0" lang="en-US" sz="22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pregunta</a:t>
            </a:r>
            <a:r>
              <a:rPr kumimoji="0" lang="en-US"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US" sz="22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en</a:t>
            </a:r>
            <a:r>
              <a:rPr kumimoji="0" lang="en-US"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US" sz="22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español</a:t>
            </a:r>
            <a:r>
              <a:rPr kumimoji="0" lang="en-US"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t>
            </a:r>
            <a:r>
              <a:rPr lang="en-US" sz="2200" b="1" noProof="0" dirty="0" err="1">
                <a:solidFill>
                  <a:schemeClr val="accent1">
                    <a:lumMod val="50000"/>
                  </a:schemeClr>
                </a:solidFill>
                <a:latin typeface="Century Gothic" panose="020B0502020202020204" pitchFamily="34" charset="0"/>
              </a:rPr>
              <a:t>M</a:t>
            </a:r>
            <a:r>
              <a:rPr kumimoji="0" lang="en-US" sz="22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arca</a:t>
            </a:r>
            <a:r>
              <a:rPr kumimoji="0" lang="en-US"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el </a:t>
            </a:r>
          </a:p>
          <a:p>
            <a:pPr lvl="0" hangingPunct="0">
              <a:defRPr/>
            </a:pPr>
            <a:r>
              <a:rPr kumimoji="0" lang="en-US" sz="22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verbo</a:t>
            </a:r>
            <a:r>
              <a:rPr kumimoji="0" lang="en-US"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US" sz="22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correcto</a:t>
            </a:r>
            <a:r>
              <a:rPr kumimoji="0" lang="en-US"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t>
            </a:r>
            <a:r>
              <a:rPr lang="en-US" sz="2200" b="1" dirty="0" err="1">
                <a:solidFill>
                  <a:schemeClr val="accent1">
                    <a:lumMod val="50000"/>
                  </a:schemeClr>
                </a:solidFill>
                <a:latin typeface="Century Gothic" panose="020B0502020202020204" pitchFamily="34" charset="0"/>
              </a:rPr>
              <a:t>Luego</a:t>
            </a:r>
            <a:r>
              <a:rPr lang="en-US" sz="2200" b="1" dirty="0">
                <a:solidFill>
                  <a:schemeClr val="accent1">
                    <a:lumMod val="50000"/>
                  </a:schemeClr>
                </a:solidFill>
                <a:latin typeface="Century Gothic" panose="020B0502020202020204" pitchFamily="34" charset="0"/>
              </a:rPr>
              <a:t> escribe las palabras </a:t>
            </a:r>
            <a:r>
              <a:rPr lang="en-US" sz="2200" b="1" dirty="0" err="1">
                <a:solidFill>
                  <a:schemeClr val="accent1">
                    <a:lumMod val="50000"/>
                  </a:schemeClr>
                </a:solidFill>
                <a:latin typeface="Century Gothic" panose="020B0502020202020204" pitchFamily="34" charset="0"/>
              </a:rPr>
              <a:t>correctas</a:t>
            </a:r>
            <a:r>
              <a:rPr lang="en-US" sz="2200" b="1" dirty="0">
                <a:solidFill>
                  <a:schemeClr val="accent1">
                    <a:lumMod val="50000"/>
                  </a:schemeClr>
                </a:solidFill>
                <a:latin typeface="Century Gothic" panose="020B0502020202020204" pitchFamily="34" charset="0"/>
              </a:rPr>
              <a:t> </a:t>
            </a:r>
            <a:r>
              <a:rPr lang="en-US" sz="2200" b="1" dirty="0" err="1">
                <a:solidFill>
                  <a:schemeClr val="accent1">
                    <a:lumMod val="50000"/>
                  </a:schemeClr>
                </a:solidFill>
                <a:latin typeface="Century Gothic" panose="020B0502020202020204" pitchFamily="34" charset="0"/>
              </a:rPr>
              <a:t>en</a:t>
            </a:r>
            <a:r>
              <a:rPr lang="en-US" sz="2200" b="1" dirty="0">
                <a:solidFill>
                  <a:schemeClr val="accent1">
                    <a:lumMod val="50000"/>
                  </a:schemeClr>
                </a:solidFill>
                <a:latin typeface="Century Gothic" panose="020B0502020202020204" pitchFamily="34" charset="0"/>
              </a:rPr>
              <a:t> </a:t>
            </a:r>
            <a:r>
              <a:rPr lang="en-US" sz="2200" b="1" dirty="0" err="1">
                <a:solidFill>
                  <a:schemeClr val="accent1">
                    <a:lumMod val="50000"/>
                  </a:schemeClr>
                </a:solidFill>
                <a:latin typeface="Century Gothic" panose="020B0502020202020204" pitchFamily="34" charset="0"/>
              </a:rPr>
              <a:t>español</a:t>
            </a:r>
            <a:r>
              <a:rPr lang="en-US" sz="2200" b="1" dirty="0">
                <a:solidFill>
                  <a:schemeClr val="accent1">
                    <a:lumMod val="50000"/>
                  </a:schemeClr>
                </a:solidFill>
                <a:latin typeface="Century Gothic" panose="020B0502020202020204" pitchFamily="34" charset="0"/>
              </a:rPr>
              <a:t> para </a:t>
            </a:r>
            <a:r>
              <a:rPr lang="en-US" sz="2200" b="1" dirty="0" err="1">
                <a:solidFill>
                  <a:schemeClr val="accent1">
                    <a:lumMod val="50000"/>
                  </a:schemeClr>
                </a:solidFill>
                <a:latin typeface="Century Gothic" panose="020B0502020202020204" pitchFamily="34" charset="0"/>
              </a:rPr>
              <a:t>completar</a:t>
            </a:r>
            <a:r>
              <a:rPr lang="en-US" sz="2200" b="1" dirty="0">
                <a:solidFill>
                  <a:schemeClr val="accent1">
                    <a:lumMod val="50000"/>
                  </a:schemeClr>
                </a:solidFill>
                <a:latin typeface="Century Gothic" panose="020B0502020202020204" pitchFamily="34" charset="0"/>
              </a:rPr>
              <a:t> la </a:t>
            </a:r>
            <a:r>
              <a:rPr lang="en-US" sz="2200" b="1" dirty="0" err="1">
                <a:solidFill>
                  <a:schemeClr val="accent1">
                    <a:lumMod val="50000"/>
                  </a:schemeClr>
                </a:solidFill>
                <a:latin typeface="Century Gothic" panose="020B0502020202020204" pitchFamily="34" charset="0"/>
              </a:rPr>
              <a:t>frase</a:t>
            </a:r>
            <a:r>
              <a:rPr lang="en-US" sz="2200" b="1" dirty="0">
                <a:solidFill>
                  <a:schemeClr val="accent1">
                    <a:lumMod val="50000"/>
                  </a:schemeClr>
                </a:solidFill>
                <a:latin typeface="Century Gothic" panose="020B0502020202020204" pitchFamily="34" charset="0"/>
              </a:rPr>
              <a:t>.</a:t>
            </a:r>
            <a:endParaRPr kumimoji="0" lang="en-US" sz="2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451697484"/>
              </p:ext>
            </p:extLst>
          </p:nvPr>
        </p:nvGraphicFramePr>
        <p:xfrm>
          <a:off x="339214" y="1759926"/>
          <a:ext cx="11520278" cy="4144929"/>
        </p:xfrm>
        <a:graphic>
          <a:graphicData uri="http://schemas.openxmlformats.org/drawingml/2006/table">
            <a:tbl>
              <a:tblPr firstRow="1" bandRow="1">
                <a:tableStyleId>{8A107856-5554-42FB-B03E-39F5DBC370BA}</a:tableStyleId>
              </a:tblPr>
              <a:tblGrid>
                <a:gridCol w="634945">
                  <a:extLst>
                    <a:ext uri="{9D8B030D-6E8A-4147-A177-3AD203B41FA5}">
                      <a16:colId xmlns:a16="http://schemas.microsoft.com/office/drawing/2014/main" val="3329158156"/>
                    </a:ext>
                  </a:extLst>
                </a:gridCol>
                <a:gridCol w="2350675">
                  <a:extLst>
                    <a:ext uri="{9D8B030D-6E8A-4147-A177-3AD203B41FA5}">
                      <a16:colId xmlns:a16="http://schemas.microsoft.com/office/drawing/2014/main" val="4084368304"/>
                    </a:ext>
                  </a:extLst>
                </a:gridCol>
                <a:gridCol w="1034515">
                  <a:extLst>
                    <a:ext uri="{9D8B030D-6E8A-4147-A177-3AD203B41FA5}">
                      <a16:colId xmlns:a16="http://schemas.microsoft.com/office/drawing/2014/main" val="2109786218"/>
                    </a:ext>
                  </a:extLst>
                </a:gridCol>
                <a:gridCol w="3460898">
                  <a:extLst>
                    <a:ext uri="{9D8B030D-6E8A-4147-A177-3AD203B41FA5}">
                      <a16:colId xmlns:a16="http://schemas.microsoft.com/office/drawing/2014/main" val="2220650417"/>
                    </a:ext>
                  </a:extLst>
                </a:gridCol>
                <a:gridCol w="3460898">
                  <a:extLst>
                    <a:ext uri="{9D8B030D-6E8A-4147-A177-3AD203B41FA5}">
                      <a16:colId xmlns:a16="http://schemas.microsoft.com/office/drawing/2014/main" val="1514437199"/>
                    </a:ext>
                  </a:extLst>
                </a:gridCol>
                <a:gridCol w="578347">
                  <a:extLst>
                    <a:ext uri="{9D8B030D-6E8A-4147-A177-3AD203B41FA5}">
                      <a16:colId xmlns:a16="http://schemas.microsoft.com/office/drawing/2014/main" val="2488732989"/>
                    </a:ext>
                  </a:extLst>
                </a:gridCol>
              </a:tblGrid>
              <a:tr h="640273">
                <a:tc>
                  <a:txBody>
                    <a:bodyPr/>
                    <a:lstStyle/>
                    <a:p>
                      <a:endParaRPr lang="en-GB" sz="3200" dirty="0">
                        <a:solidFill>
                          <a:schemeClr val="accent1">
                            <a:lumMod val="50000"/>
                          </a:schemeClr>
                        </a:solidFill>
                        <a:latin typeface="Century Gothic" panose="020B0502020202020204" pitchFamily="34" charset="0"/>
                      </a:endParaRPr>
                    </a:p>
                  </a:txBody>
                  <a:tcPr/>
                </a:tc>
                <a:tc>
                  <a:txBody>
                    <a:bodyPr/>
                    <a:lstStyle/>
                    <a:p>
                      <a:r>
                        <a:rPr lang="en-GB" sz="2400" b="1" dirty="0" err="1">
                          <a:solidFill>
                            <a:schemeClr val="accent1">
                              <a:lumMod val="50000"/>
                            </a:schemeClr>
                          </a:solidFill>
                          <a:latin typeface="Century Gothic" panose="020B0502020202020204" pitchFamily="34" charset="0"/>
                        </a:rPr>
                        <a:t>Pregunta</a:t>
                      </a:r>
                      <a:endParaRPr lang="en-GB" sz="2400" b="1" dirty="0">
                        <a:solidFill>
                          <a:schemeClr val="accent1">
                            <a:lumMod val="50000"/>
                          </a:schemeClr>
                        </a:solidFill>
                        <a:latin typeface="Century Gothic" panose="020B0502020202020204" pitchFamily="34" charset="0"/>
                      </a:endParaRPr>
                    </a:p>
                  </a:txBody>
                  <a:tcPr anchor="ctr"/>
                </a:tc>
                <a:tc>
                  <a:txBody>
                    <a:bodyPr/>
                    <a:lstStyle/>
                    <a:p>
                      <a:r>
                        <a:rPr lang="en-GB" sz="3200" b="1" dirty="0">
                          <a:solidFill>
                            <a:schemeClr val="accent1">
                              <a:lumMod val="50000"/>
                            </a:schemeClr>
                          </a:solidFill>
                          <a:latin typeface="Century Gothic" panose="020B0502020202020204" pitchFamily="34" charset="0"/>
                          <a:sym typeface="Wingdings" panose="05000000000000000000" pitchFamily="2" charset="2"/>
                        </a:rPr>
                        <a:t></a:t>
                      </a:r>
                      <a:endParaRPr lang="en-GB" sz="3200" b="1" dirty="0">
                        <a:solidFill>
                          <a:schemeClr val="accent1">
                            <a:lumMod val="50000"/>
                          </a:schemeClr>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1">
                              <a:lumMod val="50000"/>
                            </a:schemeClr>
                          </a:solidFill>
                          <a:latin typeface="Century Gothic" panose="020B0502020202020204" pitchFamily="34" charset="0"/>
                        </a:rPr>
                        <a:t>Cosa</a:t>
                      </a:r>
                    </a:p>
                  </a:txBody>
                  <a:tcPr anchor="ctr"/>
                </a:tc>
                <a:tc>
                  <a:txBody>
                    <a:bodyPr/>
                    <a:lstStyle/>
                    <a:p>
                      <a:r>
                        <a:rPr lang="en-GB" sz="2400" b="1" dirty="0" err="1">
                          <a:solidFill>
                            <a:schemeClr val="accent1">
                              <a:lumMod val="50000"/>
                            </a:schemeClr>
                          </a:solidFill>
                          <a:latin typeface="Century Gothic" panose="020B0502020202020204" pitchFamily="34" charset="0"/>
                        </a:rPr>
                        <a:t>Adjectivo</a:t>
                      </a:r>
                      <a:endParaRPr lang="en-GB" sz="2400" b="1" dirty="0">
                        <a:solidFill>
                          <a:schemeClr val="accent1">
                            <a:lumMod val="50000"/>
                          </a:schemeClr>
                        </a:solidFill>
                        <a:latin typeface="Century Gothic" panose="020B0502020202020204" pitchFamily="34" charset="0"/>
                      </a:endParaRPr>
                    </a:p>
                  </a:txBody>
                  <a:tcPr anchor="ctr"/>
                </a:tc>
                <a:tc>
                  <a:txBody>
                    <a:bodyPr/>
                    <a:lstStyle/>
                    <a:p>
                      <a:endParaRPr lang="en-GB" sz="3200" b="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56469685"/>
                  </a:ext>
                </a:extLst>
              </a:tr>
              <a:tr h="438082">
                <a:tc rowSpan="2">
                  <a:txBody>
                    <a:bodyPr/>
                    <a:lstStyle/>
                    <a:p>
                      <a:endParaRPr lang="en-GB" sz="3200" b="1" dirty="0">
                        <a:solidFill>
                          <a:schemeClr val="accent1">
                            <a:lumMod val="50000"/>
                          </a:schemeClr>
                        </a:solidFill>
                        <a:latin typeface="Century Gothic" panose="020B0502020202020204" pitchFamily="34" charset="0"/>
                      </a:endParaRPr>
                    </a:p>
                  </a:txBody>
                  <a:tcPr/>
                </a:tc>
                <a:tc rowSpan="2">
                  <a:txBody>
                    <a:bodyPr/>
                    <a:lstStyle/>
                    <a:p>
                      <a:endParaRPr lang="en-GB" sz="3200" b="0" dirty="0">
                        <a:solidFill>
                          <a:schemeClr val="accent1">
                            <a:lumMod val="50000"/>
                          </a:schemeClr>
                        </a:solidFill>
                        <a:latin typeface="Century Gothic" panose="020B0502020202020204" pitchFamily="34" charset="0"/>
                      </a:endParaRPr>
                    </a:p>
                  </a:txBody>
                  <a:tcPr/>
                </a:tc>
                <a:tc>
                  <a:txBody>
                    <a:bodyPr/>
                    <a:lstStyle/>
                    <a:p>
                      <a:pPr algn="r"/>
                      <a:r>
                        <a:rPr lang="en-GB" sz="2000" b="0" dirty="0" err="1">
                          <a:solidFill>
                            <a:schemeClr val="accent1">
                              <a:lumMod val="50000"/>
                            </a:schemeClr>
                          </a:solidFill>
                          <a:latin typeface="Century Gothic" panose="020B0502020202020204" pitchFamily="34" charset="0"/>
                        </a:rPr>
                        <a:t>es</a:t>
                      </a:r>
                      <a:endParaRPr lang="en-GB" sz="2000" b="0" dirty="0">
                        <a:solidFill>
                          <a:schemeClr val="accent1">
                            <a:lumMod val="50000"/>
                          </a:schemeClr>
                        </a:solidFill>
                        <a:latin typeface="Century Gothic" panose="020B0502020202020204" pitchFamily="34" charset="0"/>
                      </a:endParaRPr>
                    </a:p>
                  </a:txBody>
                  <a:tcPr/>
                </a:tc>
                <a:tc rowSpan="2">
                  <a:txBody>
                    <a:bodyPr/>
                    <a:lstStyle/>
                    <a:p>
                      <a:endParaRPr lang="en-GB" sz="3200" b="0" dirty="0">
                        <a:solidFill>
                          <a:schemeClr val="accent1">
                            <a:lumMod val="50000"/>
                          </a:schemeClr>
                        </a:solidFill>
                        <a:latin typeface="Century Gothic" panose="020B0502020202020204" pitchFamily="34" charset="0"/>
                      </a:endParaRPr>
                    </a:p>
                  </a:txBody>
                  <a:tcPr anchor="b"/>
                </a:tc>
                <a:tc rowSpan="2">
                  <a:txBody>
                    <a:bodyPr/>
                    <a:lstStyle/>
                    <a:p>
                      <a:endParaRPr lang="en-GB" sz="3200" b="0" dirty="0">
                        <a:solidFill>
                          <a:schemeClr val="accent1">
                            <a:lumMod val="50000"/>
                          </a:schemeClr>
                        </a:solidFill>
                        <a:latin typeface="Century Gothic" panose="020B0502020202020204" pitchFamily="34" charset="0"/>
                      </a:endParaRPr>
                    </a:p>
                  </a:txBody>
                  <a:tcPr anchor="b"/>
                </a:tc>
                <a:tc rowSpan="2">
                  <a:txBody>
                    <a:bodyPr/>
                    <a:lstStyle/>
                    <a:p>
                      <a:r>
                        <a:rPr lang="en-GB" sz="3200" b="0" dirty="0">
                          <a:solidFill>
                            <a:schemeClr val="accent1">
                              <a:lumMod val="50000"/>
                            </a:schemeClr>
                          </a:solidFill>
                          <a:latin typeface="Century Gothic" panose="020B0502020202020204" pitchFamily="34" charset="0"/>
                        </a:rPr>
                        <a:t>?</a:t>
                      </a:r>
                    </a:p>
                  </a:txBody>
                  <a:tcPr anchor="b"/>
                </a:tc>
                <a:extLst>
                  <a:ext uri="{0D108BD9-81ED-4DB2-BD59-A6C34878D82A}">
                    <a16:rowId xmlns:a16="http://schemas.microsoft.com/office/drawing/2014/main" val="622362356"/>
                  </a:ext>
                </a:extLst>
              </a:tr>
              <a:tr h="438082">
                <a:tc vMerge="1">
                  <a:txBody>
                    <a:bodyPr/>
                    <a:lstStyle/>
                    <a:p>
                      <a:endParaRPr lang="en-GB"/>
                    </a:p>
                  </a:txBody>
                  <a:tcPr/>
                </a:tc>
                <a:tc vMerge="1">
                  <a:txBody>
                    <a:bodyPr/>
                    <a:lstStyle/>
                    <a:p>
                      <a:endParaRPr lang="en-GB"/>
                    </a:p>
                  </a:txBody>
                  <a:tcPr/>
                </a:tc>
                <a:tc>
                  <a:txBody>
                    <a:bodyPr/>
                    <a:lstStyle/>
                    <a:p>
                      <a:pPr algn="r"/>
                      <a:r>
                        <a:rPr lang="en-GB" sz="2000" b="0" dirty="0">
                          <a:solidFill>
                            <a:schemeClr val="accent1">
                              <a:lumMod val="50000"/>
                            </a:schemeClr>
                          </a:solidFill>
                          <a:latin typeface="Century Gothic" panose="020B0502020202020204" pitchFamily="34" charset="0"/>
                        </a:rPr>
                        <a:t>son</a:t>
                      </a:r>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294611485"/>
                  </a:ext>
                </a:extLst>
              </a:tr>
              <a:tr h="438082">
                <a:tc rowSpan="2">
                  <a:txBody>
                    <a:bodyPr/>
                    <a:lstStyle/>
                    <a:p>
                      <a:endParaRPr lang="en-GB" sz="3200" b="1" dirty="0">
                        <a:solidFill>
                          <a:schemeClr val="accent1">
                            <a:lumMod val="50000"/>
                          </a:schemeClr>
                        </a:solidFill>
                        <a:latin typeface="Century Gothic" panose="020B0502020202020204" pitchFamily="34"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0" dirty="0">
                        <a:solidFill>
                          <a:schemeClr val="accent1">
                            <a:lumMod val="50000"/>
                          </a:schemeClr>
                        </a:solidFill>
                        <a:latin typeface="Century Gothic" panose="020B0502020202020204" pitchFamily="34" charset="0"/>
                      </a:endParaRPr>
                    </a:p>
                  </a:txBody>
                  <a:tcPr/>
                </a:tc>
                <a:tc>
                  <a:txBody>
                    <a:bodyPr/>
                    <a:lstStyle/>
                    <a:p>
                      <a:pPr algn="r"/>
                      <a:r>
                        <a:rPr lang="en-GB" sz="2000" b="0" dirty="0">
                          <a:solidFill>
                            <a:schemeClr val="accent1">
                              <a:lumMod val="50000"/>
                            </a:schemeClr>
                          </a:solidFill>
                          <a:latin typeface="Century Gothic" panose="020B0502020202020204" pitchFamily="34" charset="0"/>
                        </a:rPr>
                        <a:t>son</a:t>
                      </a:r>
                    </a:p>
                  </a:txBody>
                  <a:tcPr/>
                </a:tc>
                <a:tc rowSpan="2">
                  <a:txBody>
                    <a:bodyPr/>
                    <a:lstStyle/>
                    <a:p>
                      <a:endParaRPr lang="en-GB" sz="3200" b="0" dirty="0">
                        <a:solidFill>
                          <a:schemeClr val="accent1">
                            <a:lumMod val="50000"/>
                          </a:schemeClr>
                        </a:solidFill>
                        <a:latin typeface="Century Gothic" panose="020B0502020202020204" pitchFamily="34" charset="0"/>
                      </a:endParaRPr>
                    </a:p>
                  </a:txBody>
                  <a:tcPr anchor="b"/>
                </a:tc>
                <a:tc rowSpan="2">
                  <a:txBody>
                    <a:bodyPr/>
                    <a:lstStyle/>
                    <a:p>
                      <a:endParaRPr lang="en-GB" sz="3200" b="0" dirty="0">
                        <a:solidFill>
                          <a:schemeClr val="accent1">
                            <a:lumMod val="50000"/>
                          </a:schemeClr>
                        </a:solidFill>
                        <a:latin typeface="Century Gothic" panose="020B0502020202020204" pitchFamily="34" charset="0"/>
                      </a:endParaRPr>
                    </a:p>
                  </a:txBody>
                  <a:tcPr anchor="b"/>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0" dirty="0">
                          <a:solidFill>
                            <a:schemeClr val="accent1">
                              <a:lumMod val="50000"/>
                            </a:schemeClr>
                          </a:solidFill>
                          <a:latin typeface="Century Gothic" panose="020B0502020202020204" pitchFamily="34" charset="0"/>
                        </a:rPr>
                        <a:t>?</a:t>
                      </a:r>
                    </a:p>
                  </a:txBody>
                  <a:tcPr anchor="b"/>
                </a:tc>
                <a:extLst>
                  <a:ext uri="{0D108BD9-81ED-4DB2-BD59-A6C34878D82A}">
                    <a16:rowId xmlns:a16="http://schemas.microsoft.com/office/drawing/2014/main" val="1232208202"/>
                  </a:ext>
                </a:extLst>
              </a:tr>
              <a:tr h="438082">
                <a:tc vMerge="1">
                  <a:txBody>
                    <a:bodyPr/>
                    <a:lstStyle/>
                    <a:p>
                      <a:endParaRPr lang="en-GB"/>
                    </a:p>
                  </a:txBody>
                  <a:tcPr/>
                </a:tc>
                <a:tc vMerge="1">
                  <a:txBody>
                    <a:bodyPr/>
                    <a:lstStyle/>
                    <a:p>
                      <a:endParaRPr lang="en-GB"/>
                    </a:p>
                  </a:txBody>
                  <a:tcPr/>
                </a:tc>
                <a:tc>
                  <a:txBody>
                    <a:bodyPr/>
                    <a:lstStyle/>
                    <a:p>
                      <a:pPr algn="r"/>
                      <a:r>
                        <a:rPr lang="en-GB" sz="2000" b="0" dirty="0" err="1">
                          <a:solidFill>
                            <a:schemeClr val="accent1">
                              <a:lumMod val="50000"/>
                            </a:schemeClr>
                          </a:solidFill>
                          <a:latin typeface="Century Gothic" panose="020B0502020202020204" pitchFamily="34" charset="0"/>
                        </a:rPr>
                        <a:t>es</a:t>
                      </a:r>
                      <a:endParaRPr lang="en-GB" sz="2000" b="0" dirty="0">
                        <a:solidFill>
                          <a:schemeClr val="accent1">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10220006"/>
                  </a:ext>
                </a:extLst>
              </a:tr>
              <a:tr h="438082">
                <a:tc rowSpan="2">
                  <a:txBody>
                    <a:bodyPr/>
                    <a:lstStyle/>
                    <a:p>
                      <a:endParaRPr lang="en-GB" sz="3200" b="1" dirty="0">
                        <a:solidFill>
                          <a:schemeClr val="accent1">
                            <a:lumMod val="50000"/>
                          </a:schemeClr>
                        </a:solidFill>
                        <a:latin typeface="Century Gothic" panose="020B0502020202020204" pitchFamily="34"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0" dirty="0">
                        <a:solidFill>
                          <a:schemeClr val="accent1">
                            <a:lumMod val="50000"/>
                          </a:schemeClr>
                        </a:solidFill>
                        <a:latin typeface="Century Gothic" panose="020B0502020202020204" pitchFamily="34" charset="0"/>
                      </a:endParaRPr>
                    </a:p>
                  </a:txBody>
                  <a:tcPr/>
                </a:tc>
                <a:tc>
                  <a:txBody>
                    <a:bodyPr/>
                    <a:lstStyle/>
                    <a:p>
                      <a:pPr algn="r"/>
                      <a:r>
                        <a:rPr lang="en-GB" sz="2000" b="0" dirty="0" err="1">
                          <a:solidFill>
                            <a:schemeClr val="accent1">
                              <a:lumMod val="50000"/>
                            </a:schemeClr>
                          </a:solidFill>
                          <a:latin typeface="Century Gothic" panose="020B0502020202020204" pitchFamily="34" charset="0"/>
                        </a:rPr>
                        <a:t>es</a:t>
                      </a:r>
                      <a:endParaRPr lang="en-GB" sz="2000" b="0" dirty="0">
                        <a:solidFill>
                          <a:schemeClr val="accent1">
                            <a:lumMod val="50000"/>
                          </a:schemeClr>
                        </a:solidFill>
                        <a:latin typeface="Century Gothic" panose="020B0502020202020204" pitchFamily="34" charset="0"/>
                      </a:endParaRPr>
                    </a:p>
                  </a:txBody>
                  <a:tcPr/>
                </a:tc>
                <a:tc rowSpan="2">
                  <a:txBody>
                    <a:bodyPr/>
                    <a:lstStyle/>
                    <a:p>
                      <a:endParaRPr lang="en-GB" sz="3200" b="0" dirty="0">
                        <a:solidFill>
                          <a:schemeClr val="accent1">
                            <a:lumMod val="50000"/>
                          </a:schemeClr>
                        </a:solidFill>
                        <a:latin typeface="Century Gothic" panose="020B0502020202020204" pitchFamily="34" charset="0"/>
                      </a:endParaRPr>
                    </a:p>
                  </a:txBody>
                  <a:tcPr anchor="b"/>
                </a:tc>
                <a:tc rowSpan="2">
                  <a:txBody>
                    <a:bodyPr/>
                    <a:lstStyle/>
                    <a:p>
                      <a:endParaRPr lang="en-GB" sz="3200" b="0" dirty="0">
                        <a:solidFill>
                          <a:schemeClr val="accent1">
                            <a:lumMod val="50000"/>
                          </a:schemeClr>
                        </a:solidFill>
                        <a:latin typeface="Century Gothic" panose="020B0502020202020204" pitchFamily="34" charset="0"/>
                      </a:endParaRPr>
                    </a:p>
                  </a:txBody>
                  <a:tcPr anchor="b"/>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0" dirty="0">
                          <a:solidFill>
                            <a:schemeClr val="accent1">
                              <a:lumMod val="50000"/>
                            </a:schemeClr>
                          </a:solidFill>
                          <a:latin typeface="Century Gothic" panose="020B0502020202020204" pitchFamily="34" charset="0"/>
                        </a:rPr>
                        <a:t>?</a:t>
                      </a:r>
                    </a:p>
                  </a:txBody>
                  <a:tcPr anchor="b"/>
                </a:tc>
                <a:extLst>
                  <a:ext uri="{0D108BD9-81ED-4DB2-BD59-A6C34878D82A}">
                    <a16:rowId xmlns:a16="http://schemas.microsoft.com/office/drawing/2014/main" val="609657990"/>
                  </a:ext>
                </a:extLst>
              </a:tr>
              <a:tr h="438082">
                <a:tc vMerge="1">
                  <a:txBody>
                    <a:bodyPr/>
                    <a:lstStyle/>
                    <a:p>
                      <a:endParaRPr lang="en-GB"/>
                    </a:p>
                  </a:txBody>
                  <a:tcPr/>
                </a:tc>
                <a:tc vMerge="1">
                  <a:txBody>
                    <a:bodyPr/>
                    <a:lstStyle/>
                    <a:p>
                      <a:endParaRPr lang="en-GB"/>
                    </a:p>
                  </a:txBody>
                  <a:tcPr/>
                </a:tc>
                <a:tc>
                  <a:txBody>
                    <a:bodyPr/>
                    <a:lstStyle/>
                    <a:p>
                      <a:pPr algn="r"/>
                      <a:r>
                        <a:rPr lang="en-GB" sz="2000" b="0" dirty="0">
                          <a:solidFill>
                            <a:schemeClr val="accent1">
                              <a:lumMod val="50000"/>
                            </a:schemeClr>
                          </a:solidFill>
                          <a:latin typeface="Century Gothic" panose="020B0502020202020204" pitchFamily="34" charset="0"/>
                        </a:rPr>
                        <a:t>son</a:t>
                      </a:r>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806508924"/>
                  </a:ext>
                </a:extLst>
              </a:tr>
              <a:tr h="438082">
                <a:tc rowSpan="2">
                  <a:txBody>
                    <a:bodyPr/>
                    <a:lstStyle/>
                    <a:p>
                      <a:endParaRPr lang="en-GB" sz="3200" b="1" dirty="0">
                        <a:solidFill>
                          <a:schemeClr val="accent1">
                            <a:lumMod val="50000"/>
                          </a:schemeClr>
                        </a:solidFill>
                        <a:latin typeface="Century Gothic" panose="020B0502020202020204" pitchFamily="34"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0" dirty="0">
                        <a:solidFill>
                          <a:schemeClr val="accent1">
                            <a:lumMod val="50000"/>
                          </a:schemeClr>
                        </a:solidFill>
                        <a:latin typeface="Century Gothic" panose="020B0502020202020204" pitchFamily="34" charset="0"/>
                      </a:endParaRPr>
                    </a:p>
                  </a:txBody>
                  <a:tcPr/>
                </a:tc>
                <a:tc>
                  <a:txBody>
                    <a:bodyPr/>
                    <a:lstStyle/>
                    <a:p>
                      <a:pPr algn="r"/>
                      <a:r>
                        <a:rPr lang="en-GB" sz="2000" b="0" dirty="0">
                          <a:solidFill>
                            <a:schemeClr val="accent1">
                              <a:lumMod val="50000"/>
                            </a:schemeClr>
                          </a:solidFill>
                          <a:latin typeface="Century Gothic" panose="020B0502020202020204" pitchFamily="34" charset="0"/>
                        </a:rPr>
                        <a:t>son</a:t>
                      </a:r>
                    </a:p>
                  </a:txBody>
                  <a:tcPr/>
                </a:tc>
                <a:tc rowSpan="2">
                  <a:txBody>
                    <a:bodyPr/>
                    <a:lstStyle/>
                    <a:p>
                      <a:endParaRPr lang="en-GB" sz="3200" b="0" dirty="0">
                        <a:solidFill>
                          <a:schemeClr val="accent1">
                            <a:lumMod val="50000"/>
                          </a:schemeClr>
                        </a:solidFill>
                        <a:latin typeface="Century Gothic" panose="020B0502020202020204" pitchFamily="34" charset="0"/>
                      </a:endParaRPr>
                    </a:p>
                  </a:txBody>
                  <a:tcPr anchor="b"/>
                </a:tc>
                <a:tc rowSpan="2">
                  <a:txBody>
                    <a:bodyPr/>
                    <a:lstStyle/>
                    <a:p>
                      <a:endParaRPr lang="en-GB" sz="3200" b="0" dirty="0">
                        <a:solidFill>
                          <a:schemeClr val="accent1">
                            <a:lumMod val="50000"/>
                          </a:schemeClr>
                        </a:solidFill>
                        <a:latin typeface="Century Gothic" panose="020B0502020202020204" pitchFamily="34" charset="0"/>
                      </a:endParaRPr>
                    </a:p>
                  </a:txBody>
                  <a:tcPr anchor="b"/>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0" dirty="0">
                          <a:solidFill>
                            <a:schemeClr val="accent1">
                              <a:lumMod val="50000"/>
                            </a:schemeClr>
                          </a:solidFill>
                          <a:latin typeface="Century Gothic" panose="020B0502020202020204" pitchFamily="34" charset="0"/>
                        </a:rPr>
                        <a:t>?</a:t>
                      </a:r>
                    </a:p>
                  </a:txBody>
                  <a:tcPr anchor="b"/>
                </a:tc>
                <a:extLst>
                  <a:ext uri="{0D108BD9-81ED-4DB2-BD59-A6C34878D82A}">
                    <a16:rowId xmlns:a16="http://schemas.microsoft.com/office/drawing/2014/main" val="221578654"/>
                  </a:ext>
                </a:extLst>
              </a:tr>
              <a:tr h="438082">
                <a:tc vMerge="1">
                  <a:txBody>
                    <a:bodyPr/>
                    <a:lstStyle/>
                    <a:p>
                      <a:endParaRPr lang="en-GB"/>
                    </a:p>
                  </a:txBody>
                  <a:tcPr/>
                </a:tc>
                <a:tc vMerge="1">
                  <a:txBody>
                    <a:bodyPr/>
                    <a:lstStyle/>
                    <a:p>
                      <a:endParaRPr lang="en-GB"/>
                    </a:p>
                  </a:txBody>
                  <a:tcPr/>
                </a:tc>
                <a:tc>
                  <a:txBody>
                    <a:bodyPr/>
                    <a:lstStyle/>
                    <a:p>
                      <a:pPr algn="r"/>
                      <a:r>
                        <a:rPr lang="en-GB" sz="2000" b="0" dirty="0" err="1">
                          <a:solidFill>
                            <a:schemeClr val="accent1">
                              <a:lumMod val="50000"/>
                            </a:schemeClr>
                          </a:solidFill>
                          <a:latin typeface="Century Gothic" panose="020B0502020202020204" pitchFamily="34" charset="0"/>
                        </a:rPr>
                        <a:t>es</a:t>
                      </a:r>
                      <a:endParaRPr lang="en-GB" sz="2000" b="0" dirty="0">
                        <a:solidFill>
                          <a:schemeClr val="accent1">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207097760"/>
                  </a:ext>
                </a:extLst>
              </a:tr>
            </a:tbl>
          </a:graphicData>
        </a:graphic>
      </p:graphicFrame>
      <p:pic>
        <p:nvPicPr>
          <p:cNvPr id="25"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2528" y="2429194"/>
            <a:ext cx="402863" cy="419824"/>
          </a:xfrm>
          <a:prstGeom prst="rect">
            <a:avLst/>
          </a:prstGeom>
          <a:noFill/>
          <a:extLst>
            <a:ext uri="{909E8E84-426E-40dd-AFC4-6F175D3DCCD1}">
              <a14:hiddenFill xmlns="" xmlns:a14="http://schemas.microsoft.com/office/drawing/2010/main">
                <a:solidFill>
                  <a:srgbClr val="FFFFFF"/>
                </a:solidFill>
              </a14:hiddenFill>
            </a:ext>
          </a:extLst>
        </p:spPr>
      </p:pic>
      <p:pic>
        <p:nvPicPr>
          <p:cNvPr id="28"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8783" y="3302704"/>
            <a:ext cx="402863" cy="419824"/>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5901" y="4603779"/>
            <a:ext cx="402863" cy="419824"/>
          </a:xfrm>
          <a:prstGeom prst="rect">
            <a:avLst/>
          </a:prstGeom>
          <a:noFill/>
          <a:extLst>
            <a:ext uri="{909E8E84-426E-40dd-AFC4-6F175D3DCCD1}">
              <a14:hiddenFill xmlns="" xmlns:a14="http://schemas.microsoft.com/office/drawing/2010/main">
                <a:solidFill>
                  <a:srgbClr val="FFFFFF"/>
                </a:solidFill>
              </a14:hiddenFill>
            </a:ext>
          </a:extLst>
        </p:spPr>
      </p:pic>
      <p:pic>
        <p:nvPicPr>
          <p:cNvPr id="34"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8992" y="5475044"/>
            <a:ext cx="402863" cy="419824"/>
          </a:xfrm>
          <a:prstGeom prst="rect">
            <a:avLst/>
          </a:prstGeom>
          <a:noFill/>
          <a:extLst>
            <a:ext uri="{909E8E84-426E-40dd-AFC4-6F175D3DCCD1}">
              <a14:hiddenFill xmlns="" xmlns:a14="http://schemas.microsoft.com/office/drawing/2010/main">
                <a:solidFill>
                  <a:srgbClr val="FFFFFF"/>
                </a:solidFill>
              </a14:hiddenFill>
            </a:ext>
          </a:extLst>
        </p:spPr>
      </p:pic>
      <p:sp>
        <p:nvSpPr>
          <p:cNvPr id="37" name="TextBox 36"/>
          <p:cNvSpPr txBox="1"/>
          <p:nvPr/>
        </p:nvSpPr>
        <p:spPr>
          <a:xfrm>
            <a:off x="978195" y="2667215"/>
            <a:ext cx="1956391" cy="584775"/>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a:t>
            </a:r>
            <a:r>
              <a:rPr lang="en-GB" sz="3200" dirty="0" err="1">
                <a:solidFill>
                  <a:schemeClr val="accent1">
                    <a:lumMod val="50000"/>
                  </a:schemeClr>
                </a:solidFill>
                <a:latin typeface="Century Gothic" panose="020B0502020202020204" pitchFamily="34" charset="0"/>
              </a:rPr>
              <a:t>Cuál</a:t>
            </a:r>
            <a:endParaRPr lang="en-GB" sz="3200" dirty="0">
              <a:solidFill>
                <a:schemeClr val="accent1">
                  <a:lumMod val="50000"/>
                </a:schemeClr>
              </a:solidFill>
              <a:latin typeface="Century Gothic" panose="020B0502020202020204" pitchFamily="34" charset="0"/>
            </a:endParaRPr>
          </a:p>
        </p:txBody>
      </p:sp>
      <p:sp>
        <p:nvSpPr>
          <p:cNvPr id="38" name="TextBox 37"/>
          <p:cNvSpPr txBox="1"/>
          <p:nvPr/>
        </p:nvSpPr>
        <p:spPr>
          <a:xfrm>
            <a:off x="4628707" y="2667214"/>
            <a:ext cx="1956391" cy="584775"/>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la plaza</a:t>
            </a:r>
          </a:p>
        </p:txBody>
      </p:sp>
      <p:sp>
        <p:nvSpPr>
          <p:cNvPr id="39" name="TextBox 38"/>
          <p:cNvSpPr txBox="1"/>
          <p:nvPr/>
        </p:nvSpPr>
        <p:spPr>
          <a:xfrm>
            <a:off x="8023846" y="2667213"/>
            <a:ext cx="1956391" cy="584775"/>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antigua</a:t>
            </a:r>
          </a:p>
        </p:txBody>
      </p:sp>
      <p:sp>
        <p:nvSpPr>
          <p:cNvPr id="40" name="TextBox 39"/>
          <p:cNvSpPr txBox="1"/>
          <p:nvPr/>
        </p:nvSpPr>
        <p:spPr>
          <a:xfrm>
            <a:off x="978195" y="3463978"/>
            <a:ext cx="1956391" cy="584775"/>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a:t>
            </a:r>
            <a:r>
              <a:rPr lang="en-GB" sz="3200" dirty="0" err="1">
                <a:solidFill>
                  <a:schemeClr val="accent1">
                    <a:lumMod val="50000"/>
                  </a:schemeClr>
                </a:solidFill>
                <a:latin typeface="Century Gothic" panose="020B0502020202020204" pitchFamily="34" charset="0"/>
              </a:rPr>
              <a:t>Cuáles</a:t>
            </a:r>
            <a:endParaRPr lang="en-GB" sz="3200" dirty="0">
              <a:solidFill>
                <a:schemeClr val="accent1">
                  <a:lumMod val="50000"/>
                </a:schemeClr>
              </a:solidFill>
              <a:latin typeface="Century Gothic" panose="020B0502020202020204" pitchFamily="34" charset="0"/>
            </a:endParaRPr>
          </a:p>
        </p:txBody>
      </p:sp>
      <p:sp>
        <p:nvSpPr>
          <p:cNvPr id="41" name="TextBox 40"/>
          <p:cNvSpPr txBox="1"/>
          <p:nvPr/>
        </p:nvSpPr>
        <p:spPr>
          <a:xfrm>
            <a:off x="4628707" y="3456477"/>
            <a:ext cx="1956391" cy="584775"/>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las </a:t>
            </a:r>
            <a:r>
              <a:rPr lang="en-GB" sz="3200" dirty="0" err="1">
                <a:solidFill>
                  <a:schemeClr val="accent1">
                    <a:lumMod val="50000"/>
                  </a:schemeClr>
                </a:solidFill>
                <a:latin typeface="Century Gothic" panose="020B0502020202020204" pitchFamily="34" charset="0"/>
              </a:rPr>
              <a:t>torres</a:t>
            </a:r>
            <a:endParaRPr lang="en-GB" sz="3200" dirty="0">
              <a:solidFill>
                <a:schemeClr val="accent1">
                  <a:lumMod val="50000"/>
                </a:schemeClr>
              </a:solidFill>
              <a:latin typeface="Century Gothic" panose="020B0502020202020204" pitchFamily="34" charset="0"/>
            </a:endParaRPr>
          </a:p>
        </p:txBody>
      </p:sp>
      <p:sp>
        <p:nvSpPr>
          <p:cNvPr id="42" name="TextBox 41"/>
          <p:cNvSpPr txBox="1"/>
          <p:nvPr/>
        </p:nvSpPr>
        <p:spPr>
          <a:xfrm>
            <a:off x="8059479" y="3540002"/>
            <a:ext cx="1956391" cy="584775"/>
          </a:xfrm>
          <a:prstGeom prst="rect">
            <a:avLst/>
          </a:prstGeom>
          <a:noFill/>
        </p:spPr>
        <p:txBody>
          <a:bodyPr wrap="square" rtlCol="0">
            <a:spAutoFit/>
          </a:bodyPr>
          <a:lstStyle/>
          <a:p>
            <a:r>
              <a:rPr lang="en-GB" sz="3200" dirty="0" err="1">
                <a:solidFill>
                  <a:schemeClr val="accent1">
                    <a:lumMod val="50000"/>
                  </a:schemeClr>
                </a:solidFill>
                <a:latin typeface="Century Gothic" panose="020B0502020202020204" pitchFamily="34" charset="0"/>
              </a:rPr>
              <a:t>grandes</a:t>
            </a:r>
            <a:endParaRPr lang="en-GB" sz="3200" dirty="0">
              <a:solidFill>
                <a:schemeClr val="accent1">
                  <a:lumMod val="50000"/>
                </a:schemeClr>
              </a:solidFill>
              <a:latin typeface="Century Gothic" panose="020B0502020202020204" pitchFamily="34" charset="0"/>
            </a:endParaRPr>
          </a:p>
        </p:txBody>
      </p:sp>
      <p:sp>
        <p:nvSpPr>
          <p:cNvPr id="43" name="TextBox 42"/>
          <p:cNvSpPr txBox="1"/>
          <p:nvPr/>
        </p:nvSpPr>
        <p:spPr>
          <a:xfrm>
            <a:off x="978195" y="4250828"/>
            <a:ext cx="1956391" cy="584775"/>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a:t>
            </a:r>
            <a:r>
              <a:rPr lang="en-GB" sz="3200" dirty="0" err="1">
                <a:solidFill>
                  <a:schemeClr val="accent1">
                    <a:lumMod val="50000"/>
                  </a:schemeClr>
                </a:solidFill>
                <a:latin typeface="Century Gothic" panose="020B0502020202020204" pitchFamily="34" charset="0"/>
              </a:rPr>
              <a:t>Cuáles</a:t>
            </a:r>
            <a:endParaRPr lang="en-GB" sz="3200" dirty="0">
              <a:solidFill>
                <a:schemeClr val="accent1">
                  <a:lumMod val="50000"/>
                </a:schemeClr>
              </a:solidFill>
              <a:latin typeface="Century Gothic" panose="020B0502020202020204" pitchFamily="34" charset="0"/>
            </a:endParaRPr>
          </a:p>
        </p:txBody>
      </p:sp>
      <p:sp>
        <p:nvSpPr>
          <p:cNvPr id="44" name="TextBox 43"/>
          <p:cNvSpPr txBox="1"/>
          <p:nvPr/>
        </p:nvSpPr>
        <p:spPr>
          <a:xfrm>
            <a:off x="4628706" y="4242835"/>
            <a:ext cx="1956391" cy="584775"/>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las </a:t>
            </a:r>
            <a:r>
              <a:rPr lang="en-GB" sz="3200" dirty="0" err="1">
                <a:solidFill>
                  <a:schemeClr val="accent1">
                    <a:lumMod val="50000"/>
                  </a:schemeClr>
                </a:solidFill>
                <a:latin typeface="Century Gothic" panose="020B0502020202020204" pitchFamily="34" charset="0"/>
              </a:rPr>
              <a:t>flores</a:t>
            </a:r>
            <a:endParaRPr lang="en-GB" sz="3200" dirty="0">
              <a:solidFill>
                <a:schemeClr val="accent1">
                  <a:lumMod val="50000"/>
                </a:schemeClr>
              </a:solidFill>
              <a:latin typeface="Century Gothic" panose="020B0502020202020204" pitchFamily="34" charset="0"/>
            </a:endParaRPr>
          </a:p>
        </p:txBody>
      </p:sp>
      <p:sp>
        <p:nvSpPr>
          <p:cNvPr id="45" name="TextBox 44"/>
          <p:cNvSpPr txBox="1"/>
          <p:nvPr/>
        </p:nvSpPr>
        <p:spPr>
          <a:xfrm>
            <a:off x="8059479" y="4250828"/>
            <a:ext cx="1956391" cy="584775"/>
          </a:xfrm>
          <a:prstGeom prst="rect">
            <a:avLst/>
          </a:prstGeom>
          <a:noFill/>
        </p:spPr>
        <p:txBody>
          <a:bodyPr wrap="square" rtlCol="0">
            <a:spAutoFit/>
          </a:bodyPr>
          <a:lstStyle/>
          <a:p>
            <a:r>
              <a:rPr lang="en-GB" sz="3200" dirty="0" err="1">
                <a:solidFill>
                  <a:schemeClr val="accent1">
                    <a:lumMod val="50000"/>
                  </a:schemeClr>
                </a:solidFill>
                <a:latin typeface="Century Gothic" panose="020B0502020202020204" pitchFamily="34" charset="0"/>
              </a:rPr>
              <a:t>blancas</a:t>
            </a:r>
            <a:endParaRPr lang="en-GB" sz="3200" dirty="0">
              <a:solidFill>
                <a:schemeClr val="accent1">
                  <a:lumMod val="50000"/>
                </a:schemeClr>
              </a:solidFill>
              <a:latin typeface="Century Gothic" panose="020B0502020202020204" pitchFamily="34" charset="0"/>
            </a:endParaRPr>
          </a:p>
        </p:txBody>
      </p:sp>
      <p:sp>
        <p:nvSpPr>
          <p:cNvPr id="46" name="TextBox 45"/>
          <p:cNvSpPr txBox="1"/>
          <p:nvPr/>
        </p:nvSpPr>
        <p:spPr>
          <a:xfrm>
            <a:off x="978195" y="5042193"/>
            <a:ext cx="1956391" cy="584775"/>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a:t>
            </a:r>
            <a:r>
              <a:rPr lang="en-GB" sz="3200" dirty="0" err="1">
                <a:solidFill>
                  <a:schemeClr val="accent1">
                    <a:lumMod val="50000"/>
                  </a:schemeClr>
                </a:solidFill>
                <a:latin typeface="Century Gothic" panose="020B0502020202020204" pitchFamily="34" charset="0"/>
              </a:rPr>
              <a:t>Cuál</a:t>
            </a:r>
            <a:endParaRPr lang="en-GB" sz="3200" dirty="0">
              <a:solidFill>
                <a:schemeClr val="accent1">
                  <a:lumMod val="50000"/>
                </a:schemeClr>
              </a:solidFill>
              <a:latin typeface="Century Gothic" panose="020B0502020202020204" pitchFamily="34" charset="0"/>
            </a:endParaRPr>
          </a:p>
        </p:txBody>
      </p:sp>
      <p:sp>
        <p:nvSpPr>
          <p:cNvPr id="47" name="TextBox 46"/>
          <p:cNvSpPr txBox="1"/>
          <p:nvPr/>
        </p:nvSpPr>
        <p:spPr>
          <a:xfrm>
            <a:off x="4628706" y="5042468"/>
            <a:ext cx="2484475" cy="584775"/>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el </a:t>
            </a:r>
            <a:r>
              <a:rPr lang="en-GB" sz="3200" dirty="0" err="1">
                <a:solidFill>
                  <a:schemeClr val="accent1">
                    <a:lumMod val="50000"/>
                  </a:schemeClr>
                </a:solidFill>
                <a:latin typeface="Century Gothic" panose="020B0502020202020204" pitchFamily="34" charset="0"/>
              </a:rPr>
              <a:t>balcón</a:t>
            </a:r>
            <a:endParaRPr lang="en-GB" sz="3200" dirty="0">
              <a:solidFill>
                <a:schemeClr val="accent1">
                  <a:lumMod val="50000"/>
                </a:schemeClr>
              </a:solidFill>
              <a:latin typeface="Century Gothic" panose="020B0502020202020204" pitchFamily="34" charset="0"/>
            </a:endParaRPr>
          </a:p>
        </p:txBody>
      </p:sp>
      <p:sp>
        <p:nvSpPr>
          <p:cNvPr id="48" name="TextBox 47"/>
          <p:cNvSpPr txBox="1"/>
          <p:nvPr/>
        </p:nvSpPr>
        <p:spPr>
          <a:xfrm>
            <a:off x="8023846" y="5042193"/>
            <a:ext cx="1956391" cy="584775"/>
          </a:xfrm>
          <a:prstGeom prst="rect">
            <a:avLst/>
          </a:prstGeom>
          <a:noFill/>
        </p:spPr>
        <p:txBody>
          <a:bodyPr wrap="square" rtlCol="0">
            <a:spAutoFit/>
          </a:bodyPr>
          <a:lstStyle/>
          <a:p>
            <a:r>
              <a:rPr lang="en-GB" sz="3200" dirty="0" err="1">
                <a:solidFill>
                  <a:schemeClr val="accent1">
                    <a:lumMod val="50000"/>
                  </a:schemeClr>
                </a:solidFill>
                <a:latin typeface="Century Gothic" panose="020B0502020202020204" pitchFamily="34" charset="0"/>
              </a:rPr>
              <a:t>famoso</a:t>
            </a:r>
            <a:endParaRPr lang="en-GB" sz="3200" dirty="0">
              <a:solidFill>
                <a:schemeClr val="accent1">
                  <a:lumMod val="50000"/>
                </a:schemeClr>
              </a:solidFill>
              <a:latin typeface="Century Gothic" panose="020B0502020202020204" pitchFamily="34" charset="0"/>
            </a:endParaRPr>
          </a:p>
        </p:txBody>
      </p:sp>
      <p:sp>
        <p:nvSpPr>
          <p:cNvPr id="22" name="Google Shape;95;p5">
            <a:hlinkClick r:id="" action="ppaction://noaction">
              <a:snd r:embed="rId4" name="Cuál Sentences - 1. Cuál BEEP plaza.wav"/>
            </a:hlinkClick>
          </p:cNvPr>
          <p:cNvSpPr/>
          <p:nvPr/>
        </p:nvSpPr>
        <p:spPr>
          <a:xfrm>
            <a:off x="424705" y="2570261"/>
            <a:ext cx="468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1</a:t>
            </a:r>
            <a:endParaRPr dirty="0"/>
          </a:p>
        </p:txBody>
      </p:sp>
      <p:sp>
        <p:nvSpPr>
          <p:cNvPr id="23" name="Google Shape;98;p5">
            <a:hlinkClick r:id="" action="ppaction://noaction">
              <a:snd r:embed="rId5" name="Cuál Sentences - 2. Cuáles BEEP torres.wav"/>
            </a:hlinkClick>
          </p:cNvPr>
          <p:cNvSpPr/>
          <p:nvPr/>
        </p:nvSpPr>
        <p:spPr>
          <a:xfrm>
            <a:off x="424705" y="3464185"/>
            <a:ext cx="468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2</a:t>
            </a:r>
            <a:endParaRPr dirty="0"/>
          </a:p>
        </p:txBody>
      </p:sp>
      <p:sp>
        <p:nvSpPr>
          <p:cNvPr id="24" name="Google Shape;101;p5">
            <a:hlinkClick r:id="" action="ppaction://noaction">
              <a:snd r:embed="rId6" name="Cuál Sentences - 3. Cuáles BEEP flores.wav"/>
            </a:hlinkClick>
          </p:cNvPr>
          <p:cNvSpPr/>
          <p:nvPr/>
        </p:nvSpPr>
        <p:spPr>
          <a:xfrm>
            <a:off x="427599" y="4345335"/>
            <a:ext cx="468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3</a:t>
            </a:r>
            <a:endParaRPr dirty="0"/>
          </a:p>
        </p:txBody>
      </p:sp>
      <p:sp>
        <p:nvSpPr>
          <p:cNvPr id="26" name="Google Shape;104;p5">
            <a:hlinkClick r:id="" action="ppaction://noaction">
              <a:snd r:embed="rId7" name="Cuál Sentences - 4. Cuál BEEP balcón.wav"/>
            </a:hlinkClick>
          </p:cNvPr>
          <p:cNvSpPr/>
          <p:nvPr/>
        </p:nvSpPr>
        <p:spPr>
          <a:xfrm>
            <a:off x="424705" y="5206360"/>
            <a:ext cx="468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4</a:t>
            </a:r>
            <a:endParaRPr dirty="0"/>
          </a:p>
        </p:txBody>
      </p:sp>
      <p:sp>
        <p:nvSpPr>
          <p:cNvPr id="27" name="Rounded Rectangle 11">
            <a:extLst>
              <a:ext uri="{FF2B5EF4-FFF2-40B4-BE49-F238E27FC236}">
                <a16:creationId xmlns:a16="http://schemas.microsoft.com/office/drawing/2014/main" id="{A316DD52-7894-4A75-969C-CA0645DA2978}"/>
              </a:ext>
            </a:extLst>
          </p:cNvPr>
          <p:cNvSpPr/>
          <p:nvPr/>
        </p:nvSpPr>
        <p:spPr>
          <a:xfrm>
            <a:off x="9399494" y="258166"/>
            <a:ext cx="252864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65642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89A9CC99-6E6F-BA4F-8531-09C581FE85E7}"/>
              </a:ext>
            </a:extLst>
          </p:cNvPr>
          <p:cNvSpPr>
            <a:spLocks noGrp="1"/>
          </p:cNvSpPr>
          <p:nvPr>
            <p:ph type="title"/>
          </p:nvPr>
        </p:nvSpPr>
        <p:spPr>
          <a:xfrm flipV="1">
            <a:off x="10002650" y="377606"/>
            <a:ext cx="217116" cy="45719"/>
          </a:xfrm>
        </p:spPr>
        <p:txBody>
          <a:bodyPr>
            <a:normAutofit fontScale="90000"/>
          </a:bodyPr>
          <a:lstStyle/>
          <a:p>
            <a:r>
              <a:rPr lang="en-GB" sz="100" b="1" dirty="0">
                <a:solidFill>
                  <a:prstClr val="white"/>
                </a:solidFill>
              </a:rPr>
              <a:t>escuchar y escribir</a:t>
            </a:r>
            <a:endParaRPr lang="en-US" sz="100" dirty="0"/>
          </a:p>
        </p:txBody>
      </p:sp>
      <p:sp>
        <p:nvSpPr>
          <p:cNvPr id="6" name="TextBox 5">
            <a:extLst>
              <a:ext uri="{FF2B5EF4-FFF2-40B4-BE49-F238E27FC236}">
                <a16:creationId xmlns:a16="http://schemas.microsoft.com/office/drawing/2014/main" id="{6A500173-7AE1-4980-9C52-2DFAE38768EA}"/>
              </a:ext>
            </a:extLst>
          </p:cNvPr>
          <p:cNvSpPr txBox="1"/>
          <p:nvPr/>
        </p:nvSpPr>
        <p:spPr>
          <a:xfrm>
            <a:off x="303581" y="414336"/>
            <a:ext cx="9676656" cy="1107996"/>
          </a:xfrm>
          <a:prstGeom prst="rect">
            <a:avLst/>
          </a:prstGeom>
          <a:noFill/>
        </p:spPr>
        <p:txBody>
          <a:bodyPr wrap="square" rtlCol="0">
            <a:spAutoFit/>
          </a:bodyPr>
          <a:lstStyle/>
          <a:p>
            <a:pPr hangingPunct="0">
              <a:defRPr/>
            </a:pPr>
            <a:r>
              <a:rPr lang="en-US" sz="2200" b="1" dirty="0" err="1">
                <a:solidFill>
                  <a:srgbClr val="5B9BD5">
                    <a:lumMod val="50000"/>
                  </a:srgbClr>
                </a:solidFill>
                <a:latin typeface="Century Gothic" panose="020B0502020202020204" pitchFamily="34" charset="0"/>
              </a:rPr>
              <a:t>Escucha</a:t>
            </a:r>
            <a:r>
              <a:rPr lang="en-US" sz="2200" b="1" dirty="0">
                <a:solidFill>
                  <a:srgbClr val="5B9BD5">
                    <a:lumMod val="50000"/>
                  </a:srgbClr>
                </a:solidFill>
                <a:latin typeface="Century Gothic" panose="020B0502020202020204" pitchFamily="34" charset="0"/>
              </a:rPr>
              <a:t> las </a:t>
            </a:r>
            <a:r>
              <a:rPr lang="en-US" sz="2200" b="1" dirty="0" err="1">
                <a:solidFill>
                  <a:srgbClr val="5B9BD5">
                    <a:lumMod val="50000"/>
                  </a:srgbClr>
                </a:solidFill>
                <a:latin typeface="Century Gothic" panose="020B0502020202020204" pitchFamily="34" charset="0"/>
              </a:rPr>
              <a:t>frases</a:t>
            </a:r>
            <a:r>
              <a:rPr lang="en-US" sz="2200" b="1" dirty="0">
                <a:solidFill>
                  <a:srgbClr val="5B9BD5">
                    <a:lumMod val="50000"/>
                  </a:srgbClr>
                </a:solidFill>
                <a:latin typeface="Century Gothic" panose="020B0502020202020204" pitchFamily="34" charset="0"/>
              </a:rPr>
              <a:t>. Escribe la </a:t>
            </a:r>
            <a:r>
              <a:rPr lang="en-US" sz="2200" b="1" dirty="0" err="1">
                <a:solidFill>
                  <a:srgbClr val="5B9BD5">
                    <a:lumMod val="50000"/>
                  </a:srgbClr>
                </a:solidFill>
                <a:latin typeface="Century Gothic" panose="020B0502020202020204" pitchFamily="34" charset="0"/>
              </a:rPr>
              <a:t>pregunta</a:t>
            </a:r>
            <a:r>
              <a:rPr lang="en-US" sz="2200" b="1" dirty="0">
                <a:solidFill>
                  <a:srgbClr val="5B9BD5">
                    <a:lumMod val="50000"/>
                  </a:srgbClr>
                </a:solidFill>
                <a:latin typeface="Century Gothic" panose="020B0502020202020204" pitchFamily="34" charset="0"/>
              </a:rPr>
              <a:t> </a:t>
            </a:r>
            <a:r>
              <a:rPr lang="en-US" sz="2200" b="1" dirty="0" err="1">
                <a:solidFill>
                  <a:srgbClr val="5B9BD5">
                    <a:lumMod val="50000"/>
                  </a:srgbClr>
                </a:solidFill>
                <a:latin typeface="Century Gothic" panose="020B0502020202020204" pitchFamily="34" charset="0"/>
              </a:rPr>
              <a:t>en</a:t>
            </a:r>
            <a:r>
              <a:rPr lang="en-US" sz="2200" b="1" dirty="0">
                <a:solidFill>
                  <a:srgbClr val="5B9BD5">
                    <a:lumMod val="50000"/>
                  </a:srgbClr>
                </a:solidFill>
                <a:latin typeface="Century Gothic" panose="020B0502020202020204" pitchFamily="34" charset="0"/>
              </a:rPr>
              <a:t> </a:t>
            </a:r>
            <a:r>
              <a:rPr lang="en-US" sz="2200" b="1" dirty="0" err="1">
                <a:solidFill>
                  <a:srgbClr val="5B9BD5">
                    <a:lumMod val="50000"/>
                  </a:srgbClr>
                </a:solidFill>
                <a:latin typeface="Century Gothic" panose="020B0502020202020204" pitchFamily="34" charset="0"/>
              </a:rPr>
              <a:t>español</a:t>
            </a:r>
            <a:r>
              <a:rPr lang="en-US" sz="2200" b="1" dirty="0">
                <a:solidFill>
                  <a:srgbClr val="5B9BD5">
                    <a:lumMod val="50000"/>
                  </a:srgbClr>
                </a:solidFill>
                <a:latin typeface="Century Gothic" panose="020B0502020202020204" pitchFamily="34" charset="0"/>
              </a:rPr>
              <a:t>. </a:t>
            </a:r>
            <a:r>
              <a:rPr lang="en-US" sz="2200" b="1" dirty="0" err="1">
                <a:solidFill>
                  <a:srgbClr val="5B9BD5">
                    <a:lumMod val="50000"/>
                  </a:srgbClr>
                </a:solidFill>
                <a:latin typeface="Century Gothic" panose="020B0502020202020204" pitchFamily="34" charset="0"/>
              </a:rPr>
              <a:t>Marca</a:t>
            </a:r>
            <a:r>
              <a:rPr lang="en-US" sz="2200" b="1" dirty="0">
                <a:solidFill>
                  <a:srgbClr val="5B9BD5">
                    <a:lumMod val="50000"/>
                  </a:srgbClr>
                </a:solidFill>
                <a:latin typeface="Century Gothic" panose="020B0502020202020204" pitchFamily="34" charset="0"/>
              </a:rPr>
              <a:t> el </a:t>
            </a:r>
          </a:p>
          <a:p>
            <a:pPr hangingPunct="0">
              <a:defRPr/>
            </a:pPr>
            <a:r>
              <a:rPr lang="en-US" sz="2200" b="1" dirty="0" err="1">
                <a:solidFill>
                  <a:srgbClr val="5B9BD5">
                    <a:lumMod val="50000"/>
                  </a:srgbClr>
                </a:solidFill>
                <a:latin typeface="Century Gothic" panose="020B0502020202020204" pitchFamily="34" charset="0"/>
              </a:rPr>
              <a:t>verbo</a:t>
            </a:r>
            <a:r>
              <a:rPr lang="en-US" sz="2200" b="1" dirty="0">
                <a:solidFill>
                  <a:srgbClr val="5B9BD5">
                    <a:lumMod val="50000"/>
                  </a:srgbClr>
                </a:solidFill>
                <a:latin typeface="Century Gothic" panose="020B0502020202020204" pitchFamily="34" charset="0"/>
              </a:rPr>
              <a:t> </a:t>
            </a:r>
            <a:r>
              <a:rPr lang="en-US" sz="2200" b="1" dirty="0" err="1">
                <a:solidFill>
                  <a:srgbClr val="5B9BD5">
                    <a:lumMod val="50000"/>
                  </a:srgbClr>
                </a:solidFill>
                <a:latin typeface="Century Gothic" panose="020B0502020202020204" pitchFamily="34" charset="0"/>
              </a:rPr>
              <a:t>correcto</a:t>
            </a:r>
            <a:r>
              <a:rPr lang="en-US" sz="2200" b="1" dirty="0">
                <a:solidFill>
                  <a:srgbClr val="5B9BD5">
                    <a:lumMod val="50000"/>
                  </a:srgbClr>
                </a:solidFill>
                <a:latin typeface="Century Gothic" panose="020B0502020202020204" pitchFamily="34" charset="0"/>
              </a:rPr>
              <a:t>. </a:t>
            </a:r>
            <a:r>
              <a:rPr lang="en-US" sz="2200" b="1" dirty="0" err="1">
                <a:solidFill>
                  <a:srgbClr val="5B9BD5">
                    <a:lumMod val="50000"/>
                  </a:srgbClr>
                </a:solidFill>
                <a:latin typeface="Century Gothic" panose="020B0502020202020204" pitchFamily="34" charset="0"/>
              </a:rPr>
              <a:t>Luego</a:t>
            </a:r>
            <a:r>
              <a:rPr lang="en-US" sz="2200" b="1" dirty="0">
                <a:solidFill>
                  <a:srgbClr val="5B9BD5">
                    <a:lumMod val="50000"/>
                  </a:srgbClr>
                </a:solidFill>
                <a:latin typeface="Century Gothic" panose="020B0502020202020204" pitchFamily="34" charset="0"/>
              </a:rPr>
              <a:t> escribe las palabras </a:t>
            </a:r>
            <a:r>
              <a:rPr lang="en-US" sz="2200" b="1" dirty="0" err="1">
                <a:solidFill>
                  <a:srgbClr val="5B9BD5">
                    <a:lumMod val="50000"/>
                  </a:srgbClr>
                </a:solidFill>
                <a:latin typeface="Century Gothic" panose="020B0502020202020204" pitchFamily="34" charset="0"/>
              </a:rPr>
              <a:t>correctas</a:t>
            </a:r>
            <a:r>
              <a:rPr lang="en-US" sz="2200" b="1" dirty="0">
                <a:solidFill>
                  <a:srgbClr val="5B9BD5">
                    <a:lumMod val="50000"/>
                  </a:srgbClr>
                </a:solidFill>
                <a:latin typeface="Century Gothic" panose="020B0502020202020204" pitchFamily="34" charset="0"/>
              </a:rPr>
              <a:t> </a:t>
            </a:r>
            <a:r>
              <a:rPr lang="en-US" sz="2200" b="1" dirty="0" err="1">
                <a:solidFill>
                  <a:srgbClr val="5B9BD5">
                    <a:lumMod val="50000"/>
                  </a:srgbClr>
                </a:solidFill>
                <a:latin typeface="Century Gothic" panose="020B0502020202020204" pitchFamily="34" charset="0"/>
              </a:rPr>
              <a:t>en</a:t>
            </a:r>
            <a:r>
              <a:rPr lang="en-US" sz="2200" b="1" dirty="0">
                <a:solidFill>
                  <a:srgbClr val="5B9BD5">
                    <a:lumMod val="50000"/>
                  </a:srgbClr>
                </a:solidFill>
                <a:latin typeface="Century Gothic" panose="020B0502020202020204" pitchFamily="34" charset="0"/>
              </a:rPr>
              <a:t> </a:t>
            </a:r>
            <a:r>
              <a:rPr lang="en-US" sz="2200" b="1" dirty="0" err="1">
                <a:solidFill>
                  <a:srgbClr val="5B9BD5">
                    <a:lumMod val="50000"/>
                  </a:srgbClr>
                </a:solidFill>
                <a:latin typeface="Century Gothic" panose="020B0502020202020204" pitchFamily="34" charset="0"/>
              </a:rPr>
              <a:t>español</a:t>
            </a:r>
            <a:r>
              <a:rPr lang="en-US" sz="2200" b="1" dirty="0">
                <a:solidFill>
                  <a:srgbClr val="5B9BD5">
                    <a:lumMod val="50000"/>
                  </a:srgbClr>
                </a:solidFill>
                <a:latin typeface="Century Gothic" panose="020B0502020202020204" pitchFamily="34" charset="0"/>
              </a:rPr>
              <a:t> para </a:t>
            </a:r>
            <a:r>
              <a:rPr lang="en-US" sz="2200" b="1" dirty="0" err="1">
                <a:solidFill>
                  <a:srgbClr val="5B9BD5">
                    <a:lumMod val="50000"/>
                  </a:srgbClr>
                </a:solidFill>
                <a:latin typeface="Century Gothic" panose="020B0502020202020204" pitchFamily="34" charset="0"/>
              </a:rPr>
              <a:t>completar</a:t>
            </a:r>
            <a:r>
              <a:rPr lang="en-US" sz="2200" b="1" dirty="0">
                <a:solidFill>
                  <a:srgbClr val="5B9BD5">
                    <a:lumMod val="50000"/>
                  </a:srgbClr>
                </a:solidFill>
                <a:latin typeface="Century Gothic" panose="020B0502020202020204" pitchFamily="34" charset="0"/>
              </a:rPr>
              <a:t> la </a:t>
            </a:r>
            <a:r>
              <a:rPr lang="en-US" sz="2200" b="1" dirty="0" err="1">
                <a:solidFill>
                  <a:srgbClr val="5B9BD5">
                    <a:lumMod val="50000"/>
                  </a:srgbClr>
                </a:solidFill>
                <a:latin typeface="Century Gothic" panose="020B0502020202020204" pitchFamily="34" charset="0"/>
              </a:rPr>
              <a:t>frase</a:t>
            </a:r>
            <a:r>
              <a:rPr lang="en-US" sz="2200" b="1" dirty="0">
                <a:solidFill>
                  <a:srgbClr val="5B9BD5">
                    <a:lumMod val="50000"/>
                  </a:srgbClr>
                </a:solidFill>
                <a:latin typeface="Century Gothic" panose="020B0502020202020204" pitchFamily="34" charset="0"/>
              </a:rPr>
              <a:t>.</a:t>
            </a:r>
          </a:p>
        </p:txBody>
      </p:sp>
      <p:graphicFrame>
        <p:nvGraphicFramePr>
          <p:cNvPr id="7" name="Table 6"/>
          <p:cNvGraphicFramePr>
            <a:graphicFrameLocks noGrp="1"/>
          </p:cNvGraphicFramePr>
          <p:nvPr>
            <p:extLst>
              <p:ext uri="{D42A27DB-BD31-4B8C-83A1-F6EECF244321}">
                <p14:modId xmlns:p14="http://schemas.microsoft.com/office/powerpoint/2010/main" val="682270872"/>
              </p:ext>
            </p:extLst>
          </p:nvPr>
        </p:nvGraphicFramePr>
        <p:xfrm>
          <a:off x="339214" y="1759926"/>
          <a:ext cx="11520278" cy="4144929"/>
        </p:xfrm>
        <a:graphic>
          <a:graphicData uri="http://schemas.openxmlformats.org/drawingml/2006/table">
            <a:tbl>
              <a:tblPr firstRow="1" bandRow="1">
                <a:tableStyleId>{8A107856-5554-42FB-B03E-39F5DBC370BA}</a:tableStyleId>
              </a:tblPr>
              <a:tblGrid>
                <a:gridCol w="634945">
                  <a:extLst>
                    <a:ext uri="{9D8B030D-6E8A-4147-A177-3AD203B41FA5}">
                      <a16:colId xmlns:a16="http://schemas.microsoft.com/office/drawing/2014/main" val="3329158156"/>
                    </a:ext>
                  </a:extLst>
                </a:gridCol>
                <a:gridCol w="2350675">
                  <a:extLst>
                    <a:ext uri="{9D8B030D-6E8A-4147-A177-3AD203B41FA5}">
                      <a16:colId xmlns:a16="http://schemas.microsoft.com/office/drawing/2014/main" val="4084368304"/>
                    </a:ext>
                  </a:extLst>
                </a:gridCol>
                <a:gridCol w="1034515">
                  <a:extLst>
                    <a:ext uri="{9D8B030D-6E8A-4147-A177-3AD203B41FA5}">
                      <a16:colId xmlns:a16="http://schemas.microsoft.com/office/drawing/2014/main" val="2109786218"/>
                    </a:ext>
                  </a:extLst>
                </a:gridCol>
                <a:gridCol w="3460898">
                  <a:extLst>
                    <a:ext uri="{9D8B030D-6E8A-4147-A177-3AD203B41FA5}">
                      <a16:colId xmlns:a16="http://schemas.microsoft.com/office/drawing/2014/main" val="2220650417"/>
                    </a:ext>
                  </a:extLst>
                </a:gridCol>
                <a:gridCol w="3460898">
                  <a:extLst>
                    <a:ext uri="{9D8B030D-6E8A-4147-A177-3AD203B41FA5}">
                      <a16:colId xmlns:a16="http://schemas.microsoft.com/office/drawing/2014/main" val="1514437199"/>
                    </a:ext>
                  </a:extLst>
                </a:gridCol>
                <a:gridCol w="578347">
                  <a:extLst>
                    <a:ext uri="{9D8B030D-6E8A-4147-A177-3AD203B41FA5}">
                      <a16:colId xmlns:a16="http://schemas.microsoft.com/office/drawing/2014/main" val="2488732989"/>
                    </a:ext>
                  </a:extLst>
                </a:gridCol>
              </a:tblGrid>
              <a:tr h="640273">
                <a:tc>
                  <a:txBody>
                    <a:bodyPr/>
                    <a:lstStyle/>
                    <a:p>
                      <a:endParaRPr lang="en-GB" sz="3200" dirty="0">
                        <a:solidFill>
                          <a:schemeClr val="accent1">
                            <a:lumMod val="50000"/>
                          </a:schemeClr>
                        </a:solidFill>
                        <a:latin typeface="Century Gothic" panose="020B0502020202020204" pitchFamily="34" charset="0"/>
                      </a:endParaRPr>
                    </a:p>
                  </a:txBody>
                  <a:tcPr/>
                </a:tc>
                <a:tc>
                  <a:txBody>
                    <a:bodyPr/>
                    <a:lstStyle/>
                    <a:p>
                      <a:r>
                        <a:rPr lang="en-GB" sz="2400" b="1" dirty="0" err="1">
                          <a:solidFill>
                            <a:schemeClr val="accent1">
                              <a:lumMod val="50000"/>
                            </a:schemeClr>
                          </a:solidFill>
                          <a:latin typeface="Century Gothic" panose="020B0502020202020204" pitchFamily="34" charset="0"/>
                        </a:rPr>
                        <a:t>Pregunta</a:t>
                      </a:r>
                      <a:endParaRPr lang="en-GB" sz="2400" b="1" dirty="0">
                        <a:solidFill>
                          <a:schemeClr val="accent1">
                            <a:lumMod val="50000"/>
                          </a:schemeClr>
                        </a:solidFill>
                        <a:latin typeface="Century Gothic" panose="020B0502020202020204" pitchFamily="34" charset="0"/>
                      </a:endParaRPr>
                    </a:p>
                  </a:txBody>
                  <a:tcPr anchor="ctr"/>
                </a:tc>
                <a:tc>
                  <a:txBody>
                    <a:bodyPr/>
                    <a:lstStyle/>
                    <a:p>
                      <a:r>
                        <a:rPr lang="en-GB" sz="3200" b="1" dirty="0">
                          <a:solidFill>
                            <a:schemeClr val="accent1">
                              <a:lumMod val="50000"/>
                            </a:schemeClr>
                          </a:solidFill>
                          <a:latin typeface="Century Gothic" panose="020B0502020202020204" pitchFamily="34" charset="0"/>
                          <a:sym typeface="Wingdings" panose="05000000000000000000" pitchFamily="2" charset="2"/>
                        </a:rPr>
                        <a:t></a:t>
                      </a:r>
                      <a:endParaRPr lang="en-GB" sz="3200" b="1" dirty="0">
                        <a:solidFill>
                          <a:schemeClr val="accent1">
                            <a:lumMod val="50000"/>
                          </a:schemeClr>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1">
                              <a:lumMod val="50000"/>
                            </a:schemeClr>
                          </a:solidFill>
                          <a:latin typeface="Century Gothic" panose="020B0502020202020204" pitchFamily="34" charset="0"/>
                        </a:rPr>
                        <a:t>Cosa</a:t>
                      </a:r>
                    </a:p>
                  </a:txBody>
                  <a:tcPr anchor="ctr"/>
                </a:tc>
                <a:tc>
                  <a:txBody>
                    <a:bodyPr/>
                    <a:lstStyle/>
                    <a:p>
                      <a:r>
                        <a:rPr lang="en-GB" sz="2400" b="1" dirty="0" err="1">
                          <a:solidFill>
                            <a:schemeClr val="accent1">
                              <a:lumMod val="50000"/>
                            </a:schemeClr>
                          </a:solidFill>
                          <a:latin typeface="Century Gothic" panose="020B0502020202020204" pitchFamily="34" charset="0"/>
                        </a:rPr>
                        <a:t>Adjectivo</a:t>
                      </a:r>
                      <a:endParaRPr lang="en-GB" sz="2400" b="1" dirty="0">
                        <a:solidFill>
                          <a:schemeClr val="accent1">
                            <a:lumMod val="50000"/>
                          </a:schemeClr>
                        </a:solidFill>
                        <a:latin typeface="Century Gothic" panose="020B0502020202020204" pitchFamily="34" charset="0"/>
                      </a:endParaRPr>
                    </a:p>
                  </a:txBody>
                  <a:tcPr anchor="ctr"/>
                </a:tc>
                <a:tc>
                  <a:txBody>
                    <a:bodyPr/>
                    <a:lstStyle/>
                    <a:p>
                      <a:endParaRPr lang="en-GB" sz="3200" b="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56469685"/>
                  </a:ext>
                </a:extLst>
              </a:tr>
              <a:tr h="438082">
                <a:tc rowSpan="2">
                  <a:txBody>
                    <a:bodyPr/>
                    <a:lstStyle/>
                    <a:p>
                      <a:endParaRPr lang="en-GB" sz="3200" b="1" dirty="0">
                        <a:solidFill>
                          <a:schemeClr val="accent1">
                            <a:lumMod val="50000"/>
                          </a:schemeClr>
                        </a:solidFill>
                        <a:latin typeface="Century Gothic" panose="020B0502020202020204" pitchFamily="34" charset="0"/>
                      </a:endParaRPr>
                    </a:p>
                  </a:txBody>
                  <a:tcPr/>
                </a:tc>
                <a:tc rowSpan="2">
                  <a:txBody>
                    <a:bodyPr/>
                    <a:lstStyle/>
                    <a:p>
                      <a:pPr algn="ctr"/>
                      <a:r>
                        <a:rPr lang="en-GB" sz="3200" b="0" dirty="0">
                          <a:solidFill>
                            <a:schemeClr val="accent1">
                              <a:lumMod val="50000"/>
                            </a:schemeClr>
                          </a:solidFill>
                          <a:latin typeface="Century Gothic" panose="020B0502020202020204" pitchFamily="34" charset="0"/>
                        </a:rPr>
                        <a:t>¿</a:t>
                      </a:r>
                      <a:r>
                        <a:rPr lang="en-GB" sz="3200" b="0" dirty="0" err="1">
                          <a:solidFill>
                            <a:schemeClr val="accent1">
                              <a:lumMod val="50000"/>
                            </a:schemeClr>
                          </a:solidFill>
                          <a:latin typeface="Century Gothic" panose="020B0502020202020204" pitchFamily="34" charset="0"/>
                        </a:rPr>
                        <a:t>Cuál</a:t>
                      </a:r>
                      <a:endParaRPr lang="en-GB" sz="3200" b="0" dirty="0">
                        <a:solidFill>
                          <a:schemeClr val="accent1">
                            <a:lumMod val="50000"/>
                          </a:schemeClr>
                        </a:solidFill>
                        <a:latin typeface="Century Gothic" panose="020B0502020202020204" pitchFamily="34" charset="0"/>
                      </a:endParaRPr>
                    </a:p>
                  </a:txBody>
                  <a:tcPr anchor="ctr"/>
                </a:tc>
                <a:tc>
                  <a:txBody>
                    <a:bodyPr/>
                    <a:lstStyle/>
                    <a:p>
                      <a:pPr algn="r"/>
                      <a:r>
                        <a:rPr lang="en-GB" sz="2000" b="0" dirty="0" err="1">
                          <a:solidFill>
                            <a:schemeClr val="accent1">
                              <a:lumMod val="50000"/>
                            </a:schemeClr>
                          </a:solidFill>
                          <a:latin typeface="Century Gothic" panose="020B0502020202020204" pitchFamily="34" charset="0"/>
                        </a:rPr>
                        <a:t>es</a:t>
                      </a:r>
                      <a:endParaRPr lang="en-GB" sz="2000" b="0" dirty="0">
                        <a:solidFill>
                          <a:schemeClr val="accent1">
                            <a:lumMod val="50000"/>
                          </a:schemeClr>
                        </a:solidFill>
                        <a:latin typeface="Century Gothic" panose="020B0502020202020204" pitchFamily="34" charset="0"/>
                      </a:endParaRPr>
                    </a:p>
                  </a:txBody>
                  <a:tcPr/>
                </a:tc>
                <a:tc rowSpan="2">
                  <a:txBody>
                    <a:bodyPr/>
                    <a:lstStyle/>
                    <a:p>
                      <a:pPr algn="ctr"/>
                      <a:r>
                        <a:rPr lang="en-GB" sz="3200" b="0" dirty="0">
                          <a:solidFill>
                            <a:schemeClr val="accent1">
                              <a:lumMod val="50000"/>
                            </a:schemeClr>
                          </a:solidFill>
                          <a:latin typeface="Century Gothic" panose="020B0502020202020204" pitchFamily="34" charset="0"/>
                        </a:rPr>
                        <a:t>la plaza</a:t>
                      </a:r>
                    </a:p>
                  </a:txBody>
                  <a:tcPr anchor="ctr"/>
                </a:tc>
                <a:tc rowSpan="2">
                  <a:txBody>
                    <a:bodyPr/>
                    <a:lstStyle/>
                    <a:p>
                      <a:pPr algn="ctr"/>
                      <a:r>
                        <a:rPr lang="en-GB" sz="3200" b="0" dirty="0" err="1">
                          <a:solidFill>
                            <a:schemeClr val="accent1">
                              <a:lumMod val="50000"/>
                            </a:schemeClr>
                          </a:solidFill>
                          <a:latin typeface="Century Gothic" panose="020B0502020202020204" pitchFamily="34" charset="0"/>
                        </a:rPr>
                        <a:t>antigua</a:t>
                      </a:r>
                      <a:endParaRPr lang="en-GB" sz="3200" b="0" dirty="0">
                        <a:solidFill>
                          <a:schemeClr val="accent1">
                            <a:lumMod val="50000"/>
                          </a:schemeClr>
                        </a:solidFill>
                        <a:latin typeface="Century Gothic" panose="020B0502020202020204" pitchFamily="34" charset="0"/>
                      </a:endParaRPr>
                    </a:p>
                  </a:txBody>
                  <a:tcPr anchor="ctr"/>
                </a:tc>
                <a:tc rowSpan="2">
                  <a:txBody>
                    <a:bodyPr/>
                    <a:lstStyle/>
                    <a:p>
                      <a:r>
                        <a:rPr lang="en-GB" sz="3200" b="0" dirty="0">
                          <a:solidFill>
                            <a:schemeClr val="accent1">
                              <a:lumMod val="50000"/>
                            </a:schemeClr>
                          </a:solidFill>
                          <a:latin typeface="Century Gothic" panose="020B0502020202020204" pitchFamily="34" charset="0"/>
                        </a:rPr>
                        <a:t>?</a:t>
                      </a:r>
                    </a:p>
                  </a:txBody>
                  <a:tcPr anchor="ctr"/>
                </a:tc>
                <a:extLst>
                  <a:ext uri="{0D108BD9-81ED-4DB2-BD59-A6C34878D82A}">
                    <a16:rowId xmlns:a16="http://schemas.microsoft.com/office/drawing/2014/main" val="622362356"/>
                  </a:ext>
                </a:extLst>
              </a:tr>
              <a:tr h="438082">
                <a:tc vMerge="1">
                  <a:txBody>
                    <a:bodyPr/>
                    <a:lstStyle/>
                    <a:p>
                      <a:endParaRPr lang="en-GB"/>
                    </a:p>
                  </a:txBody>
                  <a:tcPr/>
                </a:tc>
                <a:tc vMerge="1">
                  <a:txBody>
                    <a:bodyPr/>
                    <a:lstStyle/>
                    <a:p>
                      <a:endParaRPr lang="en-GB"/>
                    </a:p>
                  </a:txBody>
                  <a:tcPr/>
                </a:tc>
                <a:tc>
                  <a:txBody>
                    <a:bodyPr/>
                    <a:lstStyle/>
                    <a:p>
                      <a:pPr algn="r"/>
                      <a:r>
                        <a:rPr lang="en-GB" sz="2000" b="0" dirty="0">
                          <a:solidFill>
                            <a:schemeClr val="accent1">
                              <a:lumMod val="50000"/>
                            </a:schemeClr>
                          </a:solidFill>
                          <a:latin typeface="Century Gothic" panose="020B0502020202020204" pitchFamily="34" charset="0"/>
                        </a:rPr>
                        <a:t>son</a:t>
                      </a:r>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294611485"/>
                  </a:ext>
                </a:extLst>
              </a:tr>
              <a:tr h="438082">
                <a:tc rowSpan="2">
                  <a:txBody>
                    <a:bodyPr/>
                    <a:lstStyle/>
                    <a:p>
                      <a:endParaRPr lang="en-GB" sz="3200" b="1" dirty="0">
                        <a:solidFill>
                          <a:schemeClr val="accent1">
                            <a:lumMod val="50000"/>
                          </a:schemeClr>
                        </a:solidFill>
                        <a:latin typeface="Century Gothic" panose="020B0502020202020204" pitchFamily="34" charset="0"/>
                      </a:endParaRPr>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0" dirty="0">
                          <a:solidFill>
                            <a:schemeClr val="accent1">
                              <a:lumMod val="50000"/>
                            </a:schemeClr>
                          </a:solidFill>
                          <a:latin typeface="Century Gothic" panose="020B0502020202020204" pitchFamily="34" charset="0"/>
                        </a:rPr>
                        <a:t>¿</a:t>
                      </a:r>
                      <a:r>
                        <a:rPr lang="en-GB" sz="3200" b="0" dirty="0" err="1">
                          <a:solidFill>
                            <a:schemeClr val="accent1">
                              <a:lumMod val="50000"/>
                            </a:schemeClr>
                          </a:solidFill>
                          <a:latin typeface="Century Gothic" panose="020B0502020202020204" pitchFamily="34" charset="0"/>
                        </a:rPr>
                        <a:t>Cuáles</a:t>
                      </a:r>
                      <a:endParaRPr lang="en-GB" sz="3200" b="0" dirty="0">
                        <a:solidFill>
                          <a:schemeClr val="accent1">
                            <a:lumMod val="50000"/>
                          </a:schemeClr>
                        </a:solidFill>
                        <a:latin typeface="Century Gothic" panose="020B0502020202020204" pitchFamily="34" charset="0"/>
                      </a:endParaRPr>
                    </a:p>
                  </a:txBody>
                  <a:tcPr anchor="ctr"/>
                </a:tc>
                <a:tc>
                  <a:txBody>
                    <a:bodyPr/>
                    <a:lstStyle/>
                    <a:p>
                      <a:pPr algn="r"/>
                      <a:r>
                        <a:rPr lang="en-GB" sz="2000" b="0" dirty="0">
                          <a:solidFill>
                            <a:schemeClr val="accent1">
                              <a:lumMod val="50000"/>
                            </a:schemeClr>
                          </a:solidFill>
                          <a:latin typeface="Century Gothic" panose="020B0502020202020204" pitchFamily="34" charset="0"/>
                        </a:rPr>
                        <a:t>son</a:t>
                      </a:r>
                    </a:p>
                  </a:txBody>
                  <a:tcPr/>
                </a:tc>
                <a:tc rowSpan="2">
                  <a:txBody>
                    <a:bodyPr/>
                    <a:lstStyle/>
                    <a:p>
                      <a:pPr algn="ctr"/>
                      <a:r>
                        <a:rPr lang="en-GB" sz="3200" b="0" dirty="0">
                          <a:solidFill>
                            <a:schemeClr val="accent1">
                              <a:lumMod val="50000"/>
                            </a:schemeClr>
                          </a:solidFill>
                          <a:latin typeface="Century Gothic" panose="020B0502020202020204" pitchFamily="34" charset="0"/>
                        </a:rPr>
                        <a:t>las </a:t>
                      </a:r>
                      <a:r>
                        <a:rPr lang="en-GB" sz="3200" b="0" dirty="0" err="1">
                          <a:solidFill>
                            <a:schemeClr val="accent1">
                              <a:lumMod val="50000"/>
                            </a:schemeClr>
                          </a:solidFill>
                          <a:latin typeface="Century Gothic" panose="020B0502020202020204" pitchFamily="34" charset="0"/>
                        </a:rPr>
                        <a:t>torres</a:t>
                      </a:r>
                      <a:endParaRPr lang="en-GB" sz="3200" b="0" dirty="0">
                        <a:solidFill>
                          <a:schemeClr val="accent1">
                            <a:lumMod val="50000"/>
                          </a:schemeClr>
                        </a:solidFill>
                        <a:latin typeface="Century Gothic" panose="020B0502020202020204" pitchFamily="34" charset="0"/>
                      </a:endParaRPr>
                    </a:p>
                  </a:txBody>
                  <a:tcPr anchor="ctr"/>
                </a:tc>
                <a:tc rowSpan="2">
                  <a:txBody>
                    <a:bodyPr/>
                    <a:lstStyle/>
                    <a:p>
                      <a:pPr algn="ctr"/>
                      <a:r>
                        <a:rPr lang="en-GB" sz="3200" b="0" dirty="0" err="1">
                          <a:solidFill>
                            <a:schemeClr val="accent1">
                              <a:lumMod val="50000"/>
                            </a:schemeClr>
                          </a:solidFill>
                          <a:latin typeface="Century Gothic" panose="020B0502020202020204" pitchFamily="34" charset="0"/>
                        </a:rPr>
                        <a:t>grandes</a:t>
                      </a:r>
                      <a:endParaRPr lang="en-GB" sz="3200" b="0" dirty="0">
                        <a:solidFill>
                          <a:schemeClr val="accent1">
                            <a:lumMod val="50000"/>
                          </a:schemeClr>
                        </a:solidFill>
                        <a:latin typeface="Century Gothic" panose="020B0502020202020204" pitchFamily="34" charset="0"/>
                      </a:endParaRPr>
                    </a:p>
                  </a:txBody>
                  <a:tcPr anchor="ct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0" dirty="0">
                          <a:solidFill>
                            <a:schemeClr val="accent1">
                              <a:lumMod val="50000"/>
                            </a:schemeClr>
                          </a:solidFill>
                          <a:latin typeface="Century Gothic" panose="020B0502020202020204" pitchFamily="34" charset="0"/>
                        </a:rPr>
                        <a:t>?</a:t>
                      </a:r>
                    </a:p>
                  </a:txBody>
                  <a:tcPr anchor="ctr"/>
                </a:tc>
                <a:extLst>
                  <a:ext uri="{0D108BD9-81ED-4DB2-BD59-A6C34878D82A}">
                    <a16:rowId xmlns:a16="http://schemas.microsoft.com/office/drawing/2014/main" val="1232208202"/>
                  </a:ext>
                </a:extLst>
              </a:tr>
              <a:tr h="438082">
                <a:tc vMerge="1">
                  <a:txBody>
                    <a:bodyPr/>
                    <a:lstStyle/>
                    <a:p>
                      <a:endParaRPr lang="en-GB"/>
                    </a:p>
                  </a:txBody>
                  <a:tcPr/>
                </a:tc>
                <a:tc vMerge="1">
                  <a:txBody>
                    <a:bodyPr/>
                    <a:lstStyle/>
                    <a:p>
                      <a:endParaRPr lang="en-GB"/>
                    </a:p>
                  </a:txBody>
                  <a:tcPr/>
                </a:tc>
                <a:tc>
                  <a:txBody>
                    <a:bodyPr/>
                    <a:lstStyle/>
                    <a:p>
                      <a:pPr algn="r"/>
                      <a:r>
                        <a:rPr lang="en-GB" sz="2000" b="0" dirty="0" err="1">
                          <a:solidFill>
                            <a:schemeClr val="accent1">
                              <a:lumMod val="50000"/>
                            </a:schemeClr>
                          </a:solidFill>
                          <a:latin typeface="Century Gothic" panose="020B0502020202020204" pitchFamily="34" charset="0"/>
                        </a:rPr>
                        <a:t>es</a:t>
                      </a:r>
                      <a:endParaRPr lang="en-GB" sz="2000" b="0" dirty="0">
                        <a:solidFill>
                          <a:schemeClr val="accent1">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10220006"/>
                  </a:ext>
                </a:extLst>
              </a:tr>
              <a:tr h="438082">
                <a:tc rowSpan="2">
                  <a:txBody>
                    <a:bodyPr/>
                    <a:lstStyle/>
                    <a:p>
                      <a:endParaRPr lang="en-GB" sz="3200" b="1" dirty="0">
                        <a:solidFill>
                          <a:schemeClr val="accent1">
                            <a:lumMod val="50000"/>
                          </a:schemeClr>
                        </a:solidFill>
                        <a:latin typeface="Century Gothic" panose="020B0502020202020204" pitchFamily="34" charset="0"/>
                      </a:endParaRPr>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0" dirty="0">
                          <a:solidFill>
                            <a:schemeClr val="accent1">
                              <a:lumMod val="50000"/>
                            </a:schemeClr>
                          </a:solidFill>
                          <a:latin typeface="Century Gothic" panose="020B0502020202020204" pitchFamily="34" charset="0"/>
                        </a:rPr>
                        <a:t>¿</a:t>
                      </a:r>
                      <a:r>
                        <a:rPr lang="en-GB" sz="3200" b="0" dirty="0" err="1">
                          <a:solidFill>
                            <a:schemeClr val="accent1">
                              <a:lumMod val="50000"/>
                            </a:schemeClr>
                          </a:solidFill>
                          <a:latin typeface="Century Gothic" panose="020B0502020202020204" pitchFamily="34" charset="0"/>
                        </a:rPr>
                        <a:t>Cuáles</a:t>
                      </a:r>
                      <a:endParaRPr lang="en-GB" sz="3200" b="0" dirty="0">
                        <a:solidFill>
                          <a:schemeClr val="accent1">
                            <a:lumMod val="50000"/>
                          </a:schemeClr>
                        </a:solidFill>
                        <a:latin typeface="Century Gothic" panose="020B0502020202020204" pitchFamily="34" charset="0"/>
                      </a:endParaRPr>
                    </a:p>
                  </a:txBody>
                  <a:tcPr anchor="ctr"/>
                </a:tc>
                <a:tc>
                  <a:txBody>
                    <a:bodyPr/>
                    <a:lstStyle/>
                    <a:p>
                      <a:pPr algn="r"/>
                      <a:r>
                        <a:rPr lang="en-GB" sz="2000" b="0" dirty="0" err="1">
                          <a:solidFill>
                            <a:schemeClr val="accent1">
                              <a:lumMod val="50000"/>
                            </a:schemeClr>
                          </a:solidFill>
                          <a:latin typeface="Century Gothic" panose="020B0502020202020204" pitchFamily="34" charset="0"/>
                        </a:rPr>
                        <a:t>es</a:t>
                      </a:r>
                      <a:endParaRPr lang="en-GB" sz="2000" b="0" dirty="0">
                        <a:solidFill>
                          <a:schemeClr val="accent1">
                            <a:lumMod val="50000"/>
                          </a:schemeClr>
                        </a:solidFill>
                        <a:latin typeface="Century Gothic" panose="020B0502020202020204" pitchFamily="34" charset="0"/>
                      </a:endParaRPr>
                    </a:p>
                  </a:txBody>
                  <a:tcPr/>
                </a:tc>
                <a:tc rowSpan="2">
                  <a:txBody>
                    <a:bodyPr/>
                    <a:lstStyle/>
                    <a:p>
                      <a:pPr algn="ctr"/>
                      <a:r>
                        <a:rPr lang="en-GB" sz="3200" b="0" dirty="0">
                          <a:solidFill>
                            <a:schemeClr val="accent1">
                              <a:lumMod val="50000"/>
                            </a:schemeClr>
                          </a:solidFill>
                          <a:latin typeface="Century Gothic" panose="020B0502020202020204" pitchFamily="34" charset="0"/>
                        </a:rPr>
                        <a:t>las </a:t>
                      </a:r>
                      <a:r>
                        <a:rPr lang="en-GB" sz="3200" b="0" dirty="0" err="1">
                          <a:solidFill>
                            <a:schemeClr val="accent1">
                              <a:lumMod val="50000"/>
                            </a:schemeClr>
                          </a:solidFill>
                          <a:latin typeface="Century Gothic" panose="020B0502020202020204" pitchFamily="34" charset="0"/>
                        </a:rPr>
                        <a:t>flores</a:t>
                      </a:r>
                      <a:endParaRPr lang="en-GB" sz="3200" b="0" dirty="0">
                        <a:solidFill>
                          <a:schemeClr val="accent1">
                            <a:lumMod val="50000"/>
                          </a:schemeClr>
                        </a:solidFill>
                        <a:latin typeface="Century Gothic" panose="020B0502020202020204" pitchFamily="34" charset="0"/>
                      </a:endParaRPr>
                    </a:p>
                  </a:txBody>
                  <a:tcPr anchor="ctr"/>
                </a:tc>
                <a:tc rowSpan="2">
                  <a:txBody>
                    <a:bodyPr/>
                    <a:lstStyle/>
                    <a:p>
                      <a:pPr algn="ctr"/>
                      <a:r>
                        <a:rPr lang="en-GB" sz="3200" b="0" dirty="0" err="1">
                          <a:solidFill>
                            <a:schemeClr val="accent1">
                              <a:lumMod val="50000"/>
                            </a:schemeClr>
                          </a:solidFill>
                          <a:latin typeface="Century Gothic" panose="020B0502020202020204" pitchFamily="34" charset="0"/>
                        </a:rPr>
                        <a:t>blancas</a:t>
                      </a:r>
                      <a:endParaRPr lang="en-GB" sz="3200" b="0" dirty="0">
                        <a:solidFill>
                          <a:schemeClr val="accent1">
                            <a:lumMod val="50000"/>
                          </a:schemeClr>
                        </a:solidFill>
                        <a:latin typeface="Century Gothic" panose="020B0502020202020204" pitchFamily="34" charset="0"/>
                      </a:endParaRPr>
                    </a:p>
                  </a:txBody>
                  <a:tcPr anchor="ct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0" dirty="0">
                          <a:solidFill>
                            <a:schemeClr val="accent1">
                              <a:lumMod val="50000"/>
                            </a:schemeClr>
                          </a:solidFill>
                          <a:latin typeface="Century Gothic" panose="020B0502020202020204" pitchFamily="34" charset="0"/>
                        </a:rPr>
                        <a:t>?</a:t>
                      </a:r>
                    </a:p>
                  </a:txBody>
                  <a:tcPr anchor="ctr"/>
                </a:tc>
                <a:extLst>
                  <a:ext uri="{0D108BD9-81ED-4DB2-BD59-A6C34878D82A}">
                    <a16:rowId xmlns:a16="http://schemas.microsoft.com/office/drawing/2014/main" val="609657990"/>
                  </a:ext>
                </a:extLst>
              </a:tr>
              <a:tr h="438082">
                <a:tc vMerge="1">
                  <a:txBody>
                    <a:bodyPr/>
                    <a:lstStyle/>
                    <a:p>
                      <a:endParaRPr lang="en-GB"/>
                    </a:p>
                  </a:txBody>
                  <a:tcPr/>
                </a:tc>
                <a:tc vMerge="1">
                  <a:txBody>
                    <a:bodyPr/>
                    <a:lstStyle/>
                    <a:p>
                      <a:endParaRPr lang="en-GB"/>
                    </a:p>
                  </a:txBody>
                  <a:tcPr/>
                </a:tc>
                <a:tc>
                  <a:txBody>
                    <a:bodyPr/>
                    <a:lstStyle/>
                    <a:p>
                      <a:pPr algn="r"/>
                      <a:r>
                        <a:rPr lang="en-GB" sz="2000" b="0" dirty="0">
                          <a:solidFill>
                            <a:schemeClr val="accent1">
                              <a:lumMod val="50000"/>
                            </a:schemeClr>
                          </a:solidFill>
                          <a:latin typeface="Century Gothic" panose="020B0502020202020204" pitchFamily="34" charset="0"/>
                        </a:rPr>
                        <a:t>son</a:t>
                      </a:r>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806508924"/>
                  </a:ext>
                </a:extLst>
              </a:tr>
              <a:tr h="438082">
                <a:tc rowSpan="2">
                  <a:txBody>
                    <a:bodyPr/>
                    <a:lstStyle/>
                    <a:p>
                      <a:endParaRPr lang="en-GB" sz="3200" b="1" dirty="0">
                        <a:solidFill>
                          <a:schemeClr val="accent1">
                            <a:lumMod val="50000"/>
                          </a:schemeClr>
                        </a:solidFill>
                        <a:latin typeface="Century Gothic" panose="020B0502020202020204" pitchFamily="34" charset="0"/>
                      </a:endParaRPr>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0" dirty="0">
                          <a:solidFill>
                            <a:schemeClr val="accent1">
                              <a:lumMod val="50000"/>
                            </a:schemeClr>
                          </a:solidFill>
                          <a:latin typeface="Century Gothic" panose="020B0502020202020204" pitchFamily="34" charset="0"/>
                        </a:rPr>
                        <a:t>¿</a:t>
                      </a:r>
                      <a:r>
                        <a:rPr lang="en-GB" sz="3200" b="0" dirty="0" err="1">
                          <a:solidFill>
                            <a:schemeClr val="accent1">
                              <a:lumMod val="50000"/>
                            </a:schemeClr>
                          </a:solidFill>
                          <a:latin typeface="Century Gothic" panose="020B0502020202020204" pitchFamily="34" charset="0"/>
                        </a:rPr>
                        <a:t>Cuál</a:t>
                      </a:r>
                      <a:endParaRPr lang="en-GB" sz="3200" b="0" dirty="0">
                        <a:solidFill>
                          <a:schemeClr val="accent1">
                            <a:lumMod val="50000"/>
                          </a:schemeClr>
                        </a:solidFill>
                        <a:latin typeface="Century Gothic" panose="020B0502020202020204" pitchFamily="34" charset="0"/>
                      </a:endParaRPr>
                    </a:p>
                  </a:txBody>
                  <a:tcPr anchor="ctr"/>
                </a:tc>
                <a:tc>
                  <a:txBody>
                    <a:bodyPr/>
                    <a:lstStyle/>
                    <a:p>
                      <a:pPr algn="r"/>
                      <a:r>
                        <a:rPr lang="en-GB" sz="2000" b="0" dirty="0">
                          <a:solidFill>
                            <a:schemeClr val="accent1">
                              <a:lumMod val="50000"/>
                            </a:schemeClr>
                          </a:solidFill>
                          <a:latin typeface="Century Gothic" panose="020B0502020202020204" pitchFamily="34" charset="0"/>
                        </a:rPr>
                        <a:t>son</a:t>
                      </a:r>
                    </a:p>
                  </a:txBody>
                  <a:tcPr/>
                </a:tc>
                <a:tc rowSpan="2">
                  <a:txBody>
                    <a:bodyPr/>
                    <a:lstStyle/>
                    <a:p>
                      <a:pPr algn="ctr"/>
                      <a:r>
                        <a:rPr lang="en-GB" sz="3200" b="0" dirty="0">
                          <a:solidFill>
                            <a:schemeClr val="accent1">
                              <a:lumMod val="50000"/>
                            </a:schemeClr>
                          </a:solidFill>
                          <a:latin typeface="Century Gothic" panose="020B0502020202020204" pitchFamily="34" charset="0"/>
                        </a:rPr>
                        <a:t>el </a:t>
                      </a:r>
                      <a:r>
                        <a:rPr lang="en-GB" sz="3200" b="0" dirty="0" err="1">
                          <a:solidFill>
                            <a:schemeClr val="accent1">
                              <a:lumMod val="50000"/>
                            </a:schemeClr>
                          </a:solidFill>
                          <a:latin typeface="Century Gothic" panose="020B0502020202020204" pitchFamily="34" charset="0"/>
                        </a:rPr>
                        <a:t>balcón</a:t>
                      </a:r>
                      <a:endParaRPr lang="en-GB" sz="3200" b="0" dirty="0">
                        <a:solidFill>
                          <a:schemeClr val="accent1">
                            <a:lumMod val="50000"/>
                          </a:schemeClr>
                        </a:solidFill>
                        <a:latin typeface="Century Gothic" panose="020B0502020202020204" pitchFamily="34" charset="0"/>
                      </a:endParaRPr>
                    </a:p>
                  </a:txBody>
                  <a:tcPr anchor="ctr"/>
                </a:tc>
                <a:tc rowSpan="2">
                  <a:txBody>
                    <a:bodyPr/>
                    <a:lstStyle/>
                    <a:p>
                      <a:pPr algn="ctr"/>
                      <a:r>
                        <a:rPr lang="en-GB" sz="3200" b="0" dirty="0" err="1">
                          <a:solidFill>
                            <a:schemeClr val="accent1">
                              <a:lumMod val="50000"/>
                            </a:schemeClr>
                          </a:solidFill>
                          <a:latin typeface="Century Gothic" panose="020B0502020202020204" pitchFamily="34" charset="0"/>
                        </a:rPr>
                        <a:t>famoso</a:t>
                      </a:r>
                      <a:endParaRPr lang="en-GB" sz="3200" b="0" dirty="0">
                        <a:solidFill>
                          <a:schemeClr val="accent1">
                            <a:lumMod val="50000"/>
                          </a:schemeClr>
                        </a:solidFill>
                        <a:latin typeface="Century Gothic" panose="020B0502020202020204" pitchFamily="34" charset="0"/>
                      </a:endParaRPr>
                    </a:p>
                  </a:txBody>
                  <a:tcPr anchor="ct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0" dirty="0">
                          <a:solidFill>
                            <a:schemeClr val="accent1">
                              <a:lumMod val="50000"/>
                            </a:schemeClr>
                          </a:solidFill>
                          <a:latin typeface="Century Gothic" panose="020B0502020202020204" pitchFamily="34" charset="0"/>
                        </a:rPr>
                        <a:t>?</a:t>
                      </a:r>
                    </a:p>
                  </a:txBody>
                  <a:tcPr anchor="ctr"/>
                </a:tc>
                <a:extLst>
                  <a:ext uri="{0D108BD9-81ED-4DB2-BD59-A6C34878D82A}">
                    <a16:rowId xmlns:a16="http://schemas.microsoft.com/office/drawing/2014/main" val="221578654"/>
                  </a:ext>
                </a:extLst>
              </a:tr>
              <a:tr h="438082">
                <a:tc vMerge="1">
                  <a:txBody>
                    <a:bodyPr/>
                    <a:lstStyle/>
                    <a:p>
                      <a:endParaRPr lang="en-GB"/>
                    </a:p>
                  </a:txBody>
                  <a:tcPr/>
                </a:tc>
                <a:tc vMerge="1">
                  <a:txBody>
                    <a:bodyPr/>
                    <a:lstStyle/>
                    <a:p>
                      <a:endParaRPr lang="en-GB"/>
                    </a:p>
                  </a:txBody>
                  <a:tcPr/>
                </a:tc>
                <a:tc>
                  <a:txBody>
                    <a:bodyPr/>
                    <a:lstStyle/>
                    <a:p>
                      <a:pPr algn="r"/>
                      <a:r>
                        <a:rPr lang="en-GB" sz="2000" b="0" dirty="0" err="1">
                          <a:solidFill>
                            <a:schemeClr val="accent1">
                              <a:lumMod val="50000"/>
                            </a:schemeClr>
                          </a:solidFill>
                          <a:latin typeface="Century Gothic" panose="020B0502020202020204" pitchFamily="34" charset="0"/>
                        </a:rPr>
                        <a:t>es</a:t>
                      </a:r>
                      <a:endParaRPr lang="en-GB" sz="2000" b="0" dirty="0">
                        <a:solidFill>
                          <a:schemeClr val="accent1">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207097760"/>
                  </a:ext>
                </a:extLst>
              </a:tr>
            </a:tbl>
          </a:graphicData>
        </a:graphic>
      </p:graphicFrame>
      <p:pic>
        <p:nvPicPr>
          <p:cNvPr id="25"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2528" y="2429194"/>
            <a:ext cx="402863" cy="419824"/>
          </a:xfrm>
          <a:prstGeom prst="rect">
            <a:avLst/>
          </a:prstGeom>
          <a:noFill/>
          <a:extLst>
            <a:ext uri="{909E8E84-426E-40dd-AFC4-6F175D3DCCD1}">
              <a14:hiddenFill xmlns="" xmlns:a14="http://schemas.microsoft.com/office/drawing/2010/main">
                <a:solidFill>
                  <a:srgbClr val="FFFFFF"/>
                </a:solidFill>
              </a14:hiddenFill>
            </a:ext>
          </a:extLst>
        </p:spPr>
      </p:pic>
      <p:pic>
        <p:nvPicPr>
          <p:cNvPr id="28"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8783" y="3302704"/>
            <a:ext cx="402863" cy="419824"/>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5901" y="4603779"/>
            <a:ext cx="402863" cy="419824"/>
          </a:xfrm>
          <a:prstGeom prst="rect">
            <a:avLst/>
          </a:prstGeom>
          <a:noFill/>
          <a:extLst>
            <a:ext uri="{909E8E84-426E-40dd-AFC4-6F175D3DCCD1}">
              <a14:hiddenFill xmlns="" xmlns:a14="http://schemas.microsoft.com/office/drawing/2010/main">
                <a:solidFill>
                  <a:srgbClr val="FFFFFF"/>
                </a:solidFill>
              </a14:hiddenFill>
            </a:ext>
          </a:extLst>
        </p:spPr>
      </p:pic>
      <p:pic>
        <p:nvPicPr>
          <p:cNvPr id="34"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8992" y="5475044"/>
            <a:ext cx="402863" cy="419824"/>
          </a:xfrm>
          <a:prstGeom prst="rect">
            <a:avLst/>
          </a:prstGeom>
          <a:noFill/>
          <a:extLst>
            <a:ext uri="{909E8E84-426E-40dd-AFC4-6F175D3DCCD1}">
              <a14:hiddenFill xmlns="" xmlns:a14="http://schemas.microsoft.com/office/drawing/2010/main">
                <a:solidFill>
                  <a:srgbClr val="FFFFFF"/>
                </a:solidFill>
              </a14:hiddenFill>
            </a:ext>
          </a:extLst>
        </p:spPr>
      </p:pic>
      <p:sp>
        <p:nvSpPr>
          <p:cNvPr id="22" name="Google Shape;95;p5">
            <a:hlinkClick r:id="" action="ppaction://noaction">
              <a:snd r:embed="rId4" name="Cuál Sentences - 1. Cuál BEEP plaza.wav"/>
            </a:hlinkClick>
          </p:cNvPr>
          <p:cNvSpPr/>
          <p:nvPr/>
        </p:nvSpPr>
        <p:spPr>
          <a:xfrm>
            <a:off x="424705" y="2570261"/>
            <a:ext cx="468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r>
              <a:rPr lang="en-GB" sz="2400" b="1" dirty="0">
                <a:solidFill>
                  <a:prstClr val="white"/>
                </a:solidFill>
                <a:latin typeface="Century Gothic"/>
                <a:ea typeface="Century Gothic"/>
                <a:cs typeface="Century Gothic"/>
                <a:sym typeface="Century Gothic"/>
              </a:rPr>
              <a:t>1</a:t>
            </a:r>
            <a:endParaRPr dirty="0">
              <a:solidFill>
                <a:prstClr val="black"/>
              </a:solidFill>
            </a:endParaRPr>
          </a:p>
        </p:txBody>
      </p:sp>
      <p:sp>
        <p:nvSpPr>
          <p:cNvPr id="23" name="Google Shape;98;p5">
            <a:hlinkClick r:id="" action="ppaction://noaction">
              <a:snd r:embed="rId5" name="Cuál Sentences - 2. Cuáles BEEP torres.wav"/>
            </a:hlinkClick>
          </p:cNvPr>
          <p:cNvSpPr/>
          <p:nvPr/>
        </p:nvSpPr>
        <p:spPr>
          <a:xfrm>
            <a:off x="424705" y="3464185"/>
            <a:ext cx="468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r>
              <a:rPr lang="en-GB" sz="2400" b="1" dirty="0">
                <a:solidFill>
                  <a:prstClr val="white"/>
                </a:solidFill>
                <a:latin typeface="Century Gothic"/>
                <a:ea typeface="Century Gothic"/>
                <a:cs typeface="Century Gothic"/>
                <a:sym typeface="Century Gothic"/>
              </a:rPr>
              <a:t>2</a:t>
            </a:r>
            <a:endParaRPr dirty="0">
              <a:solidFill>
                <a:prstClr val="black"/>
              </a:solidFill>
            </a:endParaRPr>
          </a:p>
        </p:txBody>
      </p:sp>
      <p:sp>
        <p:nvSpPr>
          <p:cNvPr id="24" name="Google Shape;101;p5">
            <a:hlinkClick r:id="" action="ppaction://noaction">
              <a:snd r:embed="rId6" name="Cuál Sentences - 3. Cuáles BEEP flores.wav"/>
            </a:hlinkClick>
          </p:cNvPr>
          <p:cNvSpPr/>
          <p:nvPr/>
        </p:nvSpPr>
        <p:spPr>
          <a:xfrm>
            <a:off x="427599" y="4345335"/>
            <a:ext cx="468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r>
              <a:rPr lang="en-GB" sz="2400" b="1" dirty="0">
                <a:solidFill>
                  <a:prstClr val="white"/>
                </a:solidFill>
                <a:latin typeface="Century Gothic"/>
                <a:ea typeface="Century Gothic"/>
                <a:cs typeface="Century Gothic"/>
                <a:sym typeface="Century Gothic"/>
              </a:rPr>
              <a:t>3</a:t>
            </a:r>
            <a:endParaRPr dirty="0">
              <a:solidFill>
                <a:prstClr val="black"/>
              </a:solidFill>
            </a:endParaRPr>
          </a:p>
        </p:txBody>
      </p:sp>
      <p:sp>
        <p:nvSpPr>
          <p:cNvPr id="26" name="Google Shape;104;p5">
            <a:hlinkClick r:id="" action="ppaction://noaction">
              <a:snd r:embed="rId7" name="Cuál Sentences - 4. Cuál BEEP balcón.wav"/>
            </a:hlinkClick>
          </p:cNvPr>
          <p:cNvSpPr/>
          <p:nvPr/>
        </p:nvSpPr>
        <p:spPr>
          <a:xfrm>
            <a:off x="424705" y="5206360"/>
            <a:ext cx="468000" cy="46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r>
              <a:rPr lang="en-GB" sz="2400" b="1" dirty="0">
                <a:solidFill>
                  <a:prstClr val="white"/>
                </a:solidFill>
                <a:latin typeface="Century Gothic"/>
                <a:ea typeface="Century Gothic"/>
                <a:cs typeface="Century Gothic"/>
                <a:sym typeface="Century Gothic"/>
              </a:rPr>
              <a:t>4</a:t>
            </a:r>
            <a:endParaRPr dirty="0">
              <a:solidFill>
                <a:prstClr val="black"/>
              </a:solidFill>
            </a:endParaRPr>
          </a:p>
        </p:txBody>
      </p:sp>
      <p:sp>
        <p:nvSpPr>
          <p:cNvPr id="3" name="Rectangle 2"/>
          <p:cNvSpPr/>
          <p:nvPr/>
        </p:nvSpPr>
        <p:spPr>
          <a:xfrm>
            <a:off x="1323833" y="2570261"/>
            <a:ext cx="1897039" cy="59602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1" name="Rectangle 30"/>
          <p:cNvSpPr/>
          <p:nvPr/>
        </p:nvSpPr>
        <p:spPr>
          <a:xfrm>
            <a:off x="5150833" y="2483185"/>
            <a:ext cx="1897039" cy="59602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3" name="Rectangle 32"/>
          <p:cNvSpPr/>
          <p:nvPr/>
        </p:nvSpPr>
        <p:spPr>
          <a:xfrm>
            <a:off x="8621023" y="2551008"/>
            <a:ext cx="1897039" cy="59602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5" name="Rectangle 34"/>
          <p:cNvSpPr/>
          <p:nvPr/>
        </p:nvSpPr>
        <p:spPr>
          <a:xfrm>
            <a:off x="1187224" y="3424518"/>
            <a:ext cx="1897039" cy="59602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6" name="Rectangle 35"/>
          <p:cNvSpPr/>
          <p:nvPr/>
        </p:nvSpPr>
        <p:spPr>
          <a:xfrm>
            <a:off x="5004988" y="3336165"/>
            <a:ext cx="2188728" cy="59602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49" name="Rectangle 48"/>
          <p:cNvSpPr/>
          <p:nvPr/>
        </p:nvSpPr>
        <p:spPr>
          <a:xfrm>
            <a:off x="8621023" y="3384622"/>
            <a:ext cx="1897039" cy="59602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50" name="Rectangle 49"/>
          <p:cNvSpPr/>
          <p:nvPr/>
        </p:nvSpPr>
        <p:spPr>
          <a:xfrm>
            <a:off x="1229866" y="4313458"/>
            <a:ext cx="1897039" cy="59602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51" name="Rectangle 50"/>
          <p:cNvSpPr/>
          <p:nvPr/>
        </p:nvSpPr>
        <p:spPr>
          <a:xfrm>
            <a:off x="5159903" y="4281325"/>
            <a:ext cx="1897039" cy="59602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52" name="Rectangle 51"/>
          <p:cNvSpPr/>
          <p:nvPr/>
        </p:nvSpPr>
        <p:spPr>
          <a:xfrm>
            <a:off x="8621023" y="4346728"/>
            <a:ext cx="1897039" cy="59602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53" name="Rectangle 52"/>
          <p:cNvSpPr/>
          <p:nvPr/>
        </p:nvSpPr>
        <p:spPr>
          <a:xfrm>
            <a:off x="1229866" y="5109156"/>
            <a:ext cx="1897039" cy="59602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54" name="Rectangle 53"/>
          <p:cNvSpPr/>
          <p:nvPr/>
        </p:nvSpPr>
        <p:spPr>
          <a:xfrm>
            <a:off x="5148733" y="5180205"/>
            <a:ext cx="1897039" cy="59602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55" name="Rectangle 54"/>
          <p:cNvSpPr/>
          <p:nvPr/>
        </p:nvSpPr>
        <p:spPr>
          <a:xfrm>
            <a:off x="8540667" y="5206360"/>
            <a:ext cx="1897039" cy="59602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56" name="Rounded Rectangle 11">
            <a:extLst>
              <a:ext uri="{FF2B5EF4-FFF2-40B4-BE49-F238E27FC236}">
                <a16:creationId xmlns:a16="http://schemas.microsoft.com/office/drawing/2014/main" id="{A316DD52-7894-4A75-969C-CA0645DA2978}"/>
              </a:ext>
            </a:extLst>
          </p:cNvPr>
          <p:cNvSpPr/>
          <p:nvPr/>
        </p:nvSpPr>
        <p:spPr>
          <a:xfrm>
            <a:off x="9399494" y="258166"/>
            <a:ext cx="252864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21686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31"/>
                                        </p:tgtEl>
                                      </p:cBhvr>
                                    </p:animEffect>
                                    <p:set>
                                      <p:cBhvr>
                                        <p:cTn id="16" dur="1" fill="hold">
                                          <p:stCondLst>
                                            <p:cond delay="499"/>
                                          </p:stCondLst>
                                        </p:cTn>
                                        <p:tgtEl>
                                          <p:spTgt spid="3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35"/>
                                        </p:tgtEl>
                                      </p:cBhvr>
                                    </p:animEffect>
                                    <p:set>
                                      <p:cBhvr>
                                        <p:cTn id="26" dur="1" fill="hold">
                                          <p:stCondLst>
                                            <p:cond delay="499"/>
                                          </p:stCondLst>
                                        </p:cTn>
                                        <p:tgtEl>
                                          <p:spTgt spid="3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36"/>
                                        </p:tgtEl>
                                      </p:cBhvr>
                                    </p:animEffect>
                                    <p:set>
                                      <p:cBhvr>
                                        <p:cTn id="35" dur="1" fill="hold">
                                          <p:stCondLst>
                                            <p:cond delay="499"/>
                                          </p:stCondLst>
                                        </p:cTn>
                                        <p:tgtEl>
                                          <p:spTgt spid="3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49"/>
                                        </p:tgtEl>
                                      </p:cBhvr>
                                    </p:animEffect>
                                    <p:set>
                                      <p:cBhvr>
                                        <p:cTn id="40" dur="1" fill="hold">
                                          <p:stCondLst>
                                            <p:cond delay="499"/>
                                          </p:stCondLst>
                                        </p:cTn>
                                        <p:tgtEl>
                                          <p:spTgt spid="4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0" nodeType="clickEffect">
                                  <p:stCondLst>
                                    <p:cond delay="0"/>
                                  </p:stCondLst>
                                  <p:childTnLst>
                                    <p:animEffect transition="out" filter="fade">
                                      <p:cBhvr>
                                        <p:cTn id="44" dur="500"/>
                                        <p:tgtEl>
                                          <p:spTgt spid="50"/>
                                        </p:tgtEl>
                                      </p:cBhvr>
                                    </p:animEffect>
                                    <p:set>
                                      <p:cBhvr>
                                        <p:cTn id="45" dur="1" fill="hold">
                                          <p:stCondLst>
                                            <p:cond delay="499"/>
                                          </p:stCondLst>
                                        </p:cTn>
                                        <p:tgtEl>
                                          <p:spTgt spid="50"/>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0" nodeType="clickEffect">
                                  <p:stCondLst>
                                    <p:cond delay="0"/>
                                  </p:stCondLst>
                                  <p:childTnLst>
                                    <p:animEffect transition="out" filter="fade">
                                      <p:cBhvr>
                                        <p:cTn id="53" dur="500"/>
                                        <p:tgtEl>
                                          <p:spTgt spid="51"/>
                                        </p:tgtEl>
                                      </p:cBhvr>
                                    </p:animEffect>
                                    <p:set>
                                      <p:cBhvr>
                                        <p:cTn id="54" dur="1" fill="hold">
                                          <p:stCondLst>
                                            <p:cond delay="499"/>
                                          </p:stCondLst>
                                        </p:cTn>
                                        <p:tgtEl>
                                          <p:spTgt spid="5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0" nodeType="clickEffect">
                                  <p:stCondLst>
                                    <p:cond delay="0"/>
                                  </p:stCondLst>
                                  <p:childTnLst>
                                    <p:animEffect transition="out" filter="fade">
                                      <p:cBhvr>
                                        <p:cTn id="58" dur="500"/>
                                        <p:tgtEl>
                                          <p:spTgt spid="52"/>
                                        </p:tgtEl>
                                      </p:cBhvr>
                                    </p:animEffect>
                                    <p:set>
                                      <p:cBhvr>
                                        <p:cTn id="59" dur="1" fill="hold">
                                          <p:stCondLst>
                                            <p:cond delay="499"/>
                                          </p:stCondLst>
                                        </p:cTn>
                                        <p:tgtEl>
                                          <p:spTgt spid="52"/>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53"/>
                                        </p:tgtEl>
                                      </p:cBhvr>
                                    </p:animEffect>
                                    <p:set>
                                      <p:cBhvr>
                                        <p:cTn id="64" dur="1" fill="hold">
                                          <p:stCondLst>
                                            <p:cond delay="499"/>
                                          </p:stCondLst>
                                        </p:cTn>
                                        <p:tgtEl>
                                          <p:spTgt spid="53"/>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54"/>
                                        </p:tgtEl>
                                      </p:cBhvr>
                                    </p:animEffect>
                                    <p:set>
                                      <p:cBhvr>
                                        <p:cTn id="73" dur="1" fill="hold">
                                          <p:stCondLst>
                                            <p:cond delay="499"/>
                                          </p:stCondLst>
                                        </p:cTn>
                                        <p:tgtEl>
                                          <p:spTgt spid="54"/>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5"/>
                                        </p:tgtEl>
                                      </p:cBhvr>
                                    </p:animEffect>
                                    <p:set>
                                      <p:cBhvr>
                                        <p:cTn id="78"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1" grpId="0" animBg="1"/>
      <p:bldP spid="33" grpId="0" animBg="1"/>
      <p:bldP spid="35" grpId="0" animBg="1"/>
      <p:bldP spid="36" grpId="0" animBg="1"/>
      <p:bldP spid="49" grpId="0" animBg="1"/>
      <p:bldP spid="50" grpId="0" animBg="1"/>
      <p:bldP spid="51" grpId="0" animBg="1"/>
      <p:bldP spid="52" grpId="0" animBg="1"/>
      <p:bldP spid="53" grpId="0" animBg="1"/>
      <p:bldP spid="54" grpId="0" animBg="1"/>
      <p:bldP spid="5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89A9CC99-6E6F-BA4F-8531-09C581FE85E7}"/>
              </a:ext>
            </a:extLst>
          </p:cNvPr>
          <p:cNvSpPr>
            <a:spLocks noGrp="1"/>
          </p:cNvSpPr>
          <p:nvPr>
            <p:ph type="title"/>
          </p:nvPr>
        </p:nvSpPr>
        <p:spPr>
          <a:xfrm>
            <a:off x="10948493" y="458625"/>
            <a:ext cx="293249" cy="96627"/>
          </a:xfrm>
        </p:spPr>
        <p:txBody>
          <a:bodyPr>
            <a:normAutofit fontScale="90000"/>
          </a:bodyPr>
          <a:lstStyle/>
          <a:p>
            <a:r>
              <a:rPr lang="en-GB" sz="100" b="1" dirty="0" err="1">
                <a:solidFill>
                  <a:schemeClr val="bg1"/>
                </a:solidFill>
              </a:rPr>
              <a:t>hablar</a:t>
            </a:r>
            <a:r>
              <a:rPr lang="en-GB" sz="100" b="1" dirty="0">
                <a:solidFill>
                  <a:schemeClr val="bg1"/>
                </a:solidFill>
              </a:rPr>
              <a:t> y escuchar</a:t>
            </a:r>
            <a:endParaRPr lang="en-US" sz="100" dirty="0">
              <a:solidFill>
                <a:schemeClr val="bg1"/>
              </a:solidFill>
            </a:endParaRPr>
          </a:p>
        </p:txBody>
      </p:sp>
      <p:sp>
        <p:nvSpPr>
          <p:cNvPr id="6" name="TextBox 5"/>
          <p:cNvSpPr txBox="1"/>
          <p:nvPr/>
        </p:nvSpPr>
        <p:spPr>
          <a:xfrm>
            <a:off x="507696" y="315732"/>
            <a:ext cx="4998720" cy="584775"/>
          </a:xfrm>
          <a:prstGeom prst="rect">
            <a:avLst/>
          </a:prstGeom>
          <a:noFill/>
        </p:spPr>
        <p:txBody>
          <a:bodyPr wrap="square" rtlCol="0">
            <a:spAutoFit/>
          </a:bodyPr>
          <a:lstStyle/>
          <a:p>
            <a:r>
              <a:rPr lang="en-GB" sz="3200" b="1" dirty="0">
                <a:solidFill>
                  <a:schemeClr val="accent1">
                    <a:lumMod val="50000"/>
                  </a:schemeClr>
                </a:solidFill>
                <a:latin typeface="Century Gothic" panose="020B0502020202020204" pitchFamily="34" charset="0"/>
              </a:rPr>
              <a:t>Persona A</a:t>
            </a:r>
          </a:p>
        </p:txBody>
      </p:sp>
      <p:graphicFrame>
        <p:nvGraphicFramePr>
          <p:cNvPr id="7" name="Table 6"/>
          <p:cNvGraphicFramePr>
            <a:graphicFrameLocks noGrp="1"/>
          </p:cNvGraphicFramePr>
          <p:nvPr>
            <p:extLst>
              <p:ext uri="{D42A27DB-BD31-4B8C-83A1-F6EECF244321}">
                <p14:modId xmlns:p14="http://schemas.microsoft.com/office/powerpoint/2010/main" val="3855967877"/>
              </p:ext>
            </p:extLst>
          </p:nvPr>
        </p:nvGraphicFramePr>
        <p:xfrm>
          <a:off x="507695" y="900507"/>
          <a:ext cx="6111468" cy="5394960"/>
        </p:xfrm>
        <a:graphic>
          <a:graphicData uri="http://schemas.openxmlformats.org/drawingml/2006/table">
            <a:tbl>
              <a:tblPr firstRow="1" bandRow="1">
                <a:tableStyleId>{5C22544A-7EE6-4342-B048-85BDC9FD1C3A}</a:tableStyleId>
              </a:tblPr>
              <a:tblGrid>
                <a:gridCol w="6111468">
                  <a:extLst>
                    <a:ext uri="{9D8B030D-6E8A-4147-A177-3AD203B41FA5}">
                      <a16:colId xmlns:a16="http://schemas.microsoft.com/office/drawing/2014/main" val="3724245918"/>
                    </a:ext>
                  </a:extLst>
                </a:gridCol>
              </a:tblGrid>
              <a:tr h="370840">
                <a:tc>
                  <a:txBody>
                    <a:bodyPr/>
                    <a:lstStyle/>
                    <a:p>
                      <a:pPr algn="ctr"/>
                      <a:r>
                        <a:rPr lang="en-GB" sz="2400" b="1" dirty="0">
                          <a:solidFill>
                            <a:schemeClr val="accent1">
                              <a:lumMod val="50000"/>
                            </a:schemeClr>
                          </a:solidFill>
                          <a:latin typeface="Century Gothic" panose="020B0502020202020204" pitchFamily="34" charset="0"/>
                        </a:rPr>
                        <a:t>Preguntas</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276324730"/>
                  </a:ext>
                </a:extLst>
              </a:tr>
              <a:tr h="370840">
                <a:tc>
                  <a:txBody>
                    <a:bodyPr/>
                    <a:lstStyle/>
                    <a:p>
                      <a:r>
                        <a:rPr lang="en-GB" sz="2400" b="0" dirty="0">
                          <a:solidFill>
                            <a:schemeClr val="accent1">
                              <a:lumMod val="50000"/>
                            </a:schemeClr>
                          </a:solidFill>
                          <a:latin typeface="Century Gothic" panose="020B0502020202020204" pitchFamily="34" charset="0"/>
                        </a:rPr>
                        <a:t>                      el chico alto?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004428820"/>
                  </a:ext>
                </a:extLst>
              </a:tr>
              <a:tr h="370840">
                <a:tc>
                  <a:txBody>
                    <a:bodyPr/>
                    <a:lstStyle/>
                    <a:p>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los</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edificios</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importantes</a:t>
                      </a:r>
                      <a:r>
                        <a:rPr lang="en-GB" sz="2400" b="0" baseline="0" dirty="0">
                          <a:solidFill>
                            <a:schemeClr val="accent1">
                              <a:lumMod val="50000"/>
                            </a:schemeClr>
                          </a:solidFill>
                          <a:latin typeface="Century Gothic" panose="020B0502020202020204" pitchFamily="34" charset="0"/>
                        </a:rPr>
                        <a:t>?</a:t>
                      </a:r>
                      <a:endParaRPr lang="en-GB" sz="2400" b="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352520137"/>
                  </a:ext>
                </a:extLst>
              </a:tr>
              <a:tr h="370840">
                <a:tc>
                  <a:txBody>
                    <a:bodyPr/>
                    <a:lstStyle/>
                    <a:p>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papel</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tienes</a:t>
                      </a:r>
                      <a:r>
                        <a:rPr lang="en-GB" sz="2400" b="0" dirty="0">
                          <a:solidFill>
                            <a:schemeClr val="accent1">
                              <a:lumMod val="50000"/>
                            </a:schemeClr>
                          </a:solidFill>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67096426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los</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chicos</a:t>
                      </a:r>
                      <a:r>
                        <a:rPr lang="en-GB" sz="2400" b="0" dirty="0">
                          <a:solidFill>
                            <a:schemeClr val="accent1">
                              <a:lumMod val="50000"/>
                            </a:schemeClr>
                          </a:solidFill>
                          <a:latin typeface="Century Gothic" panose="020B0502020202020204" pitchFamily="34" charset="0"/>
                        </a:rPr>
                        <a:t> altos?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926944908"/>
                  </a:ext>
                </a:extLst>
              </a:tr>
              <a:tr h="370840">
                <a:tc>
                  <a:txBody>
                    <a:bodyPr/>
                    <a:lstStyle/>
                    <a:p>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deportes</a:t>
                      </a:r>
                      <a:r>
                        <a:rPr lang="en-GB" sz="2400" b="0" dirty="0">
                          <a:solidFill>
                            <a:schemeClr val="accent1">
                              <a:lumMod val="50000"/>
                            </a:schemeClr>
                          </a:solidFill>
                          <a:latin typeface="Century Gothic" panose="020B0502020202020204" pitchFamily="34" charset="0"/>
                        </a:rPr>
                        <a:t> haces?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117932937"/>
                  </a:ext>
                </a:extLst>
              </a:tr>
              <a:tr h="370840">
                <a:tc>
                  <a:txBody>
                    <a:bodyPr/>
                    <a:lstStyle/>
                    <a:p>
                      <a:r>
                        <a:rPr lang="en-GB" sz="2400" b="0" dirty="0">
                          <a:solidFill>
                            <a:schemeClr val="accent1">
                              <a:lumMod val="50000"/>
                            </a:schemeClr>
                          </a:solidFill>
                          <a:latin typeface="Century Gothic" panose="020B0502020202020204" pitchFamily="34" charset="0"/>
                        </a:rPr>
                        <a:t>                       el </a:t>
                      </a:r>
                      <a:r>
                        <a:rPr lang="en-GB" sz="2400" b="0" dirty="0" err="1">
                          <a:solidFill>
                            <a:schemeClr val="accent1">
                              <a:lumMod val="50000"/>
                            </a:schemeClr>
                          </a:solidFill>
                          <a:latin typeface="Century Gothic" panose="020B0502020202020204" pitchFamily="34" charset="0"/>
                        </a:rPr>
                        <a:t>edificio</a:t>
                      </a:r>
                      <a:r>
                        <a:rPr lang="en-GB" sz="2400" b="0" dirty="0">
                          <a:solidFill>
                            <a:schemeClr val="accent1">
                              <a:lumMod val="50000"/>
                            </a:schemeClr>
                          </a:solidFill>
                          <a:latin typeface="Century Gothic" panose="020B0502020202020204" pitchFamily="34" charset="0"/>
                        </a:rPr>
                        <a:t> importante?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426099363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197538721"/>
              </p:ext>
            </p:extLst>
          </p:nvPr>
        </p:nvGraphicFramePr>
        <p:xfrm>
          <a:off x="6848673" y="900507"/>
          <a:ext cx="4998720" cy="5394960"/>
        </p:xfrm>
        <a:graphic>
          <a:graphicData uri="http://schemas.openxmlformats.org/drawingml/2006/table">
            <a:tbl>
              <a:tblPr firstRow="1" bandRow="1">
                <a:tableStyleId>{5C22544A-7EE6-4342-B048-85BDC9FD1C3A}</a:tableStyleId>
              </a:tblPr>
              <a:tblGrid>
                <a:gridCol w="4998720">
                  <a:extLst>
                    <a:ext uri="{9D8B030D-6E8A-4147-A177-3AD203B41FA5}">
                      <a16:colId xmlns:a16="http://schemas.microsoft.com/office/drawing/2014/main" val="3724245918"/>
                    </a:ext>
                  </a:extLst>
                </a:gridCol>
              </a:tblGrid>
              <a:tr h="370840">
                <a:tc>
                  <a:txBody>
                    <a:bodyPr/>
                    <a:lstStyle/>
                    <a:p>
                      <a:pPr algn="ctr"/>
                      <a:r>
                        <a:rPr lang="en-GB" sz="2400" b="1" dirty="0" err="1">
                          <a:solidFill>
                            <a:schemeClr val="accent1">
                              <a:lumMod val="50000"/>
                            </a:schemeClr>
                          </a:solidFill>
                          <a:latin typeface="Century Gothic" panose="020B0502020202020204" pitchFamily="34" charset="0"/>
                        </a:rPr>
                        <a:t>Respuestas</a:t>
                      </a:r>
                      <a:endParaRPr lang="en-GB" sz="2400" b="1"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27632473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Salamanca y</a:t>
                      </a:r>
                      <a:r>
                        <a:rPr lang="en-GB" sz="2400" b="0" baseline="0" dirty="0">
                          <a:solidFill>
                            <a:schemeClr val="accent1">
                              <a:lumMod val="50000"/>
                            </a:schemeClr>
                          </a:solidFill>
                          <a:latin typeface="Century Gothic" panose="020B0502020202020204" pitchFamily="34" charset="0"/>
                        </a:rPr>
                        <a:t> Madrid</a:t>
                      </a:r>
                      <a:r>
                        <a:rPr lang="en-GB" sz="2400" b="0" dirty="0">
                          <a:solidFill>
                            <a:schemeClr val="accent1">
                              <a:lumMod val="50000"/>
                            </a:schemeClr>
                          </a:solidFill>
                          <a:latin typeface="Century Gothic" panose="020B0502020202020204" pitchFamily="34" charset="0"/>
                        </a:rPr>
                        <a:t>.</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00442882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Hago </a:t>
                      </a:r>
                      <a:r>
                        <a:rPr lang="en-GB" sz="2400" b="0" dirty="0" err="1">
                          <a:solidFill>
                            <a:schemeClr val="accent1">
                              <a:lumMod val="50000"/>
                            </a:schemeClr>
                          </a:solidFill>
                          <a:latin typeface="Century Gothic" panose="020B0502020202020204" pitchFamily="34" charset="0"/>
                        </a:rPr>
                        <a:t>tres</a:t>
                      </a:r>
                      <a:r>
                        <a:rPr lang="en-GB" sz="2400" b="0" dirty="0">
                          <a:solidFill>
                            <a:schemeClr val="accent1">
                              <a:lumMod val="50000"/>
                            </a:schemeClr>
                          </a:solidFill>
                          <a:latin typeface="Century Gothic" panose="020B0502020202020204" pitchFamily="34" charset="0"/>
                        </a:rPr>
                        <a:t>.</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3525201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El </a:t>
                      </a:r>
                      <a:r>
                        <a:rPr lang="en-GB" sz="2400" b="0" dirty="0" err="1">
                          <a:solidFill>
                            <a:schemeClr val="accent1">
                              <a:lumMod val="50000"/>
                            </a:schemeClr>
                          </a:solidFill>
                          <a:latin typeface="Century Gothic" panose="020B0502020202020204" pitchFamily="34" charset="0"/>
                        </a:rPr>
                        <a:t>Señor</a:t>
                      </a:r>
                      <a:r>
                        <a:rPr lang="en-GB" sz="2400" b="0" dirty="0">
                          <a:solidFill>
                            <a:schemeClr val="accent1">
                              <a:lumMod val="50000"/>
                            </a:schemeClr>
                          </a:solidFill>
                          <a:latin typeface="Century Gothic" panose="020B0502020202020204" pitchFamily="34" charset="0"/>
                        </a:rPr>
                        <a:t> Castro.</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670964260"/>
                  </a:ext>
                </a:extLst>
              </a:tr>
              <a:tr h="370840">
                <a:tc>
                  <a:txBody>
                    <a:bodyPr/>
                    <a:lstStyle/>
                    <a:p>
                      <a:r>
                        <a:rPr lang="en-GB" sz="2400" b="0" dirty="0">
                          <a:solidFill>
                            <a:schemeClr val="accent1">
                              <a:lumMod val="50000"/>
                            </a:schemeClr>
                          </a:solidFill>
                          <a:latin typeface="Century Gothic" panose="020B0502020202020204" pitchFamily="34" charset="0"/>
                        </a:rPr>
                        <a:t>Salamanca.</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926944908"/>
                  </a:ext>
                </a:extLst>
              </a:tr>
              <a:tr h="370840">
                <a:tc>
                  <a:txBody>
                    <a:bodyPr/>
                    <a:lstStyle/>
                    <a:p>
                      <a:r>
                        <a:rPr lang="en-GB" sz="2400" b="0" dirty="0">
                          <a:solidFill>
                            <a:schemeClr val="accent1">
                              <a:lumMod val="50000"/>
                            </a:schemeClr>
                          </a:solidFill>
                          <a:latin typeface="Century Gothic" panose="020B0502020202020204" pitchFamily="34" charset="0"/>
                        </a:rPr>
                        <a:t>Hago mucho.</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117932937"/>
                  </a:ext>
                </a:extLst>
              </a:tr>
              <a:tr h="370840">
                <a:tc>
                  <a:txBody>
                    <a:bodyPr/>
                    <a:lstStyle/>
                    <a:p>
                      <a:r>
                        <a:rPr lang="en-GB" sz="2400" b="0" dirty="0">
                          <a:solidFill>
                            <a:schemeClr val="accent1">
                              <a:lumMod val="50000"/>
                            </a:schemeClr>
                          </a:solidFill>
                          <a:latin typeface="Century Gothic" panose="020B0502020202020204" pitchFamily="34" charset="0"/>
                        </a:rPr>
                        <a:t>El </a:t>
                      </a:r>
                      <a:r>
                        <a:rPr lang="en-GB" sz="2400" b="0" dirty="0" err="1">
                          <a:solidFill>
                            <a:schemeClr val="accent1">
                              <a:lumMod val="50000"/>
                            </a:schemeClr>
                          </a:solidFill>
                          <a:latin typeface="Century Gothic" panose="020B0502020202020204" pitchFamily="34" charset="0"/>
                        </a:rPr>
                        <a:t>Señor</a:t>
                      </a:r>
                      <a:r>
                        <a:rPr lang="en-GB" sz="2400" b="0" dirty="0">
                          <a:solidFill>
                            <a:schemeClr val="accent1">
                              <a:lumMod val="50000"/>
                            </a:schemeClr>
                          </a:solidFill>
                          <a:latin typeface="Century Gothic" panose="020B0502020202020204" pitchFamily="34" charset="0"/>
                        </a:rPr>
                        <a:t> Castro y la </a:t>
                      </a:r>
                      <a:r>
                        <a:rPr lang="en-GB" sz="2400" b="0" dirty="0" err="1">
                          <a:solidFill>
                            <a:schemeClr val="accent1">
                              <a:lumMod val="50000"/>
                            </a:schemeClr>
                          </a:solidFill>
                          <a:latin typeface="Century Gothic" panose="020B0502020202020204" pitchFamily="34" charset="0"/>
                        </a:rPr>
                        <a:t>Señora</a:t>
                      </a:r>
                      <a:r>
                        <a:rPr lang="en-GB" sz="2400" b="0" dirty="0">
                          <a:solidFill>
                            <a:schemeClr val="accent1">
                              <a:lumMod val="50000"/>
                            </a:schemeClr>
                          </a:solidFill>
                          <a:latin typeface="Century Gothic" panose="020B0502020202020204" pitchFamily="34" charset="0"/>
                        </a:rPr>
                        <a:t> Alonso.</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4260993631"/>
                  </a:ext>
                </a:extLst>
              </a:tr>
            </a:tbl>
          </a:graphicData>
        </a:graphic>
      </p:graphicFrame>
      <p:sp>
        <p:nvSpPr>
          <p:cNvPr id="10" name="TextBox 9"/>
          <p:cNvSpPr txBox="1"/>
          <p:nvPr/>
        </p:nvSpPr>
        <p:spPr>
          <a:xfrm>
            <a:off x="183205" y="1371078"/>
            <a:ext cx="191177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Who is</a:t>
            </a:r>
          </a:p>
        </p:txBody>
      </p:sp>
      <p:sp>
        <p:nvSpPr>
          <p:cNvPr id="12" name="TextBox 11"/>
          <p:cNvSpPr txBox="1"/>
          <p:nvPr/>
        </p:nvSpPr>
        <p:spPr>
          <a:xfrm>
            <a:off x="198035" y="3836261"/>
            <a:ext cx="232078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Who are</a:t>
            </a:r>
          </a:p>
        </p:txBody>
      </p:sp>
      <p:sp>
        <p:nvSpPr>
          <p:cNvPr id="14" name="TextBox 13"/>
          <p:cNvSpPr txBox="1"/>
          <p:nvPr/>
        </p:nvSpPr>
        <p:spPr>
          <a:xfrm>
            <a:off x="198035" y="5447334"/>
            <a:ext cx="227682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Which is</a:t>
            </a:r>
          </a:p>
        </p:txBody>
      </p:sp>
      <p:sp>
        <p:nvSpPr>
          <p:cNvPr id="15" name="TextBox 14"/>
          <p:cNvSpPr txBox="1"/>
          <p:nvPr/>
        </p:nvSpPr>
        <p:spPr>
          <a:xfrm>
            <a:off x="329623" y="2195654"/>
            <a:ext cx="205104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Which are</a:t>
            </a:r>
          </a:p>
        </p:txBody>
      </p:sp>
      <p:sp>
        <p:nvSpPr>
          <p:cNvPr id="16" name="Rounded Rectangle 15"/>
          <p:cNvSpPr/>
          <p:nvPr/>
        </p:nvSpPr>
        <p:spPr>
          <a:xfrm>
            <a:off x="538418" y="1413223"/>
            <a:ext cx="1306858" cy="351874"/>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7" name="Rounded Rectangle 16"/>
          <p:cNvSpPr/>
          <p:nvPr/>
        </p:nvSpPr>
        <p:spPr>
          <a:xfrm>
            <a:off x="538418" y="2199459"/>
            <a:ext cx="1633453" cy="392613"/>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9" name="Rounded Rectangle 18"/>
          <p:cNvSpPr/>
          <p:nvPr/>
        </p:nvSpPr>
        <p:spPr>
          <a:xfrm>
            <a:off x="581613" y="3029501"/>
            <a:ext cx="1633453" cy="360290"/>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0" name="TextBox 19"/>
          <p:cNvSpPr txBox="1"/>
          <p:nvPr/>
        </p:nvSpPr>
        <p:spPr>
          <a:xfrm>
            <a:off x="332910" y="2998723"/>
            <a:ext cx="205104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How much</a:t>
            </a:r>
          </a:p>
        </p:txBody>
      </p:sp>
      <p:sp>
        <p:nvSpPr>
          <p:cNvPr id="21" name="TextBox 20"/>
          <p:cNvSpPr txBox="1"/>
          <p:nvPr/>
        </p:nvSpPr>
        <p:spPr>
          <a:xfrm>
            <a:off x="237946" y="4586219"/>
            <a:ext cx="232078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How many</a:t>
            </a:r>
          </a:p>
        </p:txBody>
      </p:sp>
      <p:sp>
        <p:nvSpPr>
          <p:cNvPr id="22" name="Rounded Rectangle 21"/>
          <p:cNvSpPr/>
          <p:nvPr/>
        </p:nvSpPr>
        <p:spPr>
          <a:xfrm>
            <a:off x="556511" y="3867039"/>
            <a:ext cx="1633453" cy="400109"/>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3" name="Rounded Rectangle 22"/>
          <p:cNvSpPr/>
          <p:nvPr/>
        </p:nvSpPr>
        <p:spPr>
          <a:xfrm>
            <a:off x="538418" y="4651869"/>
            <a:ext cx="1633453" cy="365238"/>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4" name="Rounded Rectangle 23"/>
          <p:cNvSpPr/>
          <p:nvPr/>
        </p:nvSpPr>
        <p:spPr>
          <a:xfrm>
            <a:off x="507694" y="5501070"/>
            <a:ext cx="1633453" cy="365238"/>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5" name="Rounded Rectangle 11">
            <a:extLst>
              <a:ext uri="{FF2B5EF4-FFF2-40B4-BE49-F238E27FC236}">
                <a16:creationId xmlns:a16="http://schemas.microsoft.com/office/drawing/2014/main" id="{A316DD52-7894-4A75-969C-CA0645DA2978}"/>
              </a:ext>
            </a:extLst>
          </p:cNvPr>
          <p:cNvSpPr/>
          <p:nvPr/>
        </p:nvSpPr>
        <p:spPr>
          <a:xfrm>
            <a:off x="9493624" y="258166"/>
            <a:ext cx="243451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07367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1FB81DF8-D282-814C-ABE4-7244E5C93763}"/>
              </a:ext>
            </a:extLst>
          </p:cNvPr>
          <p:cNvSpPr>
            <a:spLocks noGrp="1"/>
          </p:cNvSpPr>
          <p:nvPr>
            <p:ph type="title"/>
          </p:nvPr>
        </p:nvSpPr>
        <p:spPr>
          <a:xfrm>
            <a:off x="819172" y="418490"/>
            <a:ext cx="10515600" cy="1325563"/>
          </a:xfrm>
        </p:spPr>
        <p:txBody>
          <a:bodyPr>
            <a:normAutofit fontScale="90000"/>
          </a:bodyPr>
          <a:lstStyle/>
          <a:p>
            <a:pPr lvl="0" algn="ctr">
              <a:lnSpc>
                <a:spcPct val="100000"/>
              </a:lnSpc>
              <a:spcBef>
                <a:spcPts val="0"/>
              </a:spcBef>
            </a:pPr>
            <a:r>
              <a:rPr lang="en-GB" sz="12000" b="0" dirty="0">
                <a:solidFill>
                  <a:srgbClr val="115076"/>
                </a:solidFill>
                <a:latin typeface="Century Gothic" panose="020B0502020202020204" pitchFamily="34" charset="0"/>
                <a:ea typeface="+mn-ea"/>
                <a:cs typeface="Calibri" panose="020F0502020204030204" pitchFamily="34" charset="0"/>
              </a:rPr>
              <a:t>a</a:t>
            </a:r>
            <a:endParaRPr lang="en-US" sz="12000" b="0" dirty="0"/>
          </a:p>
        </p:txBody>
      </p:sp>
      <p:sp>
        <p:nvSpPr>
          <p:cNvPr id="4" name="Rounded Rectangle 3" descr="rectangle">
            <a:extLst>
              <a:ext uri="{C183D7F6-B498-43B3-948B-1728B52AA6E4}">
                <adec:decorative xmlns:adec="http://schemas.microsoft.com/office/drawing/2017/decorative" val="1"/>
              </a:ext>
            </a:extLst>
          </p:cNvPr>
          <p:cNvSpPr/>
          <p:nvPr/>
        </p:nvSpPr>
        <p:spPr>
          <a:xfrm>
            <a:off x="4589375" y="1713638"/>
            <a:ext cx="2975194" cy="283597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5059440" y="3386834"/>
            <a:ext cx="2073120" cy="1200329"/>
          </a:xfrm>
          <a:prstGeom prst="rect">
            <a:avLst/>
          </a:prstGeom>
          <a:noFill/>
        </p:spPr>
        <p:txBody>
          <a:bodyPr wrap="square" rtlCol="0">
            <a:spAutoFit/>
          </a:bodyPr>
          <a:lstStyle/>
          <a:p>
            <a:r>
              <a:rPr lang="en-GB" sz="7200" dirty="0">
                <a:solidFill>
                  <a:srgbClr val="E87D1E"/>
                </a:solidFill>
                <a:latin typeface="Century Gothic" panose="020B0502020202020204" pitchFamily="34" charset="0"/>
                <a:cs typeface="Calibri" panose="020F0502020204030204" pitchFamily="34" charset="0"/>
              </a:rPr>
              <a:t>a</a:t>
            </a:r>
            <a:r>
              <a:rPr lang="en-GB" sz="7200" dirty="0">
                <a:solidFill>
                  <a:srgbClr val="115076"/>
                </a:solidFill>
                <a:latin typeface="Century Gothic" panose="020B0502020202020204" pitchFamily="34" charset="0"/>
                <a:cs typeface="Calibri" panose="020F0502020204030204" pitchFamily="34" charset="0"/>
              </a:rPr>
              <a:t>lto</a:t>
            </a:r>
          </a:p>
        </p:txBody>
      </p:sp>
      <p:grpSp>
        <p:nvGrpSpPr>
          <p:cNvPr id="2" name="Group 1" descr="Man standing next to a ladder that is shorter than him, with a silhouette of a shorter man on the otherside of the ladder. "/>
          <p:cNvGrpSpPr/>
          <p:nvPr/>
        </p:nvGrpSpPr>
        <p:grpSpPr>
          <a:xfrm>
            <a:off x="5300289" y="1905516"/>
            <a:ext cx="1487982" cy="1625147"/>
            <a:chOff x="6459488" y="2377646"/>
            <a:chExt cx="2181503" cy="2455108"/>
          </a:xfrm>
        </p:grpSpPr>
        <p:pic>
          <p:nvPicPr>
            <p:cNvPr id="2056" name="Picture 8" descr="ladde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01839" y="2654584"/>
              <a:ext cx="498842" cy="203693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an next to a ladder as tall as him, silhouette of another but shorter man on the other side of the ladder. "/>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34636"/>
            <a:stretch/>
          </p:blipFill>
          <p:spPr bwMode="auto">
            <a:xfrm>
              <a:off x="6459488" y="2377646"/>
              <a:ext cx="1525155" cy="231387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an next to a ladder as tall as him, silhouette of another but shorter man on the other side of the ladder. "/>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82907" t="41261" r="-2611" b="15714"/>
            <a:stretch/>
          </p:blipFill>
          <p:spPr bwMode="auto">
            <a:xfrm>
              <a:off x="8105435" y="3673053"/>
              <a:ext cx="535556" cy="1159701"/>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228674" y="846332"/>
            <a:ext cx="2388250"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n</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d</a:t>
            </a:r>
            <a:r>
              <a:rPr lang="en-GB" sz="6000" dirty="0">
                <a:solidFill>
                  <a:srgbClr val="E87D1E"/>
                </a:solidFill>
                <a:latin typeface="Century Gothic" panose="020B0502020202020204" pitchFamily="34" charset="0"/>
                <a:cs typeface="Calibri" panose="020F0502020204030204" pitchFamily="34" charset="0"/>
              </a:rPr>
              <a:t>a</a:t>
            </a:r>
          </a:p>
        </p:txBody>
      </p:sp>
      <p:sp>
        <p:nvSpPr>
          <p:cNvPr id="16" name="Rectangle 15" descr="zero with a slash through it"/>
          <p:cNvSpPr/>
          <p:nvPr/>
        </p:nvSpPr>
        <p:spPr>
          <a:xfrm>
            <a:off x="1816982" y="1577173"/>
            <a:ext cx="942887" cy="1569660"/>
          </a:xfrm>
          <a:prstGeom prst="rect">
            <a:avLst/>
          </a:prstGeom>
          <a:noFill/>
        </p:spPr>
        <p:txBody>
          <a:bodyPr wrap="none" lIns="91440" tIns="45720" rIns="91440" bIns="45720">
            <a:spAutoFit/>
          </a:bodyPr>
          <a:lstStyle/>
          <a:p>
            <a:pPr algn="ctr"/>
            <a:r>
              <a:rPr lang="en-GB" sz="9600" b="1" dirty="0"/>
              <a:t>∅</a:t>
            </a:r>
            <a:endParaRPr lang="en-US" sz="9600" b="1" dirty="0">
              <a:ln w="0"/>
              <a:effectLst>
                <a:outerShdw blurRad="38100" dist="19050" dir="2700000" algn="tl" rotWithShape="0">
                  <a:schemeClr val="dk1">
                    <a:alpha val="40000"/>
                  </a:schemeClr>
                </a:outerShdw>
              </a:effectLst>
            </a:endParaRPr>
          </a:p>
        </p:txBody>
      </p:sp>
      <p:sp>
        <p:nvSpPr>
          <p:cNvPr id="7" name="TextBox 6"/>
          <p:cNvSpPr txBox="1"/>
          <p:nvPr/>
        </p:nvSpPr>
        <p:spPr>
          <a:xfrm>
            <a:off x="1295003" y="3373783"/>
            <a:ext cx="2092469"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87D1E"/>
                </a:solidFill>
                <a:latin typeface="Century Gothic" panose="020B0502020202020204" pitchFamily="34" charset="0"/>
                <a:cs typeface="Calibri" panose="020F0502020204030204" pitchFamily="34" charset="0"/>
              </a:rPr>
              <a:t>a</a:t>
            </a:r>
          </a:p>
        </p:txBody>
      </p:sp>
      <p:pic>
        <p:nvPicPr>
          <p:cNvPr id="17" name="Picture 9" descr="house"/>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5003" y="4430293"/>
            <a:ext cx="1881554" cy="1238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771037" y="4562742"/>
            <a:ext cx="2611870"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ma</a:t>
            </a:r>
          </a:p>
        </p:txBody>
      </p:sp>
      <p:pic>
        <p:nvPicPr>
          <p:cNvPr id="2052" name="Picture 4" descr="single bed "/>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365674" y="5485139"/>
            <a:ext cx="1422596" cy="80139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863983" y="818620"/>
            <a:ext cx="2485547"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mar</a:t>
            </a:r>
          </a:p>
        </p:txBody>
      </p:sp>
      <p:pic>
        <p:nvPicPr>
          <p:cNvPr id="2050" name="Picture 2" descr="heart balloon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500373" y="1805867"/>
            <a:ext cx="1027350" cy="139794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8635382" y="3373782"/>
            <a:ext cx="2942748" cy="1015663"/>
          </a:xfrm>
          <a:prstGeom prst="rect">
            <a:avLst/>
          </a:prstGeom>
          <a:noFill/>
        </p:spPr>
        <p:txBody>
          <a:bodyPr wrap="square" rtlCol="0">
            <a:spAutoFit/>
          </a:bodyPr>
          <a:lstStyle/>
          <a:p>
            <a:r>
              <a:rPr lang="en-GB" sz="6000" dirty="0" err="1">
                <a:solidFill>
                  <a:srgbClr val="E87D1E"/>
                </a:solidFill>
                <a:latin typeface="Century Gothic" panose="020B0502020202020204" pitchFamily="34" charset="0"/>
                <a:cs typeface="Calibri" panose="020F0502020204030204" pitchFamily="34" charset="0"/>
              </a:rPr>
              <a:t>a</a:t>
            </a:r>
            <a:r>
              <a:rPr lang="en-GB" sz="6000" dirty="0" err="1">
                <a:solidFill>
                  <a:srgbClr val="115076"/>
                </a:solidFill>
                <a:latin typeface="Century Gothic" panose="020B0502020202020204" pitchFamily="34" charset="0"/>
                <a:cs typeface="Calibri" panose="020F0502020204030204" pitchFamily="34" charset="0"/>
              </a:rPr>
              <a:t>gosto</a:t>
            </a:r>
            <a:endParaRPr lang="en-GB" sz="6000" dirty="0">
              <a:solidFill>
                <a:srgbClr val="115076"/>
              </a:solidFill>
              <a:latin typeface="Century Gothic" panose="020B0502020202020204" pitchFamily="34" charset="0"/>
              <a:cs typeface="Calibri" panose="020F0502020204030204" pitchFamily="34" charset="0"/>
            </a:endParaRPr>
          </a:p>
        </p:txBody>
      </p:sp>
      <p:pic>
        <p:nvPicPr>
          <p:cNvPr id="2054" name="Picture 6" descr="August Calendar Clip Ar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518621" y="4504683"/>
            <a:ext cx="1009102" cy="1089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297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a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a_alto.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5" name="a_nad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subTnLst>
                                    <p:audio>
                                      <p:cMediaNode>
                                        <p:cTn display="0" masterRel="sameClick">
                                          <p:stCondLst>
                                            <p:cond evt="begin" delay="0">
                                              <p:tn val="26"/>
                                            </p:cond>
                                          </p:stCondLst>
                                          <p:endCondLst>
                                            <p:cond evt="onStopAudio" delay="0">
                                              <p:tgtEl>
                                                <p:sldTgt/>
                                              </p:tgtEl>
                                            </p:cond>
                                          </p:endCondLst>
                                        </p:cTn>
                                        <p:tgtEl>
                                          <p:sndTgt r:embed="rId5" name="a_nad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a_ama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50"/>
                                        </p:tgtEl>
                                        <p:attrNameLst>
                                          <p:attrName>style.visibility</p:attrName>
                                        </p:attrNameLst>
                                      </p:cBhvr>
                                      <p:to>
                                        <p:strVal val="visible"/>
                                      </p:to>
                                    </p:set>
                                    <p:animEffect transition="in" filter="fade">
                                      <p:cBhvr>
                                        <p:cTn id="38" dur="500"/>
                                        <p:tgtEl>
                                          <p:spTgt spid="2050"/>
                                        </p:tgtEl>
                                      </p:cBhvr>
                                    </p:animEffect>
                                  </p:childTnLst>
                                  <p:subTnLst>
                                    <p:audio>
                                      <p:cMediaNode>
                                        <p:cTn display="0" masterRel="sameClick">
                                          <p:stCondLst>
                                            <p:cond evt="begin" delay="0">
                                              <p:tn val="36"/>
                                            </p:cond>
                                          </p:stCondLst>
                                          <p:endCondLst>
                                            <p:cond evt="onStopAudio" delay="0">
                                              <p:tgtEl>
                                                <p:sldTgt/>
                                              </p:tgtEl>
                                            </p:cond>
                                          </p:endCondLst>
                                        </p:cTn>
                                        <p:tgtEl>
                                          <p:sndTgt r:embed="rId6" name="a_ama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subTnLst>
                                    <p:audio>
                                      <p:cMediaNode>
                                        <p:cTn display="0" masterRel="sameClick">
                                          <p:stCondLst>
                                            <p:cond evt="begin" delay="0">
                                              <p:tn val="41"/>
                                            </p:cond>
                                          </p:stCondLst>
                                          <p:endCondLst>
                                            <p:cond evt="onStopAudio" delay="0">
                                              <p:tgtEl>
                                                <p:sldTgt/>
                                              </p:tgtEl>
                                            </p:cond>
                                          </p:endCondLst>
                                        </p:cTn>
                                        <p:tgtEl>
                                          <p:sndTgt r:embed="rId7" name="a_casa.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subTnLst>
                                    <p:audio>
                                      <p:cMediaNode>
                                        <p:cTn display="0" masterRel="sameClick">
                                          <p:stCondLst>
                                            <p:cond evt="begin" delay="0">
                                              <p:tn val="46"/>
                                            </p:cond>
                                          </p:stCondLst>
                                          <p:endCondLst>
                                            <p:cond evt="onStopAudio" delay="0">
                                              <p:tgtEl>
                                                <p:sldTgt/>
                                              </p:tgtEl>
                                            </p:cond>
                                          </p:endCondLst>
                                        </p:cTn>
                                        <p:tgtEl>
                                          <p:sndTgt r:embed="rId7" name="a_casa.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subTnLst>
                                    <p:audio>
                                      <p:cMediaNode>
                                        <p:cTn display="0" masterRel="sameClick">
                                          <p:stCondLst>
                                            <p:cond evt="begin" delay="0">
                                              <p:tn val="51"/>
                                            </p:cond>
                                          </p:stCondLst>
                                          <p:endCondLst>
                                            <p:cond evt="onStopAudio" delay="0">
                                              <p:tgtEl>
                                                <p:sldTgt/>
                                              </p:tgtEl>
                                            </p:cond>
                                          </p:endCondLst>
                                        </p:cTn>
                                        <p:tgtEl>
                                          <p:sndTgt r:embed="rId8" name="a_cama.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052"/>
                                        </p:tgtEl>
                                        <p:attrNameLst>
                                          <p:attrName>style.visibility</p:attrName>
                                        </p:attrNameLst>
                                      </p:cBhvr>
                                      <p:to>
                                        <p:strVal val="visible"/>
                                      </p:to>
                                    </p:set>
                                    <p:animEffect transition="in" filter="fade">
                                      <p:cBhvr>
                                        <p:cTn id="58" dur="500"/>
                                        <p:tgtEl>
                                          <p:spTgt spid="2052"/>
                                        </p:tgtEl>
                                      </p:cBhvr>
                                    </p:animEffect>
                                  </p:childTnLst>
                                  <p:subTnLst>
                                    <p:audio>
                                      <p:cMediaNode>
                                        <p:cTn display="0" masterRel="sameClick">
                                          <p:stCondLst>
                                            <p:cond evt="begin" delay="0">
                                              <p:tn val="56"/>
                                            </p:cond>
                                          </p:stCondLst>
                                          <p:endCondLst>
                                            <p:cond evt="onStopAudio" delay="0">
                                              <p:tgtEl>
                                                <p:sldTgt/>
                                              </p:tgtEl>
                                            </p:cond>
                                          </p:endCondLst>
                                        </p:cTn>
                                        <p:tgtEl>
                                          <p:sndTgt r:embed="rId8" name="a_cama.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subTnLst>
                                    <p:audio>
                                      <p:cMediaNode>
                                        <p:cTn display="0" masterRel="sameClick">
                                          <p:stCondLst>
                                            <p:cond evt="begin" delay="0">
                                              <p:tn val="61"/>
                                            </p:cond>
                                          </p:stCondLst>
                                          <p:endCondLst>
                                            <p:cond evt="onStopAudio" delay="0">
                                              <p:tgtEl>
                                                <p:sldTgt/>
                                              </p:tgtEl>
                                            </p:cond>
                                          </p:endCondLst>
                                        </p:cTn>
                                        <p:tgtEl>
                                          <p:sndTgt r:embed="rId9" name="a_agosto.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054"/>
                                        </p:tgtEl>
                                        <p:attrNameLst>
                                          <p:attrName>style.visibility</p:attrName>
                                        </p:attrNameLst>
                                      </p:cBhvr>
                                      <p:to>
                                        <p:strVal val="visible"/>
                                      </p:to>
                                    </p:set>
                                    <p:animEffect transition="in" filter="fade">
                                      <p:cBhvr>
                                        <p:cTn id="68" dur="500"/>
                                        <p:tgtEl>
                                          <p:spTgt spid="2054"/>
                                        </p:tgtEl>
                                      </p:cBhvr>
                                    </p:animEffect>
                                  </p:childTnLst>
                                  <p:subTnLst>
                                    <p:audio>
                                      <p:cMediaNode>
                                        <p:cTn display="0" masterRel="sameClick">
                                          <p:stCondLst>
                                            <p:cond evt="begin" delay="0">
                                              <p:tn val="66"/>
                                            </p:cond>
                                          </p:stCondLst>
                                          <p:endCondLst>
                                            <p:cond evt="onStopAudio" delay="0">
                                              <p:tgtEl>
                                                <p:sldTgt/>
                                              </p:tgtEl>
                                            </p:cond>
                                          </p:endCondLst>
                                        </p:cTn>
                                        <p:tgtEl>
                                          <p:sndTgt r:embed="rId9" name="a_agos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P spid="10" grpId="0"/>
      <p:bldP spid="6" grpId="0"/>
      <p:bldP spid="16" grpId="0"/>
      <p:bldP spid="7" grpId="0"/>
      <p:bldP spid="9" grpId="0"/>
      <p:bldP spid="8"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89A9CC99-6E6F-BA4F-8531-09C581FE85E7}"/>
              </a:ext>
            </a:extLst>
          </p:cNvPr>
          <p:cNvSpPr>
            <a:spLocks noGrp="1"/>
          </p:cNvSpPr>
          <p:nvPr>
            <p:ph type="title"/>
          </p:nvPr>
        </p:nvSpPr>
        <p:spPr>
          <a:xfrm>
            <a:off x="10843389" y="446864"/>
            <a:ext cx="183200" cy="147607"/>
          </a:xfrm>
        </p:spPr>
        <p:txBody>
          <a:bodyPr>
            <a:normAutofit fontScale="90000"/>
          </a:bodyPr>
          <a:lstStyle/>
          <a:p>
            <a:r>
              <a:rPr lang="en-GB" sz="100" b="1" dirty="0" err="1">
                <a:solidFill>
                  <a:prstClr val="white"/>
                </a:solidFill>
              </a:rPr>
              <a:t>hablar</a:t>
            </a:r>
            <a:endParaRPr lang="en-US" sz="100" dirty="0"/>
          </a:p>
        </p:txBody>
      </p:sp>
      <p:sp>
        <p:nvSpPr>
          <p:cNvPr id="6" name="TextBox 5"/>
          <p:cNvSpPr txBox="1"/>
          <p:nvPr/>
        </p:nvSpPr>
        <p:spPr>
          <a:xfrm>
            <a:off x="494048" y="302084"/>
            <a:ext cx="4998720" cy="584775"/>
          </a:xfrm>
          <a:prstGeom prst="rect">
            <a:avLst/>
          </a:prstGeom>
          <a:noFill/>
        </p:spPr>
        <p:txBody>
          <a:bodyPr wrap="square" rtlCol="0">
            <a:spAutoFit/>
          </a:bodyPr>
          <a:lstStyle/>
          <a:p>
            <a:r>
              <a:rPr lang="en-GB" sz="3200" b="1" dirty="0">
                <a:solidFill>
                  <a:schemeClr val="accent1">
                    <a:lumMod val="50000"/>
                  </a:schemeClr>
                </a:solidFill>
                <a:latin typeface="Century Gothic" panose="020B0502020202020204" pitchFamily="34" charset="0"/>
              </a:rPr>
              <a:t>Persona B</a:t>
            </a:r>
          </a:p>
        </p:txBody>
      </p:sp>
      <p:graphicFrame>
        <p:nvGraphicFramePr>
          <p:cNvPr id="7" name="Table 6"/>
          <p:cNvGraphicFramePr>
            <a:graphicFrameLocks noGrp="1"/>
          </p:cNvGraphicFramePr>
          <p:nvPr>
            <p:extLst>
              <p:ext uri="{D42A27DB-BD31-4B8C-83A1-F6EECF244321}">
                <p14:modId xmlns:p14="http://schemas.microsoft.com/office/powerpoint/2010/main" val="2895990191"/>
              </p:ext>
            </p:extLst>
          </p:nvPr>
        </p:nvGraphicFramePr>
        <p:xfrm>
          <a:off x="204715" y="886859"/>
          <a:ext cx="6441744" cy="5394960"/>
        </p:xfrm>
        <a:graphic>
          <a:graphicData uri="http://schemas.openxmlformats.org/drawingml/2006/table">
            <a:tbl>
              <a:tblPr firstRow="1" bandRow="1">
                <a:tableStyleId>{5C22544A-7EE6-4342-B048-85BDC9FD1C3A}</a:tableStyleId>
              </a:tblPr>
              <a:tblGrid>
                <a:gridCol w="6441744">
                  <a:extLst>
                    <a:ext uri="{9D8B030D-6E8A-4147-A177-3AD203B41FA5}">
                      <a16:colId xmlns:a16="http://schemas.microsoft.com/office/drawing/2014/main" val="3724245918"/>
                    </a:ext>
                  </a:extLst>
                </a:gridCol>
              </a:tblGrid>
              <a:tr h="370840">
                <a:tc>
                  <a:txBody>
                    <a:bodyPr/>
                    <a:lstStyle/>
                    <a:p>
                      <a:pPr algn="ctr"/>
                      <a:r>
                        <a:rPr lang="en-GB" sz="2400" b="1" dirty="0">
                          <a:solidFill>
                            <a:schemeClr val="accent1">
                              <a:lumMod val="50000"/>
                            </a:schemeClr>
                          </a:solidFill>
                          <a:latin typeface="Century Gothic" panose="020B0502020202020204" pitchFamily="34" charset="0"/>
                        </a:rPr>
                        <a:t>Preguntas</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276324730"/>
                  </a:ext>
                </a:extLst>
              </a:tr>
              <a:tr h="370840">
                <a:tc>
                  <a:txBody>
                    <a:bodyPr/>
                    <a:lstStyle/>
                    <a:p>
                      <a:r>
                        <a:rPr lang="en-GB" sz="2400" b="0" dirty="0">
                          <a:solidFill>
                            <a:schemeClr val="accent1">
                              <a:lumMod val="50000"/>
                            </a:schemeClr>
                          </a:solidFill>
                          <a:latin typeface="Century Gothic" panose="020B0502020202020204" pitchFamily="34" charset="0"/>
                        </a:rPr>
                        <a:t>                          los </a:t>
                      </a:r>
                      <a:r>
                        <a:rPr lang="en-GB" sz="2400" b="0" dirty="0" err="1">
                          <a:solidFill>
                            <a:schemeClr val="accent1">
                              <a:lumMod val="50000"/>
                            </a:schemeClr>
                          </a:solidFill>
                          <a:latin typeface="Century Gothic" panose="020B0502020202020204" pitchFamily="34" charset="0"/>
                        </a:rPr>
                        <a:t>profesores</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interesantes</a:t>
                      </a:r>
                      <a:r>
                        <a:rPr lang="en-GB" sz="2400" b="0" baseline="0" dirty="0">
                          <a:solidFill>
                            <a:schemeClr val="accent1">
                              <a:lumMod val="50000"/>
                            </a:schemeClr>
                          </a:solidFill>
                          <a:latin typeface="Century Gothic" panose="020B0502020202020204" pitchFamily="34" charset="0"/>
                        </a:rPr>
                        <a:t>?</a:t>
                      </a:r>
                    </a:p>
                    <a:p>
                      <a:r>
                        <a:rPr lang="en-GB" sz="2400" b="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004428820"/>
                  </a:ext>
                </a:extLst>
              </a:tr>
              <a:tr h="370840">
                <a:tc>
                  <a:txBody>
                    <a:bodyPr/>
                    <a:lstStyle/>
                    <a:p>
                      <a:r>
                        <a:rPr lang="en-GB" sz="2400" b="0" dirty="0">
                          <a:solidFill>
                            <a:schemeClr val="accent1">
                              <a:lumMod val="50000"/>
                            </a:schemeClr>
                          </a:solidFill>
                          <a:latin typeface="Century Gothic" panose="020B0502020202020204" pitchFamily="34" charset="0"/>
                        </a:rPr>
                        <a:t>                          la ciudad antigua?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352520137"/>
                  </a:ext>
                </a:extLst>
              </a:tr>
              <a:tr h="370840">
                <a:tc>
                  <a:txBody>
                    <a:bodyPr/>
                    <a:lstStyle/>
                    <a:p>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deportes</a:t>
                      </a:r>
                      <a:r>
                        <a:rPr lang="en-GB" sz="2400" b="0" dirty="0">
                          <a:solidFill>
                            <a:schemeClr val="accent1">
                              <a:lumMod val="50000"/>
                            </a:schemeClr>
                          </a:solidFill>
                          <a:latin typeface="Century Gothic" panose="020B0502020202020204" pitchFamily="34" charset="0"/>
                        </a:rPr>
                        <a:t> haces?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670964260"/>
                  </a:ext>
                </a:extLst>
              </a:tr>
              <a:tr h="370840">
                <a:tc>
                  <a:txBody>
                    <a:bodyPr/>
                    <a:lstStyle/>
                    <a:p>
                      <a:r>
                        <a:rPr lang="en-GB" sz="2400" b="0" dirty="0">
                          <a:solidFill>
                            <a:schemeClr val="accent1">
                              <a:lumMod val="50000"/>
                            </a:schemeClr>
                          </a:solidFill>
                          <a:latin typeface="Century Gothic" panose="020B0502020202020204" pitchFamily="34" charset="0"/>
                        </a:rPr>
                        <a:t>                          el </a:t>
                      </a:r>
                      <a:r>
                        <a:rPr lang="en-GB" sz="2400" b="0" dirty="0" err="1">
                          <a:solidFill>
                            <a:schemeClr val="accent1">
                              <a:lumMod val="50000"/>
                            </a:schemeClr>
                          </a:solidFill>
                          <a:latin typeface="Century Gothic" panose="020B0502020202020204" pitchFamily="34" charset="0"/>
                        </a:rPr>
                        <a:t>profesor</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interesante</a:t>
                      </a:r>
                      <a:r>
                        <a:rPr lang="en-GB" sz="2400" b="0" dirty="0">
                          <a:solidFill>
                            <a:schemeClr val="accent1">
                              <a:lumMod val="50000"/>
                            </a:schemeClr>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926944908"/>
                  </a:ext>
                </a:extLst>
              </a:tr>
              <a:tr h="370840">
                <a:tc>
                  <a:txBody>
                    <a:bodyPr/>
                    <a:lstStyle/>
                    <a:p>
                      <a:r>
                        <a:rPr lang="en-GB" sz="2400" b="0" dirty="0">
                          <a:solidFill>
                            <a:schemeClr val="accent1">
                              <a:lumMod val="50000"/>
                            </a:schemeClr>
                          </a:solidFill>
                          <a:latin typeface="Century Gothic" panose="020B0502020202020204" pitchFamily="34" charset="0"/>
                        </a:rPr>
                        <a:t>                          ejercicio haces?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1179329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accent1">
                              <a:lumMod val="50000"/>
                            </a:schemeClr>
                          </a:solidFill>
                          <a:latin typeface="Century Gothic" panose="020B0502020202020204" pitchFamily="34" charset="0"/>
                        </a:rPr>
                        <a:t>                          las </a:t>
                      </a:r>
                      <a:r>
                        <a:rPr lang="en-GB" sz="2400" b="0" dirty="0" err="1">
                          <a:solidFill>
                            <a:schemeClr val="accent1">
                              <a:lumMod val="50000"/>
                            </a:schemeClr>
                          </a:solidFill>
                          <a:latin typeface="Century Gothic" panose="020B0502020202020204" pitchFamily="34" charset="0"/>
                        </a:rPr>
                        <a:t>ciudades</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antiguas</a:t>
                      </a:r>
                      <a:r>
                        <a:rPr lang="en-GB" sz="2400" b="0" dirty="0">
                          <a:solidFill>
                            <a:schemeClr val="accent1">
                              <a:lumMod val="50000"/>
                            </a:schemeClr>
                          </a:solidFill>
                          <a:latin typeface="Century Gothic" panose="020B0502020202020204" pitchFamily="34" charset="0"/>
                        </a:rPr>
                        <a:t>? ……………………………………………….……</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426099363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941254861"/>
              </p:ext>
            </p:extLst>
          </p:nvPr>
        </p:nvGraphicFramePr>
        <p:xfrm>
          <a:off x="6935792" y="886860"/>
          <a:ext cx="4998720" cy="5394959"/>
        </p:xfrm>
        <a:graphic>
          <a:graphicData uri="http://schemas.openxmlformats.org/drawingml/2006/table">
            <a:tbl>
              <a:tblPr firstRow="1" bandRow="1">
                <a:tableStyleId>{5C22544A-7EE6-4342-B048-85BDC9FD1C3A}</a:tableStyleId>
              </a:tblPr>
              <a:tblGrid>
                <a:gridCol w="4998720">
                  <a:extLst>
                    <a:ext uri="{9D8B030D-6E8A-4147-A177-3AD203B41FA5}">
                      <a16:colId xmlns:a16="http://schemas.microsoft.com/office/drawing/2014/main" val="3724245918"/>
                    </a:ext>
                  </a:extLst>
                </a:gridCol>
              </a:tblGrid>
              <a:tr h="514786">
                <a:tc>
                  <a:txBody>
                    <a:bodyPr/>
                    <a:lstStyle/>
                    <a:p>
                      <a:pPr algn="ctr"/>
                      <a:r>
                        <a:rPr lang="en-GB" sz="2400" b="1" dirty="0" err="1">
                          <a:solidFill>
                            <a:schemeClr val="accent1">
                              <a:lumMod val="50000"/>
                            </a:schemeClr>
                          </a:solidFill>
                          <a:latin typeface="Century Gothic" panose="020B0502020202020204" pitchFamily="34" charset="0"/>
                        </a:rPr>
                        <a:t>Respuestas</a:t>
                      </a:r>
                      <a:endParaRPr lang="en-GB" sz="2400" b="1"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276324730"/>
                  </a:ext>
                </a:extLst>
              </a:tr>
              <a:tr h="739783">
                <a:tc>
                  <a:txBody>
                    <a:bodyPr/>
                    <a:lstStyle/>
                    <a:p>
                      <a:r>
                        <a:rPr lang="en-GB" sz="2400" b="0" dirty="0" err="1">
                          <a:solidFill>
                            <a:schemeClr val="accent1">
                              <a:lumMod val="50000"/>
                            </a:schemeClr>
                          </a:solidFill>
                          <a:latin typeface="Century Gothic" panose="020B0502020202020204" pitchFamily="34" charset="0"/>
                        </a:rPr>
                        <a:t>Tengo</a:t>
                      </a:r>
                      <a:r>
                        <a:rPr lang="en-GB" sz="2400" b="0" dirty="0">
                          <a:solidFill>
                            <a:schemeClr val="accent1">
                              <a:lumMod val="50000"/>
                            </a:schemeClr>
                          </a:solidFill>
                          <a:latin typeface="Century Gothic" panose="020B0502020202020204" pitchFamily="34" charset="0"/>
                        </a:rPr>
                        <a:t> mucho.</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004428820"/>
                  </a:ext>
                </a:extLst>
              </a:tr>
              <a:tr h="840526">
                <a:tc>
                  <a:txBody>
                    <a:bodyPr/>
                    <a:lstStyle/>
                    <a:p>
                      <a:r>
                        <a:rPr lang="en-GB" sz="2400" b="0" dirty="0">
                          <a:solidFill>
                            <a:schemeClr val="accent1">
                              <a:lumMod val="50000"/>
                            </a:schemeClr>
                          </a:solidFill>
                          <a:latin typeface="Century Gothic" panose="020B0502020202020204" pitchFamily="34" charset="0"/>
                        </a:rPr>
                        <a:t>Carlos</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352520137"/>
                  </a:ext>
                </a:extLst>
              </a:tr>
              <a:tr h="791083">
                <a:tc>
                  <a:txBody>
                    <a:bodyPr/>
                    <a:lstStyle/>
                    <a:p>
                      <a:r>
                        <a:rPr lang="en-GB" sz="2400" b="0" dirty="0">
                          <a:solidFill>
                            <a:schemeClr val="accent1">
                              <a:lumMod val="50000"/>
                            </a:schemeClr>
                          </a:solidFill>
                          <a:latin typeface="Century Gothic" panose="020B0502020202020204" pitchFamily="34" charset="0"/>
                        </a:rPr>
                        <a:t>El</a:t>
                      </a:r>
                      <a:r>
                        <a:rPr lang="en-GB" sz="2400" b="0" baseline="0" dirty="0">
                          <a:solidFill>
                            <a:schemeClr val="accent1">
                              <a:lumMod val="50000"/>
                            </a:schemeClr>
                          </a:solidFill>
                          <a:latin typeface="Century Gothic" panose="020B0502020202020204" pitchFamily="34" charset="0"/>
                        </a:rPr>
                        <a:t> banco y la </a:t>
                      </a:r>
                      <a:r>
                        <a:rPr lang="en-GB" sz="2400" b="0" baseline="0" dirty="0" err="1">
                          <a:solidFill>
                            <a:schemeClr val="accent1">
                              <a:lumMod val="50000"/>
                            </a:schemeClr>
                          </a:solidFill>
                          <a:latin typeface="Century Gothic" panose="020B0502020202020204" pitchFamily="34" charset="0"/>
                        </a:rPr>
                        <a:t>iglesia</a:t>
                      </a:r>
                      <a:r>
                        <a:rPr lang="en-GB" sz="2400" b="0" baseline="0" dirty="0">
                          <a:solidFill>
                            <a:schemeClr val="accent1">
                              <a:lumMod val="50000"/>
                            </a:schemeClr>
                          </a:solidFill>
                          <a:latin typeface="Century Gothic" panose="020B0502020202020204" pitchFamily="34" charset="0"/>
                        </a:rPr>
                        <a:t>.</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670964260"/>
                  </a:ext>
                </a:extLst>
              </a:tr>
              <a:tr h="754001">
                <a:tc>
                  <a:txBody>
                    <a:bodyPr/>
                    <a:lstStyle/>
                    <a:p>
                      <a:r>
                        <a:rPr lang="en-GB" sz="2400" b="0" dirty="0" err="1">
                          <a:solidFill>
                            <a:schemeClr val="accent1">
                              <a:lumMod val="50000"/>
                            </a:schemeClr>
                          </a:solidFill>
                          <a:latin typeface="Century Gothic" panose="020B0502020202020204" pitchFamily="34" charset="0"/>
                        </a:rPr>
                        <a:t>Tengo</a:t>
                      </a:r>
                      <a:r>
                        <a:rPr lang="en-GB" sz="2400" b="0" dirty="0">
                          <a:solidFill>
                            <a:schemeClr val="accent1">
                              <a:lumMod val="50000"/>
                            </a:schemeClr>
                          </a:solidFill>
                          <a:latin typeface="Century Gothic" panose="020B0502020202020204" pitchFamily="34" charset="0"/>
                        </a:rPr>
                        <a:t> dos.</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926944908"/>
                  </a:ext>
                </a:extLst>
              </a:tr>
              <a:tr h="828165">
                <a:tc>
                  <a:txBody>
                    <a:bodyPr/>
                    <a:lstStyle/>
                    <a:p>
                      <a:r>
                        <a:rPr lang="en-GB" sz="2400" b="0" dirty="0">
                          <a:solidFill>
                            <a:schemeClr val="accent1">
                              <a:lumMod val="50000"/>
                            </a:schemeClr>
                          </a:solidFill>
                          <a:latin typeface="Century Gothic" panose="020B0502020202020204" pitchFamily="34" charset="0"/>
                        </a:rPr>
                        <a:t>El banco.</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117932937"/>
                  </a:ext>
                </a:extLst>
              </a:tr>
              <a:tr h="926615">
                <a:tc>
                  <a:txBody>
                    <a:bodyPr/>
                    <a:lstStyle/>
                    <a:p>
                      <a:r>
                        <a:rPr lang="en-GB" sz="2400" b="0" dirty="0">
                          <a:solidFill>
                            <a:schemeClr val="accent1">
                              <a:lumMod val="50000"/>
                            </a:schemeClr>
                          </a:solidFill>
                          <a:latin typeface="Century Gothic" panose="020B0502020202020204" pitchFamily="34" charset="0"/>
                        </a:rPr>
                        <a:t>Carlos y Daniel</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4260993631"/>
                  </a:ext>
                </a:extLst>
              </a:tr>
            </a:tbl>
          </a:graphicData>
        </a:graphic>
      </p:graphicFrame>
      <p:grpSp>
        <p:nvGrpSpPr>
          <p:cNvPr id="2" name="Group 1"/>
          <p:cNvGrpSpPr/>
          <p:nvPr/>
        </p:nvGrpSpPr>
        <p:grpSpPr>
          <a:xfrm>
            <a:off x="-84618" y="1343706"/>
            <a:ext cx="2320789" cy="430887"/>
            <a:chOff x="0" y="1594466"/>
            <a:chExt cx="2320789" cy="430887"/>
          </a:xfrm>
        </p:grpSpPr>
        <p:sp>
          <p:nvSpPr>
            <p:cNvPr id="11" name="TextBox 10"/>
            <p:cNvSpPr txBox="1"/>
            <p:nvPr/>
          </p:nvSpPr>
          <p:spPr>
            <a:xfrm>
              <a:off x="0" y="1594466"/>
              <a:ext cx="232078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Who are</a:t>
              </a:r>
            </a:p>
          </p:txBody>
        </p:sp>
        <p:sp>
          <p:nvSpPr>
            <p:cNvPr id="12" name="Rounded Rectangle 11"/>
            <p:cNvSpPr/>
            <p:nvPr/>
          </p:nvSpPr>
          <p:spPr>
            <a:xfrm>
              <a:off x="358476" y="1625244"/>
              <a:ext cx="1633453" cy="400109"/>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sp>
        <p:nvSpPr>
          <p:cNvPr id="13" name="TextBox 12"/>
          <p:cNvSpPr txBox="1"/>
          <p:nvPr/>
        </p:nvSpPr>
        <p:spPr>
          <a:xfrm>
            <a:off x="-152679" y="3829787"/>
            <a:ext cx="232078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Who is</a:t>
            </a:r>
          </a:p>
        </p:txBody>
      </p:sp>
      <p:sp>
        <p:nvSpPr>
          <p:cNvPr id="14" name="Rounded Rectangle 13"/>
          <p:cNvSpPr/>
          <p:nvPr/>
        </p:nvSpPr>
        <p:spPr>
          <a:xfrm>
            <a:off x="259049" y="3860072"/>
            <a:ext cx="1593543" cy="400109"/>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5" name="Rounded Rectangle 14"/>
          <p:cNvSpPr/>
          <p:nvPr/>
        </p:nvSpPr>
        <p:spPr>
          <a:xfrm>
            <a:off x="230899" y="4669492"/>
            <a:ext cx="1633453" cy="400109"/>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6" name="TextBox 15"/>
          <p:cNvSpPr txBox="1"/>
          <p:nvPr/>
        </p:nvSpPr>
        <p:spPr>
          <a:xfrm>
            <a:off x="-17804" y="4638714"/>
            <a:ext cx="205104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How much</a:t>
            </a:r>
          </a:p>
        </p:txBody>
      </p:sp>
      <p:sp>
        <p:nvSpPr>
          <p:cNvPr id="17" name="Rounded Rectangle 16"/>
          <p:cNvSpPr/>
          <p:nvPr/>
        </p:nvSpPr>
        <p:spPr>
          <a:xfrm>
            <a:off x="259049" y="2998471"/>
            <a:ext cx="1633453" cy="400109"/>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8" name="TextBox 17"/>
          <p:cNvSpPr txBox="1"/>
          <p:nvPr/>
        </p:nvSpPr>
        <p:spPr>
          <a:xfrm>
            <a:off x="10346" y="2967693"/>
            <a:ext cx="205104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How many</a:t>
            </a:r>
          </a:p>
        </p:txBody>
      </p:sp>
      <p:sp>
        <p:nvSpPr>
          <p:cNvPr id="19" name="TextBox 18"/>
          <p:cNvSpPr txBox="1"/>
          <p:nvPr/>
        </p:nvSpPr>
        <p:spPr>
          <a:xfrm>
            <a:off x="-102549" y="2151423"/>
            <a:ext cx="227682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Which is</a:t>
            </a:r>
          </a:p>
        </p:txBody>
      </p:sp>
      <p:sp>
        <p:nvSpPr>
          <p:cNvPr id="20" name="Rounded Rectangle 19"/>
          <p:cNvSpPr/>
          <p:nvPr/>
        </p:nvSpPr>
        <p:spPr>
          <a:xfrm>
            <a:off x="219139" y="2176749"/>
            <a:ext cx="1633453" cy="365238"/>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1" name="TextBox 20"/>
          <p:cNvSpPr txBox="1"/>
          <p:nvPr/>
        </p:nvSpPr>
        <p:spPr>
          <a:xfrm>
            <a:off x="22104" y="5461834"/>
            <a:ext cx="205104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Which are</a:t>
            </a:r>
          </a:p>
        </p:txBody>
      </p:sp>
      <p:sp>
        <p:nvSpPr>
          <p:cNvPr id="22" name="Rounded Rectangle 21"/>
          <p:cNvSpPr/>
          <p:nvPr/>
        </p:nvSpPr>
        <p:spPr>
          <a:xfrm>
            <a:off x="273858" y="5500108"/>
            <a:ext cx="1633453" cy="392613"/>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3" name="Rounded Rectangle 11">
            <a:extLst>
              <a:ext uri="{FF2B5EF4-FFF2-40B4-BE49-F238E27FC236}">
                <a16:creationId xmlns:a16="http://schemas.microsoft.com/office/drawing/2014/main" id="{A316DD52-7894-4A75-969C-CA0645DA2978}"/>
              </a:ext>
            </a:extLst>
          </p:cNvPr>
          <p:cNvSpPr/>
          <p:nvPr/>
        </p:nvSpPr>
        <p:spPr>
          <a:xfrm>
            <a:off x="9493624" y="258166"/>
            <a:ext cx="243451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9706412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89A9CC99-6E6F-BA4F-8531-09C581FE85E7}"/>
              </a:ext>
            </a:extLst>
          </p:cNvPr>
          <p:cNvSpPr>
            <a:spLocks noGrp="1"/>
          </p:cNvSpPr>
          <p:nvPr>
            <p:ph type="title"/>
          </p:nvPr>
        </p:nvSpPr>
        <p:spPr>
          <a:xfrm>
            <a:off x="9722400" y="419566"/>
            <a:ext cx="241872" cy="172568"/>
          </a:xfrm>
        </p:spPr>
        <p:txBody>
          <a:bodyPr>
            <a:normAutofit/>
          </a:bodyPr>
          <a:lstStyle/>
          <a:p>
            <a:r>
              <a:rPr lang="en-GB" sz="100" b="1" dirty="0" err="1">
                <a:solidFill>
                  <a:schemeClr val="bg1"/>
                </a:solidFill>
              </a:rPr>
              <a:t>hablar</a:t>
            </a:r>
            <a:r>
              <a:rPr lang="en-GB" sz="100" b="1" dirty="0">
                <a:solidFill>
                  <a:schemeClr val="bg1"/>
                </a:solidFill>
              </a:rPr>
              <a:t> y escuchar</a:t>
            </a:r>
            <a:endParaRPr lang="en-US" sz="100" dirty="0">
              <a:solidFill>
                <a:schemeClr val="bg1"/>
              </a:solidFill>
            </a:endParaRPr>
          </a:p>
        </p:txBody>
      </p:sp>
      <p:sp>
        <p:nvSpPr>
          <p:cNvPr id="6" name="TextBox 5"/>
          <p:cNvSpPr txBox="1"/>
          <p:nvPr/>
        </p:nvSpPr>
        <p:spPr>
          <a:xfrm>
            <a:off x="0" y="362428"/>
            <a:ext cx="4998720" cy="584775"/>
          </a:xfrm>
          <a:prstGeom prst="rect">
            <a:avLst/>
          </a:prstGeom>
          <a:noFill/>
        </p:spPr>
        <p:txBody>
          <a:bodyPr wrap="square" rtlCol="0">
            <a:spAutoFit/>
          </a:bodyPr>
          <a:lstStyle/>
          <a:p>
            <a:r>
              <a:rPr lang="en-GB" sz="3200" b="1" dirty="0">
                <a:solidFill>
                  <a:schemeClr val="accent1">
                    <a:lumMod val="50000"/>
                  </a:schemeClr>
                </a:solidFill>
                <a:latin typeface="Century Gothic" panose="020B0502020202020204" pitchFamily="34" charset="0"/>
              </a:rPr>
              <a:t>Persona A</a:t>
            </a:r>
          </a:p>
        </p:txBody>
      </p:sp>
      <p:graphicFrame>
        <p:nvGraphicFramePr>
          <p:cNvPr id="7" name="Table 6"/>
          <p:cNvGraphicFramePr>
            <a:graphicFrameLocks noGrp="1"/>
          </p:cNvGraphicFramePr>
          <p:nvPr>
            <p:extLst>
              <p:ext uri="{D42A27DB-BD31-4B8C-83A1-F6EECF244321}">
                <p14:modId xmlns:p14="http://schemas.microsoft.com/office/powerpoint/2010/main" val="875460798"/>
              </p:ext>
            </p:extLst>
          </p:nvPr>
        </p:nvGraphicFramePr>
        <p:xfrm>
          <a:off x="114186" y="966912"/>
          <a:ext cx="5433174" cy="5364480"/>
        </p:xfrm>
        <a:graphic>
          <a:graphicData uri="http://schemas.openxmlformats.org/drawingml/2006/table">
            <a:tbl>
              <a:tblPr firstRow="1" bandRow="1">
                <a:tableStyleId>{5C22544A-7EE6-4342-B048-85BDC9FD1C3A}</a:tableStyleId>
              </a:tblPr>
              <a:tblGrid>
                <a:gridCol w="5433174">
                  <a:extLst>
                    <a:ext uri="{9D8B030D-6E8A-4147-A177-3AD203B41FA5}">
                      <a16:colId xmlns:a16="http://schemas.microsoft.com/office/drawing/2014/main" val="3724245918"/>
                    </a:ext>
                  </a:extLst>
                </a:gridCol>
              </a:tblGrid>
              <a:tr h="370840">
                <a:tc>
                  <a:txBody>
                    <a:bodyPr/>
                    <a:lstStyle/>
                    <a:p>
                      <a:pPr algn="ctr"/>
                      <a:r>
                        <a:rPr lang="en-GB" sz="2400" b="1" dirty="0">
                          <a:solidFill>
                            <a:schemeClr val="accent1">
                              <a:lumMod val="50000"/>
                            </a:schemeClr>
                          </a:solidFill>
                          <a:latin typeface="Century Gothic" panose="020B0502020202020204" pitchFamily="34" charset="0"/>
                        </a:rPr>
                        <a:t>Preguntas</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276324730"/>
                  </a:ext>
                </a:extLst>
              </a:tr>
              <a:tr h="370840">
                <a:tc>
                  <a:txBody>
                    <a:bodyPr/>
                    <a:lstStyle/>
                    <a:p>
                      <a:r>
                        <a:rPr lang="en-GB" sz="2400" b="0" dirty="0">
                          <a:solidFill>
                            <a:schemeClr val="accent1">
                              <a:lumMod val="50000"/>
                            </a:schemeClr>
                          </a:solidFill>
                          <a:latin typeface="Century Gothic" panose="020B0502020202020204" pitchFamily="34" charset="0"/>
                        </a:rPr>
                        <a:t>¿</a:t>
                      </a:r>
                      <a:r>
                        <a:rPr lang="en-GB" sz="2400" b="0" dirty="0" err="1">
                          <a:solidFill>
                            <a:schemeClr val="accent1">
                              <a:lumMod val="50000"/>
                            </a:schemeClr>
                          </a:solidFill>
                          <a:latin typeface="Century Gothic" panose="020B0502020202020204" pitchFamily="34" charset="0"/>
                        </a:rPr>
                        <a:t>Quién</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es</a:t>
                      </a:r>
                      <a:r>
                        <a:rPr lang="en-GB" sz="2400" b="0" dirty="0">
                          <a:solidFill>
                            <a:schemeClr val="accent1">
                              <a:lumMod val="50000"/>
                            </a:schemeClr>
                          </a:solidFill>
                          <a:latin typeface="Century Gothic" panose="020B0502020202020204" pitchFamily="34" charset="0"/>
                        </a:rPr>
                        <a:t> el </a:t>
                      </a:r>
                      <a:r>
                        <a:rPr lang="en-GB" sz="2400" b="0" dirty="0" err="1">
                          <a:solidFill>
                            <a:schemeClr val="accent1">
                              <a:lumMod val="50000"/>
                            </a:schemeClr>
                          </a:solidFill>
                          <a:latin typeface="Century Gothic" panose="020B0502020202020204" pitchFamily="34" charset="0"/>
                        </a:rPr>
                        <a:t>chico</a:t>
                      </a:r>
                      <a:r>
                        <a:rPr lang="en-GB" sz="2400" b="0" dirty="0">
                          <a:solidFill>
                            <a:schemeClr val="accent1">
                              <a:lumMod val="50000"/>
                            </a:schemeClr>
                          </a:solidFill>
                          <a:latin typeface="Century Gothic" panose="020B0502020202020204" pitchFamily="34" charset="0"/>
                        </a:rPr>
                        <a:t> alto?</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004428820"/>
                  </a:ext>
                </a:extLst>
              </a:tr>
              <a:tr h="370840">
                <a:tc>
                  <a:txBody>
                    <a:bodyPr/>
                    <a:lstStyle/>
                    <a:p>
                      <a:r>
                        <a:rPr lang="en-GB" sz="2200" b="0" dirty="0">
                          <a:solidFill>
                            <a:schemeClr val="accent1">
                              <a:lumMod val="50000"/>
                            </a:schemeClr>
                          </a:solidFill>
                          <a:latin typeface="Century Gothic" panose="020B0502020202020204" pitchFamily="34" charset="0"/>
                        </a:rPr>
                        <a:t>¿</a:t>
                      </a:r>
                      <a:r>
                        <a:rPr lang="en-GB" sz="2200" b="0" dirty="0" err="1">
                          <a:solidFill>
                            <a:schemeClr val="accent1">
                              <a:lumMod val="50000"/>
                            </a:schemeClr>
                          </a:solidFill>
                          <a:latin typeface="Century Gothic" panose="020B0502020202020204" pitchFamily="34" charset="0"/>
                        </a:rPr>
                        <a:t>Cuáles</a:t>
                      </a:r>
                      <a:r>
                        <a:rPr lang="en-GB" sz="2200" b="0" dirty="0">
                          <a:solidFill>
                            <a:schemeClr val="accent1">
                              <a:lumMod val="50000"/>
                            </a:schemeClr>
                          </a:solidFill>
                          <a:latin typeface="Century Gothic" panose="020B0502020202020204" pitchFamily="34" charset="0"/>
                        </a:rPr>
                        <a:t> son los </a:t>
                      </a:r>
                      <a:r>
                        <a:rPr lang="en-GB" sz="2200" b="0" dirty="0" err="1">
                          <a:solidFill>
                            <a:schemeClr val="accent1">
                              <a:lumMod val="50000"/>
                            </a:schemeClr>
                          </a:solidFill>
                          <a:latin typeface="Century Gothic" panose="020B0502020202020204" pitchFamily="34" charset="0"/>
                        </a:rPr>
                        <a:t>edificios</a:t>
                      </a:r>
                      <a:r>
                        <a:rPr lang="en-GB" sz="2200" b="0" baseline="0" dirty="0">
                          <a:solidFill>
                            <a:schemeClr val="accent1">
                              <a:lumMod val="50000"/>
                            </a:schemeClr>
                          </a:solidFill>
                          <a:latin typeface="Century Gothic" panose="020B0502020202020204" pitchFamily="34" charset="0"/>
                        </a:rPr>
                        <a:t> </a:t>
                      </a:r>
                      <a:r>
                        <a:rPr lang="en-GB" sz="2200" b="0" baseline="0" dirty="0" err="1">
                          <a:solidFill>
                            <a:schemeClr val="accent1">
                              <a:lumMod val="50000"/>
                            </a:schemeClr>
                          </a:solidFill>
                          <a:latin typeface="Century Gothic" panose="020B0502020202020204" pitchFamily="34" charset="0"/>
                        </a:rPr>
                        <a:t>importantes</a:t>
                      </a:r>
                      <a:r>
                        <a:rPr lang="en-GB" sz="2200" b="0" dirty="0">
                          <a:solidFill>
                            <a:schemeClr val="accent1">
                              <a:lumMod val="50000"/>
                            </a:schemeClr>
                          </a:solidFill>
                          <a:latin typeface="Century Gothic" panose="020B0502020202020204" pitchFamily="34" charset="0"/>
                        </a:rPr>
                        <a:t>?</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352520137"/>
                  </a:ext>
                </a:extLst>
              </a:tr>
              <a:tr h="370840">
                <a:tc>
                  <a:txBody>
                    <a:bodyPr/>
                    <a:lstStyle/>
                    <a:p>
                      <a:r>
                        <a:rPr lang="en-GB" sz="2400" b="0" dirty="0">
                          <a:solidFill>
                            <a:schemeClr val="accent1">
                              <a:lumMod val="50000"/>
                            </a:schemeClr>
                          </a:solidFill>
                          <a:latin typeface="Century Gothic" panose="020B0502020202020204" pitchFamily="34" charset="0"/>
                        </a:rPr>
                        <a:t>¿</a:t>
                      </a:r>
                      <a:r>
                        <a:rPr lang="en-GB" sz="2400" b="0" dirty="0" err="1">
                          <a:solidFill>
                            <a:schemeClr val="accent1">
                              <a:lumMod val="50000"/>
                            </a:schemeClr>
                          </a:solidFill>
                          <a:latin typeface="Century Gothic" panose="020B0502020202020204" pitchFamily="34" charset="0"/>
                        </a:rPr>
                        <a:t>Cuánto</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papel</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tienes</a:t>
                      </a:r>
                      <a:r>
                        <a:rPr lang="en-GB" sz="2400" b="0" dirty="0">
                          <a:solidFill>
                            <a:schemeClr val="accent1">
                              <a:lumMod val="50000"/>
                            </a:schemeClr>
                          </a:solidFill>
                          <a:latin typeface="Century Gothic" panose="020B0502020202020204" pitchFamily="34" charset="0"/>
                        </a:rPr>
                        <a:t>? </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670964260"/>
                  </a:ext>
                </a:extLst>
              </a:tr>
              <a:tr h="370840">
                <a:tc>
                  <a:txBody>
                    <a:bodyPr/>
                    <a:lstStyle/>
                    <a:p>
                      <a:r>
                        <a:rPr lang="en-GB" sz="2400" b="0" dirty="0">
                          <a:solidFill>
                            <a:schemeClr val="accent1">
                              <a:lumMod val="50000"/>
                            </a:schemeClr>
                          </a:solidFill>
                          <a:latin typeface="Century Gothic" panose="020B0502020202020204" pitchFamily="34" charset="0"/>
                        </a:rPr>
                        <a:t>¿</a:t>
                      </a:r>
                      <a:r>
                        <a:rPr lang="en-GB" sz="2400" b="0" dirty="0" err="1">
                          <a:solidFill>
                            <a:schemeClr val="accent1">
                              <a:lumMod val="50000"/>
                            </a:schemeClr>
                          </a:solidFill>
                          <a:latin typeface="Century Gothic" panose="020B0502020202020204" pitchFamily="34" charset="0"/>
                        </a:rPr>
                        <a:t>Quiénes</a:t>
                      </a:r>
                      <a:r>
                        <a:rPr lang="en-GB" sz="2400" b="0" dirty="0">
                          <a:solidFill>
                            <a:schemeClr val="accent1">
                              <a:lumMod val="50000"/>
                            </a:schemeClr>
                          </a:solidFill>
                          <a:latin typeface="Century Gothic" panose="020B0502020202020204" pitchFamily="34" charset="0"/>
                        </a:rPr>
                        <a:t> son los </a:t>
                      </a:r>
                      <a:r>
                        <a:rPr lang="en-GB" sz="2400" b="0" dirty="0" err="1">
                          <a:solidFill>
                            <a:schemeClr val="accent1">
                              <a:lumMod val="50000"/>
                            </a:schemeClr>
                          </a:solidFill>
                          <a:latin typeface="Century Gothic" panose="020B0502020202020204" pitchFamily="34" charset="0"/>
                        </a:rPr>
                        <a:t>chicos</a:t>
                      </a:r>
                      <a:r>
                        <a:rPr lang="en-GB" sz="2400" b="0" dirty="0">
                          <a:solidFill>
                            <a:schemeClr val="accent1">
                              <a:lumMod val="50000"/>
                            </a:schemeClr>
                          </a:solidFill>
                          <a:latin typeface="Century Gothic" panose="020B0502020202020204" pitchFamily="34" charset="0"/>
                        </a:rPr>
                        <a:t> altos?</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926944908"/>
                  </a:ext>
                </a:extLst>
              </a:tr>
              <a:tr h="370840">
                <a:tc>
                  <a:txBody>
                    <a:bodyPr/>
                    <a:lstStyle/>
                    <a:p>
                      <a:r>
                        <a:rPr lang="en-GB" sz="2400" b="0" dirty="0">
                          <a:solidFill>
                            <a:schemeClr val="accent1">
                              <a:lumMod val="50000"/>
                            </a:schemeClr>
                          </a:solidFill>
                          <a:latin typeface="Century Gothic" panose="020B0502020202020204" pitchFamily="34" charset="0"/>
                        </a:rPr>
                        <a:t>¿Cuántos </a:t>
                      </a:r>
                      <a:r>
                        <a:rPr lang="en-GB" sz="2400" b="0" dirty="0" err="1">
                          <a:solidFill>
                            <a:schemeClr val="accent1">
                              <a:lumMod val="50000"/>
                            </a:schemeClr>
                          </a:solidFill>
                          <a:latin typeface="Century Gothic" panose="020B0502020202020204" pitchFamily="34" charset="0"/>
                        </a:rPr>
                        <a:t>deportes</a:t>
                      </a:r>
                      <a:r>
                        <a:rPr lang="en-GB" sz="2400" b="0" dirty="0">
                          <a:solidFill>
                            <a:schemeClr val="accent1">
                              <a:lumMod val="50000"/>
                            </a:schemeClr>
                          </a:solidFill>
                          <a:latin typeface="Century Gothic" panose="020B0502020202020204" pitchFamily="34" charset="0"/>
                        </a:rPr>
                        <a:t> haces?</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117932937"/>
                  </a:ext>
                </a:extLst>
              </a:tr>
              <a:tr h="370840">
                <a:tc>
                  <a:txBody>
                    <a:bodyPr/>
                    <a:lstStyle/>
                    <a:p>
                      <a:r>
                        <a:rPr lang="en-GB" sz="2400" b="0" dirty="0">
                          <a:solidFill>
                            <a:schemeClr val="accent1">
                              <a:lumMod val="50000"/>
                            </a:schemeClr>
                          </a:solidFill>
                          <a:latin typeface="Century Gothic" panose="020B0502020202020204" pitchFamily="34" charset="0"/>
                        </a:rPr>
                        <a:t>¿</a:t>
                      </a:r>
                      <a:r>
                        <a:rPr lang="en-GB" sz="2400" b="0" dirty="0" err="1">
                          <a:solidFill>
                            <a:schemeClr val="accent1">
                              <a:lumMod val="50000"/>
                            </a:schemeClr>
                          </a:solidFill>
                          <a:latin typeface="Century Gothic" panose="020B0502020202020204" pitchFamily="34" charset="0"/>
                        </a:rPr>
                        <a:t>Cuál</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es</a:t>
                      </a:r>
                      <a:r>
                        <a:rPr lang="en-GB" sz="2400" b="0" dirty="0">
                          <a:solidFill>
                            <a:schemeClr val="accent1">
                              <a:lumMod val="50000"/>
                            </a:schemeClr>
                          </a:solidFill>
                          <a:latin typeface="Century Gothic" panose="020B0502020202020204" pitchFamily="34" charset="0"/>
                        </a:rPr>
                        <a:t> el </a:t>
                      </a:r>
                      <a:r>
                        <a:rPr lang="en-GB" sz="2400" b="0" dirty="0" err="1">
                          <a:solidFill>
                            <a:schemeClr val="accent1">
                              <a:lumMod val="50000"/>
                            </a:schemeClr>
                          </a:solidFill>
                          <a:latin typeface="Century Gothic" panose="020B0502020202020204" pitchFamily="34" charset="0"/>
                        </a:rPr>
                        <a:t>edificio</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importante</a:t>
                      </a:r>
                      <a:r>
                        <a:rPr lang="en-GB" sz="2400" b="0" dirty="0">
                          <a:solidFill>
                            <a:schemeClr val="accent1">
                              <a:lumMod val="50000"/>
                            </a:schemeClr>
                          </a:solidFill>
                          <a:latin typeface="Century Gothic" panose="020B0502020202020204" pitchFamily="34" charset="0"/>
                        </a:rPr>
                        <a:t>? </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4260993631"/>
                  </a:ext>
                </a:extLst>
              </a:tr>
            </a:tbl>
          </a:graphicData>
        </a:graphic>
      </p:graphicFrame>
      <p:sp>
        <p:nvSpPr>
          <p:cNvPr id="9" name="TextBox 8"/>
          <p:cNvSpPr txBox="1"/>
          <p:nvPr/>
        </p:nvSpPr>
        <p:spPr>
          <a:xfrm>
            <a:off x="5719543" y="356699"/>
            <a:ext cx="2370772" cy="584775"/>
          </a:xfrm>
          <a:prstGeom prst="rect">
            <a:avLst/>
          </a:prstGeom>
          <a:noFill/>
        </p:spPr>
        <p:txBody>
          <a:bodyPr wrap="square" rtlCol="0">
            <a:spAutoFit/>
          </a:bodyPr>
          <a:lstStyle/>
          <a:p>
            <a:r>
              <a:rPr lang="en-GB" sz="3200" b="1" dirty="0">
                <a:solidFill>
                  <a:schemeClr val="accent1">
                    <a:lumMod val="50000"/>
                  </a:schemeClr>
                </a:solidFill>
                <a:latin typeface="Century Gothic" panose="020B0502020202020204" pitchFamily="34" charset="0"/>
              </a:rPr>
              <a:t>Persona B</a:t>
            </a:r>
          </a:p>
        </p:txBody>
      </p:sp>
      <p:graphicFrame>
        <p:nvGraphicFramePr>
          <p:cNvPr id="10" name="Table 9"/>
          <p:cNvGraphicFramePr>
            <a:graphicFrameLocks noGrp="1"/>
          </p:cNvGraphicFramePr>
          <p:nvPr>
            <p:extLst>
              <p:ext uri="{D42A27DB-BD31-4B8C-83A1-F6EECF244321}">
                <p14:modId xmlns:p14="http://schemas.microsoft.com/office/powerpoint/2010/main" val="3089802609"/>
              </p:ext>
            </p:extLst>
          </p:nvPr>
        </p:nvGraphicFramePr>
        <p:xfrm>
          <a:off x="5750255" y="982152"/>
          <a:ext cx="6287069" cy="5364480"/>
        </p:xfrm>
        <a:graphic>
          <a:graphicData uri="http://schemas.openxmlformats.org/drawingml/2006/table">
            <a:tbl>
              <a:tblPr firstRow="1" bandRow="1">
                <a:tableStyleId>{5C22544A-7EE6-4342-B048-85BDC9FD1C3A}</a:tableStyleId>
              </a:tblPr>
              <a:tblGrid>
                <a:gridCol w="6287069">
                  <a:extLst>
                    <a:ext uri="{9D8B030D-6E8A-4147-A177-3AD203B41FA5}">
                      <a16:colId xmlns:a16="http://schemas.microsoft.com/office/drawing/2014/main" val="3724245918"/>
                    </a:ext>
                  </a:extLst>
                </a:gridCol>
              </a:tblGrid>
              <a:tr h="443309">
                <a:tc>
                  <a:txBody>
                    <a:bodyPr/>
                    <a:lstStyle/>
                    <a:p>
                      <a:pPr algn="ctr"/>
                      <a:r>
                        <a:rPr lang="en-GB" sz="2400" b="1" dirty="0">
                          <a:solidFill>
                            <a:schemeClr val="accent1">
                              <a:lumMod val="50000"/>
                            </a:schemeClr>
                          </a:solidFill>
                          <a:latin typeface="Century Gothic" panose="020B0502020202020204" pitchFamily="34" charset="0"/>
                        </a:rPr>
                        <a:t>Preguntas</a:t>
                      </a: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276324730"/>
                  </a:ext>
                </a:extLst>
              </a:tr>
              <a:tr h="370840">
                <a:tc>
                  <a:txBody>
                    <a:bodyPr/>
                    <a:lstStyle/>
                    <a:p>
                      <a:r>
                        <a:rPr lang="en-GB" sz="2400" b="0" dirty="0">
                          <a:solidFill>
                            <a:schemeClr val="accent1">
                              <a:lumMod val="50000"/>
                            </a:schemeClr>
                          </a:solidFill>
                          <a:latin typeface="Century Gothic" panose="020B0502020202020204" pitchFamily="34" charset="0"/>
                        </a:rPr>
                        <a:t>¿</a:t>
                      </a:r>
                      <a:r>
                        <a:rPr lang="en-GB" sz="2400" b="0" dirty="0" err="1">
                          <a:solidFill>
                            <a:schemeClr val="accent1">
                              <a:lumMod val="50000"/>
                            </a:schemeClr>
                          </a:solidFill>
                          <a:latin typeface="Century Gothic" panose="020B0502020202020204" pitchFamily="34" charset="0"/>
                        </a:rPr>
                        <a:t>Quiénes</a:t>
                      </a:r>
                      <a:r>
                        <a:rPr lang="en-GB" sz="2400" b="0" baseline="0" dirty="0">
                          <a:solidFill>
                            <a:schemeClr val="accent1">
                              <a:lumMod val="50000"/>
                            </a:schemeClr>
                          </a:solidFill>
                          <a:latin typeface="Century Gothic" panose="020B0502020202020204" pitchFamily="34" charset="0"/>
                        </a:rPr>
                        <a:t> </a:t>
                      </a:r>
                      <a:r>
                        <a:rPr lang="en-GB" sz="2400" b="0" dirty="0">
                          <a:solidFill>
                            <a:schemeClr val="accent1">
                              <a:lumMod val="50000"/>
                            </a:schemeClr>
                          </a:solidFill>
                          <a:latin typeface="Century Gothic" panose="020B0502020202020204" pitchFamily="34" charset="0"/>
                        </a:rPr>
                        <a:t>son los </a:t>
                      </a:r>
                      <a:r>
                        <a:rPr lang="en-GB" sz="2400" b="0" dirty="0" err="1">
                          <a:solidFill>
                            <a:schemeClr val="accent1">
                              <a:lumMod val="50000"/>
                            </a:schemeClr>
                          </a:solidFill>
                          <a:latin typeface="Century Gothic" panose="020B0502020202020204" pitchFamily="34" charset="0"/>
                        </a:rPr>
                        <a:t>profesores</a:t>
                      </a:r>
                      <a:r>
                        <a:rPr lang="en-GB" sz="2400" b="0" baseline="0" dirty="0">
                          <a:solidFill>
                            <a:schemeClr val="accent1">
                              <a:lumMod val="50000"/>
                            </a:schemeClr>
                          </a:solidFill>
                          <a:latin typeface="Century Gothic" panose="020B0502020202020204" pitchFamily="34" charset="0"/>
                        </a:rPr>
                        <a:t> </a:t>
                      </a:r>
                      <a:r>
                        <a:rPr lang="en-GB" sz="2400" b="0" baseline="0" dirty="0" err="1">
                          <a:solidFill>
                            <a:schemeClr val="accent1">
                              <a:lumMod val="50000"/>
                            </a:schemeClr>
                          </a:solidFill>
                          <a:latin typeface="Century Gothic" panose="020B0502020202020204" pitchFamily="34" charset="0"/>
                        </a:rPr>
                        <a:t>interesantes</a:t>
                      </a:r>
                      <a:r>
                        <a:rPr lang="en-GB" sz="2400" b="0" baseline="0" dirty="0">
                          <a:solidFill>
                            <a:schemeClr val="accent1">
                              <a:lumMod val="50000"/>
                            </a:schemeClr>
                          </a:solidFill>
                          <a:latin typeface="Century Gothic" panose="020B0502020202020204" pitchFamily="34" charset="0"/>
                        </a:rPr>
                        <a:t>?</a:t>
                      </a:r>
                    </a:p>
                    <a:p>
                      <a:endParaRPr lang="en-GB" sz="2400" b="0" baseline="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004428820"/>
                  </a:ext>
                </a:extLst>
              </a:tr>
              <a:tr h="370840">
                <a:tc>
                  <a:txBody>
                    <a:bodyPr/>
                    <a:lstStyle/>
                    <a:p>
                      <a:r>
                        <a:rPr lang="en-GB" sz="2400" b="0" dirty="0">
                          <a:solidFill>
                            <a:schemeClr val="accent1">
                              <a:lumMod val="50000"/>
                            </a:schemeClr>
                          </a:solidFill>
                          <a:latin typeface="Century Gothic" panose="020B0502020202020204" pitchFamily="34" charset="0"/>
                        </a:rPr>
                        <a:t>¿</a:t>
                      </a:r>
                      <a:r>
                        <a:rPr lang="en-GB" sz="2400" b="0" dirty="0" err="1">
                          <a:solidFill>
                            <a:schemeClr val="accent1">
                              <a:lumMod val="50000"/>
                            </a:schemeClr>
                          </a:solidFill>
                          <a:latin typeface="Century Gothic" panose="020B0502020202020204" pitchFamily="34" charset="0"/>
                        </a:rPr>
                        <a:t>Cuál</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es</a:t>
                      </a:r>
                      <a:r>
                        <a:rPr lang="en-GB" sz="2400" b="0" dirty="0">
                          <a:solidFill>
                            <a:schemeClr val="accent1">
                              <a:lumMod val="50000"/>
                            </a:schemeClr>
                          </a:solidFill>
                          <a:latin typeface="Century Gothic" panose="020B0502020202020204" pitchFamily="34" charset="0"/>
                        </a:rPr>
                        <a:t> la ciudad antigua?   </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352520137"/>
                  </a:ext>
                </a:extLst>
              </a:tr>
              <a:tr h="370840">
                <a:tc>
                  <a:txBody>
                    <a:bodyPr/>
                    <a:lstStyle/>
                    <a:p>
                      <a:r>
                        <a:rPr lang="en-GB" sz="2400" b="0" dirty="0">
                          <a:solidFill>
                            <a:schemeClr val="accent1">
                              <a:lumMod val="50000"/>
                            </a:schemeClr>
                          </a:solidFill>
                          <a:latin typeface="Century Gothic" panose="020B0502020202020204" pitchFamily="34" charset="0"/>
                        </a:rPr>
                        <a:t>¿Cuántos </a:t>
                      </a:r>
                      <a:r>
                        <a:rPr lang="en-GB" sz="2400" b="0" dirty="0" err="1">
                          <a:solidFill>
                            <a:schemeClr val="accent1">
                              <a:lumMod val="50000"/>
                            </a:schemeClr>
                          </a:solidFill>
                          <a:latin typeface="Century Gothic" panose="020B0502020202020204" pitchFamily="34" charset="0"/>
                        </a:rPr>
                        <a:t>deportes</a:t>
                      </a:r>
                      <a:r>
                        <a:rPr lang="en-GB" sz="2400" b="0" dirty="0">
                          <a:solidFill>
                            <a:schemeClr val="accent1">
                              <a:lumMod val="50000"/>
                            </a:schemeClr>
                          </a:solidFill>
                          <a:latin typeface="Century Gothic" panose="020B0502020202020204" pitchFamily="34" charset="0"/>
                        </a:rPr>
                        <a:t> haces? </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670964260"/>
                  </a:ext>
                </a:extLst>
              </a:tr>
              <a:tr h="370840">
                <a:tc>
                  <a:txBody>
                    <a:bodyPr/>
                    <a:lstStyle/>
                    <a:p>
                      <a:r>
                        <a:rPr lang="en-GB" sz="2400" b="0" dirty="0">
                          <a:solidFill>
                            <a:schemeClr val="accent1">
                              <a:lumMod val="50000"/>
                            </a:schemeClr>
                          </a:solidFill>
                          <a:latin typeface="Century Gothic" panose="020B0502020202020204" pitchFamily="34" charset="0"/>
                        </a:rPr>
                        <a:t>¿</a:t>
                      </a:r>
                      <a:r>
                        <a:rPr lang="en-GB" sz="2400" b="0" dirty="0" err="1">
                          <a:solidFill>
                            <a:schemeClr val="accent1">
                              <a:lumMod val="50000"/>
                            </a:schemeClr>
                          </a:solidFill>
                          <a:latin typeface="Century Gothic" panose="020B0502020202020204" pitchFamily="34" charset="0"/>
                        </a:rPr>
                        <a:t>Quién</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es</a:t>
                      </a:r>
                      <a:r>
                        <a:rPr lang="en-GB" sz="2400" b="0" dirty="0">
                          <a:solidFill>
                            <a:schemeClr val="accent1">
                              <a:lumMod val="50000"/>
                            </a:schemeClr>
                          </a:solidFill>
                          <a:latin typeface="Century Gothic" panose="020B0502020202020204" pitchFamily="34" charset="0"/>
                        </a:rPr>
                        <a:t> el </a:t>
                      </a:r>
                      <a:r>
                        <a:rPr lang="en-GB" sz="2400" b="0" dirty="0" err="1">
                          <a:solidFill>
                            <a:schemeClr val="accent1">
                              <a:lumMod val="50000"/>
                            </a:schemeClr>
                          </a:solidFill>
                          <a:latin typeface="Century Gothic" panose="020B0502020202020204" pitchFamily="34" charset="0"/>
                        </a:rPr>
                        <a:t>profesor</a:t>
                      </a:r>
                      <a:r>
                        <a:rPr lang="en-GB" sz="2400" b="0" dirty="0">
                          <a:solidFill>
                            <a:schemeClr val="accent1">
                              <a:lumMod val="50000"/>
                            </a:schemeClr>
                          </a:solidFill>
                          <a:latin typeface="Century Gothic" panose="020B0502020202020204" pitchFamily="34" charset="0"/>
                        </a:rPr>
                        <a:t> </a:t>
                      </a:r>
                      <a:r>
                        <a:rPr lang="en-GB" sz="2400" b="0" dirty="0" err="1">
                          <a:solidFill>
                            <a:schemeClr val="accent1">
                              <a:lumMod val="50000"/>
                            </a:schemeClr>
                          </a:solidFill>
                          <a:latin typeface="Century Gothic" panose="020B0502020202020204" pitchFamily="34" charset="0"/>
                        </a:rPr>
                        <a:t>interesante</a:t>
                      </a:r>
                      <a:r>
                        <a:rPr lang="en-GB" sz="2400" b="0" dirty="0">
                          <a:solidFill>
                            <a:schemeClr val="accent1">
                              <a:lumMod val="50000"/>
                            </a:schemeClr>
                          </a:solidFill>
                          <a:latin typeface="Century Gothic" panose="020B0502020202020204" pitchFamily="34" charset="0"/>
                        </a:rPr>
                        <a:t>?</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926944908"/>
                  </a:ext>
                </a:extLst>
              </a:tr>
              <a:tr h="370840">
                <a:tc>
                  <a:txBody>
                    <a:bodyPr/>
                    <a:lstStyle/>
                    <a:p>
                      <a:r>
                        <a:rPr lang="en-GB" sz="2400" b="0" dirty="0">
                          <a:solidFill>
                            <a:schemeClr val="accent1">
                              <a:lumMod val="50000"/>
                            </a:schemeClr>
                          </a:solidFill>
                          <a:latin typeface="Century Gothic" panose="020B0502020202020204" pitchFamily="34" charset="0"/>
                        </a:rPr>
                        <a:t>¿</a:t>
                      </a:r>
                      <a:r>
                        <a:rPr lang="en-GB" sz="2400" b="0" dirty="0" err="1">
                          <a:solidFill>
                            <a:schemeClr val="accent1">
                              <a:lumMod val="50000"/>
                            </a:schemeClr>
                          </a:solidFill>
                          <a:latin typeface="Century Gothic" panose="020B0502020202020204" pitchFamily="34" charset="0"/>
                        </a:rPr>
                        <a:t>Cuánto</a:t>
                      </a:r>
                      <a:r>
                        <a:rPr lang="en-GB" sz="2400" b="0" dirty="0">
                          <a:solidFill>
                            <a:schemeClr val="accent1">
                              <a:lumMod val="50000"/>
                            </a:schemeClr>
                          </a:solidFill>
                          <a:latin typeface="Century Gothic" panose="020B0502020202020204" pitchFamily="34" charset="0"/>
                        </a:rPr>
                        <a:t> ejercicio haces?</a:t>
                      </a:r>
                    </a:p>
                    <a:p>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1179329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dirty="0">
                          <a:solidFill>
                            <a:schemeClr val="accent1">
                              <a:lumMod val="50000"/>
                            </a:schemeClr>
                          </a:solidFill>
                          <a:latin typeface="Century Gothic" panose="020B0502020202020204" pitchFamily="34" charset="0"/>
                        </a:rPr>
                        <a:t>¿</a:t>
                      </a:r>
                      <a:r>
                        <a:rPr lang="en-GB" sz="2200" b="0" dirty="0" err="1">
                          <a:solidFill>
                            <a:schemeClr val="accent1">
                              <a:lumMod val="50000"/>
                            </a:schemeClr>
                          </a:solidFill>
                          <a:latin typeface="Century Gothic" panose="020B0502020202020204" pitchFamily="34" charset="0"/>
                        </a:rPr>
                        <a:t>Cuáles</a:t>
                      </a:r>
                      <a:r>
                        <a:rPr lang="en-GB" sz="2200" b="0" dirty="0">
                          <a:solidFill>
                            <a:schemeClr val="accent1">
                              <a:lumMod val="50000"/>
                            </a:schemeClr>
                          </a:solidFill>
                          <a:latin typeface="Century Gothic" panose="020B0502020202020204" pitchFamily="34" charset="0"/>
                        </a:rPr>
                        <a:t> son las</a:t>
                      </a:r>
                      <a:r>
                        <a:rPr lang="en-GB" sz="2200" b="0" baseline="0" dirty="0">
                          <a:solidFill>
                            <a:schemeClr val="accent1">
                              <a:lumMod val="50000"/>
                            </a:schemeClr>
                          </a:solidFill>
                          <a:latin typeface="Century Gothic" panose="020B0502020202020204" pitchFamily="34" charset="0"/>
                        </a:rPr>
                        <a:t> </a:t>
                      </a:r>
                      <a:r>
                        <a:rPr lang="en-GB" sz="2200" b="0" baseline="0" dirty="0" err="1">
                          <a:solidFill>
                            <a:schemeClr val="accent1">
                              <a:lumMod val="50000"/>
                            </a:schemeClr>
                          </a:solidFill>
                          <a:latin typeface="Century Gothic" panose="020B0502020202020204" pitchFamily="34" charset="0"/>
                        </a:rPr>
                        <a:t>ciudades</a:t>
                      </a:r>
                      <a:r>
                        <a:rPr lang="en-GB" sz="2200" b="0" baseline="0" dirty="0">
                          <a:solidFill>
                            <a:schemeClr val="accent1">
                              <a:lumMod val="50000"/>
                            </a:schemeClr>
                          </a:solidFill>
                          <a:latin typeface="Century Gothic" panose="020B0502020202020204" pitchFamily="34" charset="0"/>
                        </a:rPr>
                        <a:t> </a:t>
                      </a:r>
                      <a:r>
                        <a:rPr lang="en-GB" sz="2200" b="0" baseline="0" dirty="0" err="1">
                          <a:solidFill>
                            <a:schemeClr val="accent1">
                              <a:lumMod val="50000"/>
                            </a:schemeClr>
                          </a:solidFill>
                          <a:latin typeface="Century Gothic" panose="020B0502020202020204" pitchFamily="34" charset="0"/>
                        </a:rPr>
                        <a:t>antiguas</a:t>
                      </a:r>
                      <a:r>
                        <a:rPr lang="en-GB" sz="2200" b="0" dirty="0">
                          <a:solidFill>
                            <a:schemeClr val="accent1">
                              <a:lumMod val="50000"/>
                            </a:schemeClr>
                          </a:solidFill>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dirty="0">
                        <a:solidFill>
                          <a:schemeClr val="accent1">
                            <a:lumMod val="50000"/>
                          </a:schemeClr>
                        </a:solidFill>
                        <a:latin typeface="Century Gothic" panose="020B0502020202020204" pitchFamily="34" charset="0"/>
                      </a:endParaRPr>
                    </a:p>
                  </a:txBody>
                  <a:tcPr>
                    <a:lnL w="38100" cap="flat" cmpd="sng" algn="ctr">
                      <a:solidFill>
                        <a:srgbClr val="115076"/>
                      </a:solidFill>
                      <a:prstDash val="solid"/>
                      <a:round/>
                      <a:headEnd type="none" w="med" len="med"/>
                      <a:tailEnd type="none" w="med" len="med"/>
                    </a:lnL>
                    <a:lnR w="38100" cap="flat" cmpd="sng" algn="ctr">
                      <a:solidFill>
                        <a:srgbClr val="115076"/>
                      </a:solidFill>
                      <a:prstDash val="solid"/>
                      <a:round/>
                      <a:headEnd type="none" w="med" len="med"/>
                      <a:tailEnd type="none" w="med" len="med"/>
                    </a:lnR>
                    <a:lnT w="38100" cap="flat" cmpd="sng" algn="ctr">
                      <a:solidFill>
                        <a:srgbClr val="115076"/>
                      </a:solidFill>
                      <a:prstDash val="solid"/>
                      <a:round/>
                      <a:headEnd type="none" w="med" len="med"/>
                      <a:tailEnd type="none" w="med" len="med"/>
                    </a:lnT>
                    <a:lnB w="381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4260993631"/>
                  </a:ext>
                </a:extLst>
              </a:tr>
            </a:tbl>
          </a:graphicData>
        </a:graphic>
      </p:graphicFrame>
      <p:sp>
        <p:nvSpPr>
          <p:cNvPr id="2" name="TextBox 1"/>
          <p:cNvSpPr txBox="1"/>
          <p:nvPr/>
        </p:nvSpPr>
        <p:spPr>
          <a:xfrm>
            <a:off x="456746" y="1835654"/>
            <a:ext cx="4702108" cy="400110"/>
          </a:xfrm>
          <a:prstGeom prst="rect">
            <a:avLst/>
          </a:prstGeom>
          <a:solidFill>
            <a:schemeClr val="accent4">
              <a:lumMod val="20000"/>
              <a:lumOff val="80000"/>
            </a:schemeClr>
          </a:solidFill>
          <a:ln w="38100">
            <a:solidFill>
              <a:schemeClr val="accent1">
                <a:lumMod val="50000"/>
              </a:schemeClr>
            </a:solidFill>
          </a:ln>
        </p:spPr>
        <p:txBody>
          <a:bodyPr wrap="square" rtlCol="0">
            <a:spAutoFit/>
          </a:bodyPr>
          <a:lstStyle/>
          <a:p>
            <a:r>
              <a:rPr lang="en-GB" sz="2000" b="1" dirty="0">
                <a:solidFill>
                  <a:schemeClr val="accent1">
                    <a:lumMod val="50000"/>
                  </a:schemeClr>
                </a:solidFill>
                <a:latin typeface="Century Gothic" panose="020B0502020202020204" pitchFamily="34" charset="0"/>
              </a:rPr>
              <a:t>Carlos.</a:t>
            </a:r>
          </a:p>
        </p:txBody>
      </p:sp>
      <p:sp>
        <p:nvSpPr>
          <p:cNvPr id="11" name="TextBox 10"/>
          <p:cNvSpPr txBox="1"/>
          <p:nvPr/>
        </p:nvSpPr>
        <p:spPr>
          <a:xfrm>
            <a:off x="456746" y="2647087"/>
            <a:ext cx="4702108" cy="400110"/>
          </a:xfrm>
          <a:prstGeom prst="rect">
            <a:avLst/>
          </a:prstGeom>
          <a:solidFill>
            <a:schemeClr val="accent4">
              <a:lumMod val="20000"/>
              <a:lumOff val="80000"/>
            </a:schemeClr>
          </a:solidFill>
          <a:ln w="38100">
            <a:solidFill>
              <a:schemeClr val="accent1">
                <a:lumMod val="50000"/>
              </a:schemeClr>
            </a:solidFill>
          </a:ln>
        </p:spPr>
        <p:txBody>
          <a:bodyPr wrap="square" rtlCol="0">
            <a:spAutoFit/>
          </a:bodyPr>
          <a:lstStyle/>
          <a:p>
            <a:r>
              <a:rPr lang="en-GB" sz="2000" b="1" dirty="0">
                <a:solidFill>
                  <a:schemeClr val="accent1">
                    <a:lumMod val="50000"/>
                  </a:schemeClr>
                </a:solidFill>
                <a:latin typeface="Century Gothic" panose="020B0502020202020204" pitchFamily="34" charset="0"/>
              </a:rPr>
              <a:t>El banco y la </a:t>
            </a:r>
            <a:r>
              <a:rPr lang="en-GB" sz="2000" b="1" dirty="0" err="1">
                <a:solidFill>
                  <a:schemeClr val="accent1">
                    <a:lumMod val="50000"/>
                  </a:schemeClr>
                </a:solidFill>
                <a:latin typeface="Century Gothic" panose="020B0502020202020204" pitchFamily="34" charset="0"/>
              </a:rPr>
              <a:t>iglesia</a:t>
            </a:r>
            <a:r>
              <a:rPr lang="en-GB" sz="2000" b="1" dirty="0">
                <a:solidFill>
                  <a:schemeClr val="accent1">
                    <a:lumMod val="50000"/>
                  </a:schemeClr>
                </a:solidFill>
                <a:latin typeface="Century Gothic" panose="020B0502020202020204" pitchFamily="34" charset="0"/>
              </a:rPr>
              <a:t>.</a:t>
            </a:r>
          </a:p>
        </p:txBody>
      </p:sp>
      <p:sp>
        <p:nvSpPr>
          <p:cNvPr id="12" name="TextBox 11"/>
          <p:cNvSpPr txBox="1"/>
          <p:nvPr/>
        </p:nvSpPr>
        <p:spPr>
          <a:xfrm>
            <a:off x="456746" y="3471589"/>
            <a:ext cx="4702108" cy="400110"/>
          </a:xfrm>
          <a:prstGeom prst="rect">
            <a:avLst/>
          </a:prstGeom>
          <a:solidFill>
            <a:schemeClr val="accent4">
              <a:lumMod val="20000"/>
              <a:lumOff val="80000"/>
            </a:schemeClr>
          </a:solidFill>
          <a:ln w="38100">
            <a:solidFill>
              <a:schemeClr val="accent1">
                <a:lumMod val="50000"/>
              </a:schemeClr>
            </a:solidFill>
          </a:ln>
        </p:spPr>
        <p:txBody>
          <a:bodyPr wrap="square" rtlCol="0">
            <a:spAutoFit/>
          </a:bodyPr>
          <a:lstStyle/>
          <a:p>
            <a:r>
              <a:rPr lang="en-GB" sz="2000" b="1" dirty="0" err="1">
                <a:solidFill>
                  <a:schemeClr val="accent1">
                    <a:lumMod val="50000"/>
                  </a:schemeClr>
                </a:solidFill>
                <a:latin typeface="Century Gothic" panose="020B0502020202020204" pitchFamily="34" charset="0"/>
              </a:rPr>
              <a:t>Tengo</a:t>
            </a:r>
            <a:r>
              <a:rPr lang="en-GB" sz="2000" b="1" dirty="0">
                <a:solidFill>
                  <a:schemeClr val="accent1">
                    <a:lumMod val="50000"/>
                  </a:schemeClr>
                </a:solidFill>
                <a:latin typeface="Century Gothic" panose="020B0502020202020204" pitchFamily="34" charset="0"/>
              </a:rPr>
              <a:t> mucho.</a:t>
            </a:r>
          </a:p>
        </p:txBody>
      </p:sp>
      <p:sp>
        <p:nvSpPr>
          <p:cNvPr id="13" name="TextBox 12"/>
          <p:cNvSpPr txBox="1"/>
          <p:nvPr/>
        </p:nvSpPr>
        <p:spPr>
          <a:xfrm>
            <a:off x="456746" y="4308290"/>
            <a:ext cx="4702108" cy="400110"/>
          </a:xfrm>
          <a:prstGeom prst="rect">
            <a:avLst/>
          </a:prstGeom>
          <a:solidFill>
            <a:schemeClr val="accent4">
              <a:lumMod val="20000"/>
              <a:lumOff val="80000"/>
            </a:schemeClr>
          </a:solidFill>
          <a:ln w="38100">
            <a:solidFill>
              <a:schemeClr val="accent1">
                <a:lumMod val="50000"/>
              </a:schemeClr>
            </a:solidFill>
          </a:ln>
        </p:spPr>
        <p:txBody>
          <a:bodyPr wrap="square" rtlCol="0">
            <a:spAutoFit/>
          </a:bodyPr>
          <a:lstStyle/>
          <a:p>
            <a:r>
              <a:rPr lang="en-GB" sz="2000" b="1" dirty="0">
                <a:solidFill>
                  <a:schemeClr val="accent1">
                    <a:lumMod val="50000"/>
                  </a:schemeClr>
                </a:solidFill>
                <a:latin typeface="Century Gothic" panose="020B0502020202020204" pitchFamily="34" charset="0"/>
              </a:rPr>
              <a:t>Carlos y Daniel.</a:t>
            </a:r>
          </a:p>
        </p:txBody>
      </p:sp>
      <p:sp>
        <p:nvSpPr>
          <p:cNvPr id="14" name="TextBox 13"/>
          <p:cNvSpPr txBox="1"/>
          <p:nvPr/>
        </p:nvSpPr>
        <p:spPr>
          <a:xfrm>
            <a:off x="456746" y="5142229"/>
            <a:ext cx="4702108" cy="400110"/>
          </a:xfrm>
          <a:prstGeom prst="rect">
            <a:avLst/>
          </a:prstGeom>
          <a:solidFill>
            <a:schemeClr val="accent4">
              <a:lumMod val="20000"/>
              <a:lumOff val="80000"/>
            </a:schemeClr>
          </a:solidFill>
          <a:ln w="38100">
            <a:solidFill>
              <a:schemeClr val="accent1">
                <a:lumMod val="50000"/>
              </a:schemeClr>
            </a:solidFill>
          </a:ln>
        </p:spPr>
        <p:txBody>
          <a:bodyPr wrap="square" rtlCol="0">
            <a:spAutoFit/>
          </a:bodyPr>
          <a:lstStyle/>
          <a:p>
            <a:r>
              <a:rPr lang="en-GB" sz="2000" b="1" dirty="0">
                <a:solidFill>
                  <a:schemeClr val="accent1">
                    <a:lumMod val="50000"/>
                  </a:schemeClr>
                </a:solidFill>
                <a:latin typeface="Century Gothic" panose="020B0502020202020204" pitchFamily="34" charset="0"/>
              </a:rPr>
              <a:t>Hago dos.</a:t>
            </a:r>
          </a:p>
        </p:txBody>
      </p:sp>
      <p:sp>
        <p:nvSpPr>
          <p:cNvPr id="15" name="TextBox 14"/>
          <p:cNvSpPr txBox="1"/>
          <p:nvPr/>
        </p:nvSpPr>
        <p:spPr>
          <a:xfrm>
            <a:off x="456746" y="5953662"/>
            <a:ext cx="4702108" cy="400110"/>
          </a:xfrm>
          <a:prstGeom prst="rect">
            <a:avLst/>
          </a:prstGeom>
          <a:solidFill>
            <a:schemeClr val="accent4">
              <a:lumMod val="20000"/>
              <a:lumOff val="80000"/>
            </a:schemeClr>
          </a:solidFill>
          <a:ln w="38100">
            <a:solidFill>
              <a:schemeClr val="accent1">
                <a:lumMod val="50000"/>
              </a:schemeClr>
            </a:solidFill>
          </a:ln>
        </p:spPr>
        <p:txBody>
          <a:bodyPr wrap="square" rtlCol="0">
            <a:spAutoFit/>
          </a:bodyPr>
          <a:lstStyle/>
          <a:p>
            <a:r>
              <a:rPr lang="en-GB" sz="2000" b="1" dirty="0">
                <a:solidFill>
                  <a:schemeClr val="accent1">
                    <a:lumMod val="50000"/>
                  </a:schemeClr>
                </a:solidFill>
                <a:latin typeface="Century Gothic" panose="020B0502020202020204" pitchFamily="34" charset="0"/>
              </a:rPr>
              <a:t>El banco.</a:t>
            </a:r>
          </a:p>
        </p:txBody>
      </p:sp>
      <p:sp>
        <p:nvSpPr>
          <p:cNvPr id="16" name="TextBox 15"/>
          <p:cNvSpPr txBox="1"/>
          <p:nvPr/>
        </p:nvSpPr>
        <p:spPr>
          <a:xfrm>
            <a:off x="6382149" y="1866179"/>
            <a:ext cx="4702108" cy="400110"/>
          </a:xfrm>
          <a:prstGeom prst="rect">
            <a:avLst/>
          </a:prstGeom>
          <a:solidFill>
            <a:schemeClr val="accent4">
              <a:lumMod val="20000"/>
              <a:lumOff val="80000"/>
            </a:schemeClr>
          </a:solidFill>
          <a:ln w="38100">
            <a:solidFill>
              <a:schemeClr val="accent1">
                <a:lumMod val="50000"/>
              </a:schemeClr>
            </a:solidFill>
          </a:ln>
        </p:spPr>
        <p:txBody>
          <a:bodyPr wrap="square" rtlCol="0">
            <a:spAutoFit/>
          </a:bodyPr>
          <a:lstStyle/>
          <a:p>
            <a:r>
              <a:rPr lang="en-GB" sz="2000" b="1" dirty="0">
                <a:solidFill>
                  <a:schemeClr val="accent1">
                    <a:lumMod val="50000"/>
                  </a:schemeClr>
                </a:solidFill>
                <a:latin typeface="Century Gothic" panose="020B0502020202020204" pitchFamily="34" charset="0"/>
              </a:rPr>
              <a:t>El </a:t>
            </a:r>
            <a:r>
              <a:rPr lang="en-GB" sz="2000" b="1" dirty="0" err="1">
                <a:solidFill>
                  <a:schemeClr val="accent1">
                    <a:lumMod val="50000"/>
                  </a:schemeClr>
                </a:solidFill>
                <a:latin typeface="Century Gothic" panose="020B0502020202020204" pitchFamily="34" charset="0"/>
              </a:rPr>
              <a:t>Señor</a:t>
            </a:r>
            <a:r>
              <a:rPr lang="en-GB" sz="2000" b="1" dirty="0">
                <a:solidFill>
                  <a:schemeClr val="accent1">
                    <a:lumMod val="50000"/>
                  </a:schemeClr>
                </a:solidFill>
                <a:latin typeface="Century Gothic" panose="020B0502020202020204" pitchFamily="34" charset="0"/>
              </a:rPr>
              <a:t> Castro y la </a:t>
            </a:r>
            <a:r>
              <a:rPr lang="en-GB" sz="2000" b="1" dirty="0" err="1">
                <a:solidFill>
                  <a:schemeClr val="accent1">
                    <a:lumMod val="50000"/>
                  </a:schemeClr>
                </a:solidFill>
                <a:latin typeface="Century Gothic" panose="020B0502020202020204" pitchFamily="34" charset="0"/>
              </a:rPr>
              <a:t>Señora</a:t>
            </a:r>
            <a:r>
              <a:rPr lang="en-GB" sz="2000" b="1" dirty="0">
                <a:solidFill>
                  <a:schemeClr val="accent1">
                    <a:lumMod val="50000"/>
                  </a:schemeClr>
                </a:solidFill>
                <a:latin typeface="Century Gothic" panose="020B0502020202020204" pitchFamily="34" charset="0"/>
              </a:rPr>
              <a:t> Alonso.</a:t>
            </a:r>
          </a:p>
        </p:txBody>
      </p:sp>
      <p:sp>
        <p:nvSpPr>
          <p:cNvPr id="17" name="TextBox 16"/>
          <p:cNvSpPr txBox="1"/>
          <p:nvPr/>
        </p:nvSpPr>
        <p:spPr>
          <a:xfrm>
            <a:off x="6382149" y="2674521"/>
            <a:ext cx="4702108" cy="400110"/>
          </a:xfrm>
          <a:prstGeom prst="rect">
            <a:avLst/>
          </a:prstGeom>
          <a:solidFill>
            <a:schemeClr val="accent4">
              <a:lumMod val="20000"/>
              <a:lumOff val="80000"/>
            </a:schemeClr>
          </a:solidFill>
          <a:ln w="38100">
            <a:solidFill>
              <a:schemeClr val="accent1">
                <a:lumMod val="50000"/>
              </a:schemeClr>
            </a:solidFill>
          </a:ln>
        </p:spPr>
        <p:txBody>
          <a:bodyPr wrap="square" rtlCol="0">
            <a:spAutoFit/>
          </a:bodyPr>
          <a:lstStyle/>
          <a:p>
            <a:r>
              <a:rPr lang="en-GB" sz="2000" b="1" dirty="0">
                <a:solidFill>
                  <a:schemeClr val="accent1">
                    <a:lumMod val="50000"/>
                  </a:schemeClr>
                </a:solidFill>
                <a:latin typeface="Century Gothic" panose="020B0502020202020204" pitchFamily="34" charset="0"/>
              </a:rPr>
              <a:t>Salamanca.</a:t>
            </a:r>
          </a:p>
        </p:txBody>
      </p:sp>
      <p:sp>
        <p:nvSpPr>
          <p:cNvPr id="18" name="TextBox 17"/>
          <p:cNvSpPr txBox="1"/>
          <p:nvPr/>
        </p:nvSpPr>
        <p:spPr>
          <a:xfrm>
            <a:off x="6382149" y="3495304"/>
            <a:ext cx="4702108" cy="400110"/>
          </a:xfrm>
          <a:prstGeom prst="rect">
            <a:avLst/>
          </a:prstGeom>
          <a:solidFill>
            <a:schemeClr val="accent4">
              <a:lumMod val="20000"/>
              <a:lumOff val="80000"/>
            </a:schemeClr>
          </a:solidFill>
          <a:ln w="38100">
            <a:solidFill>
              <a:schemeClr val="accent1">
                <a:lumMod val="50000"/>
              </a:schemeClr>
            </a:solidFill>
          </a:ln>
        </p:spPr>
        <p:txBody>
          <a:bodyPr wrap="square" rtlCol="0">
            <a:spAutoFit/>
          </a:bodyPr>
          <a:lstStyle/>
          <a:p>
            <a:r>
              <a:rPr lang="en-GB" sz="2000" b="1" dirty="0">
                <a:solidFill>
                  <a:schemeClr val="accent1">
                    <a:lumMod val="50000"/>
                  </a:schemeClr>
                </a:solidFill>
                <a:latin typeface="Century Gothic" panose="020B0502020202020204" pitchFamily="34" charset="0"/>
              </a:rPr>
              <a:t>Hago </a:t>
            </a:r>
            <a:r>
              <a:rPr lang="en-GB" sz="2000" b="1" dirty="0" err="1">
                <a:solidFill>
                  <a:schemeClr val="accent1">
                    <a:lumMod val="50000"/>
                  </a:schemeClr>
                </a:solidFill>
                <a:latin typeface="Century Gothic" panose="020B0502020202020204" pitchFamily="34" charset="0"/>
              </a:rPr>
              <a:t>tres</a:t>
            </a:r>
            <a:r>
              <a:rPr lang="en-GB" sz="2000" b="1" dirty="0">
                <a:solidFill>
                  <a:schemeClr val="accent1">
                    <a:lumMod val="50000"/>
                  </a:schemeClr>
                </a:solidFill>
                <a:latin typeface="Century Gothic" panose="020B0502020202020204" pitchFamily="34" charset="0"/>
              </a:rPr>
              <a:t>.</a:t>
            </a:r>
          </a:p>
        </p:txBody>
      </p:sp>
      <p:sp>
        <p:nvSpPr>
          <p:cNvPr id="19" name="TextBox 18"/>
          <p:cNvSpPr txBox="1"/>
          <p:nvPr/>
        </p:nvSpPr>
        <p:spPr>
          <a:xfrm>
            <a:off x="6382149" y="4330796"/>
            <a:ext cx="4702108" cy="400110"/>
          </a:xfrm>
          <a:prstGeom prst="rect">
            <a:avLst/>
          </a:prstGeom>
          <a:solidFill>
            <a:schemeClr val="accent4">
              <a:lumMod val="20000"/>
              <a:lumOff val="80000"/>
            </a:schemeClr>
          </a:solidFill>
          <a:ln w="38100">
            <a:solidFill>
              <a:schemeClr val="accent1">
                <a:lumMod val="50000"/>
              </a:schemeClr>
            </a:solidFill>
          </a:ln>
        </p:spPr>
        <p:txBody>
          <a:bodyPr wrap="square" rtlCol="0">
            <a:spAutoFit/>
          </a:bodyPr>
          <a:lstStyle/>
          <a:p>
            <a:r>
              <a:rPr lang="en-GB" sz="2000" b="1" dirty="0">
                <a:solidFill>
                  <a:schemeClr val="accent1">
                    <a:lumMod val="50000"/>
                  </a:schemeClr>
                </a:solidFill>
                <a:latin typeface="Century Gothic" panose="020B0502020202020204" pitchFamily="34" charset="0"/>
              </a:rPr>
              <a:t>El </a:t>
            </a:r>
            <a:r>
              <a:rPr lang="en-GB" sz="2000" b="1" dirty="0" err="1">
                <a:solidFill>
                  <a:schemeClr val="accent1">
                    <a:lumMod val="50000"/>
                  </a:schemeClr>
                </a:solidFill>
                <a:latin typeface="Century Gothic" panose="020B0502020202020204" pitchFamily="34" charset="0"/>
              </a:rPr>
              <a:t>Señor</a:t>
            </a:r>
            <a:r>
              <a:rPr lang="en-GB" sz="2000" b="1" dirty="0">
                <a:solidFill>
                  <a:schemeClr val="accent1">
                    <a:lumMod val="50000"/>
                  </a:schemeClr>
                </a:solidFill>
                <a:latin typeface="Century Gothic" panose="020B0502020202020204" pitchFamily="34" charset="0"/>
              </a:rPr>
              <a:t> Castro.</a:t>
            </a:r>
          </a:p>
        </p:txBody>
      </p:sp>
      <p:sp>
        <p:nvSpPr>
          <p:cNvPr id="20" name="TextBox 19"/>
          <p:cNvSpPr txBox="1"/>
          <p:nvPr/>
        </p:nvSpPr>
        <p:spPr>
          <a:xfrm>
            <a:off x="6382149" y="5142229"/>
            <a:ext cx="4702108" cy="400110"/>
          </a:xfrm>
          <a:prstGeom prst="rect">
            <a:avLst/>
          </a:prstGeom>
          <a:solidFill>
            <a:schemeClr val="accent4">
              <a:lumMod val="20000"/>
              <a:lumOff val="80000"/>
            </a:schemeClr>
          </a:solidFill>
          <a:ln w="38100">
            <a:solidFill>
              <a:schemeClr val="accent1">
                <a:lumMod val="50000"/>
              </a:schemeClr>
            </a:solidFill>
          </a:ln>
        </p:spPr>
        <p:txBody>
          <a:bodyPr wrap="square" rtlCol="0">
            <a:spAutoFit/>
          </a:bodyPr>
          <a:lstStyle/>
          <a:p>
            <a:r>
              <a:rPr lang="en-GB" sz="2000" b="1" dirty="0">
                <a:solidFill>
                  <a:schemeClr val="accent1">
                    <a:lumMod val="50000"/>
                  </a:schemeClr>
                </a:solidFill>
                <a:latin typeface="Century Gothic" panose="020B0502020202020204" pitchFamily="34" charset="0"/>
              </a:rPr>
              <a:t>Hago mucho.</a:t>
            </a:r>
          </a:p>
        </p:txBody>
      </p:sp>
      <p:sp>
        <p:nvSpPr>
          <p:cNvPr id="21" name="TextBox 20"/>
          <p:cNvSpPr txBox="1"/>
          <p:nvPr/>
        </p:nvSpPr>
        <p:spPr>
          <a:xfrm>
            <a:off x="6382149" y="5953662"/>
            <a:ext cx="4702108" cy="400110"/>
          </a:xfrm>
          <a:prstGeom prst="rect">
            <a:avLst/>
          </a:prstGeom>
          <a:solidFill>
            <a:schemeClr val="accent4">
              <a:lumMod val="20000"/>
              <a:lumOff val="80000"/>
            </a:schemeClr>
          </a:solidFill>
          <a:ln w="38100">
            <a:solidFill>
              <a:schemeClr val="accent1">
                <a:lumMod val="50000"/>
              </a:schemeClr>
            </a:solidFill>
          </a:ln>
        </p:spPr>
        <p:txBody>
          <a:bodyPr wrap="square" rtlCol="0">
            <a:spAutoFit/>
          </a:bodyPr>
          <a:lstStyle/>
          <a:p>
            <a:r>
              <a:rPr lang="en-GB" sz="2000" b="1" dirty="0">
                <a:solidFill>
                  <a:schemeClr val="accent1">
                    <a:lumMod val="50000"/>
                  </a:schemeClr>
                </a:solidFill>
                <a:latin typeface="Century Gothic" panose="020B0502020202020204" pitchFamily="34" charset="0"/>
              </a:rPr>
              <a:t>Salamanca y Madrid.</a:t>
            </a:r>
          </a:p>
        </p:txBody>
      </p:sp>
      <p:sp>
        <p:nvSpPr>
          <p:cNvPr id="22" name="Rounded Rectangle 11">
            <a:extLst>
              <a:ext uri="{FF2B5EF4-FFF2-40B4-BE49-F238E27FC236}">
                <a16:creationId xmlns:a16="http://schemas.microsoft.com/office/drawing/2014/main" id="{A316DD52-7894-4A75-969C-CA0645DA2978}"/>
              </a:ext>
            </a:extLst>
          </p:cNvPr>
          <p:cNvSpPr/>
          <p:nvPr/>
        </p:nvSpPr>
        <p:spPr>
          <a:xfrm>
            <a:off x="9493624" y="258166"/>
            <a:ext cx="243451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31301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89A9CC99-6E6F-BA4F-8531-09C581FE85E7}"/>
              </a:ext>
            </a:extLst>
          </p:cNvPr>
          <p:cNvSpPr>
            <a:spLocks noGrp="1"/>
          </p:cNvSpPr>
          <p:nvPr>
            <p:ph type="title"/>
          </p:nvPr>
        </p:nvSpPr>
        <p:spPr>
          <a:xfrm>
            <a:off x="11070448" y="453846"/>
            <a:ext cx="257637" cy="130744"/>
          </a:xfrm>
        </p:spPr>
        <p:txBody>
          <a:bodyPr>
            <a:normAutofit/>
          </a:bodyPr>
          <a:lstStyle/>
          <a:p>
            <a:r>
              <a:rPr lang="en-GB" sz="100" b="1" dirty="0">
                <a:solidFill>
                  <a:prstClr val="white"/>
                </a:solidFill>
              </a:rPr>
              <a:t>escribir</a:t>
            </a:r>
            <a:endParaRPr lang="en-US" sz="100" dirty="0"/>
          </a:p>
        </p:txBody>
      </p:sp>
      <p:sp>
        <p:nvSpPr>
          <p:cNvPr id="7" name="TextBox 6"/>
          <p:cNvSpPr txBox="1"/>
          <p:nvPr/>
        </p:nvSpPr>
        <p:spPr>
          <a:xfrm>
            <a:off x="467833" y="1101239"/>
            <a:ext cx="10132828" cy="5262979"/>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Escribe la </a:t>
            </a:r>
            <a:r>
              <a:rPr lang="en-GB" sz="2400" b="1" dirty="0" err="1">
                <a:solidFill>
                  <a:schemeClr val="accent1">
                    <a:lumMod val="50000"/>
                  </a:schemeClr>
                </a:solidFill>
                <a:latin typeface="Century Gothic" panose="020B0502020202020204" pitchFamily="34" charset="0"/>
              </a:rPr>
              <a:t>pregunta</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correcta</a:t>
            </a:r>
            <a:r>
              <a:rPr lang="en-GB" sz="2400" b="1" dirty="0">
                <a:solidFill>
                  <a:schemeClr val="accent1">
                    <a:lumMod val="50000"/>
                  </a:schemeClr>
                </a:solidFill>
                <a:latin typeface="Century Gothic" panose="020B0502020202020204" pitchFamily="34" charset="0"/>
              </a:rPr>
              <a:t> y la </a:t>
            </a:r>
            <a:r>
              <a:rPr lang="en-GB" sz="2400" b="1" dirty="0" err="1">
                <a:solidFill>
                  <a:schemeClr val="accent1">
                    <a:lumMod val="50000"/>
                  </a:schemeClr>
                </a:solidFill>
                <a:latin typeface="Century Gothic" panose="020B0502020202020204" pitchFamily="34" charset="0"/>
              </a:rPr>
              <a:t>frase</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completa</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en</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inglés</a:t>
            </a:r>
            <a:r>
              <a:rPr lang="en-GB" sz="2400" b="1" dirty="0">
                <a:solidFill>
                  <a:schemeClr val="accent1">
                    <a:lumMod val="50000"/>
                  </a:schemeClr>
                </a:solidFill>
                <a:latin typeface="Century Gothic" panose="020B0502020202020204" pitchFamily="34" charset="0"/>
              </a:rPr>
              <a:t> :</a:t>
            </a:r>
          </a:p>
          <a:p>
            <a:endParaRPr lang="en-GB" sz="2400" dirty="0">
              <a:solidFill>
                <a:schemeClr val="accent1">
                  <a:lumMod val="50000"/>
                </a:schemeClr>
              </a:solidFill>
              <a:latin typeface="Century Gothic" panose="020B0502020202020204" pitchFamily="34" charset="0"/>
            </a:endParaRPr>
          </a:p>
          <a:p>
            <a:r>
              <a:rPr lang="en-GB" sz="2400" dirty="0">
                <a:solidFill>
                  <a:schemeClr val="accent1">
                    <a:lumMod val="50000"/>
                  </a:schemeClr>
                </a:solidFill>
                <a:latin typeface="Century Gothic" panose="020B0502020202020204" pitchFamily="34" charset="0"/>
              </a:rPr>
              <a:t>1) ¿ ___________ dinero </a:t>
            </a:r>
            <a:r>
              <a:rPr lang="en-GB" sz="2400" dirty="0" err="1">
                <a:solidFill>
                  <a:schemeClr val="accent1">
                    <a:lumMod val="50000"/>
                  </a:schemeClr>
                </a:solidFill>
                <a:latin typeface="Century Gothic" panose="020B0502020202020204" pitchFamily="34" charset="0"/>
              </a:rPr>
              <a:t>tiene</a:t>
            </a:r>
            <a:r>
              <a:rPr lang="en-GB" sz="2400" dirty="0">
                <a:solidFill>
                  <a:schemeClr val="accent1">
                    <a:lumMod val="50000"/>
                  </a:schemeClr>
                </a:solidFill>
                <a:latin typeface="Century Gothic" panose="020B0502020202020204" pitchFamily="34" charset="0"/>
              </a:rPr>
              <a:t> Tao?</a:t>
            </a:r>
          </a:p>
          <a:p>
            <a:endParaRPr lang="en-GB" sz="2400" dirty="0">
              <a:solidFill>
                <a:schemeClr val="accent1">
                  <a:lumMod val="50000"/>
                </a:schemeClr>
              </a:solidFill>
              <a:latin typeface="Century Gothic" panose="020B0502020202020204" pitchFamily="34" charset="0"/>
            </a:endParaRPr>
          </a:p>
          <a:p>
            <a:r>
              <a:rPr lang="en-GB" sz="2400" dirty="0">
                <a:solidFill>
                  <a:schemeClr val="accent1">
                    <a:lumMod val="50000"/>
                  </a:schemeClr>
                </a:solidFill>
                <a:latin typeface="Century Gothic" panose="020B0502020202020204" pitchFamily="34" charset="0"/>
              </a:rPr>
              <a:t>2) ¿ ___________ son </a:t>
            </a:r>
            <a:r>
              <a:rPr lang="en-GB" sz="2400" dirty="0" err="1">
                <a:solidFill>
                  <a:schemeClr val="accent1">
                    <a:lumMod val="50000"/>
                  </a:schemeClr>
                </a:solidFill>
                <a:latin typeface="Century Gothic" panose="020B0502020202020204" pitchFamily="34" charset="0"/>
              </a:rPr>
              <a:t>los</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regalos</a:t>
            </a:r>
            <a:r>
              <a:rPr lang="en-GB" sz="2400" dirty="0">
                <a:solidFill>
                  <a:schemeClr val="accent1">
                    <a:lumMod val="50000"/>
                  </a:schemeClr>
                </a:solidFill>
                <a:latin typeface="Century Gothic" panose="020B0502020202020204" pitchFamily="34" charset="0"/>
              </a:rPr>
              <a:t> para Kai?</a:t>
            </a:r>
          </a:p>
          <a:p>
            <a:endParaRPr lang="en-GB" sz="2400" dirty="0">
              <a:solidFill>
                <a:schemeClr val="accent1">
                  <a:lumMod val="50000"/>
                </a:schemeClr>
              </a:solidFill>
              <a:latin typeface="Century Gothic" panose="020B0502020202020204" pitchFamily="34" charset="0"/>
            </a:endParaRPr>
          </a:p>
          <a:p>
            <a:r>
              <a:rPr lang="en-GB" sz="2400" dirty="0">
                <a:solidFill>
                  <a:schemeClr val="accent1">
                    <a:lumMod val="50000"/>
                  </a:schemeClr>
                </a:solidFill>
                <a:latin typeface="Century Gothic" panose="020B0502020202020204" pitchFamily="34" charset="0"/>
              </a:rPr>
              <a:t>3) ¿ ___________ </a:t>
            </a:r>
            <a:r>
              <a:rPr lang="en-GB" sz="2400" dirty="0" err="1">
                <a:solidFill>
                  <a:schemeClr val="accent1">
                    <a:lumMod val="50000"/>
                  </a:schemeClr>
                </a:solidFill>
                <a:latin typeface="Century Gothic" panose="020B0502020202020204" pitchFamily="34" charset="0"/>
              </a:rPr>
              <a:t>regalos</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tiene</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Ju</a:t>
            </a:r>
            <a:r>
              <a:rPr lang="en-GB" sz="2400" dirty="0">
                <a:solidFill>
                  <a:schemeClr val="accent1">
                    <a:lumMod val="50000"/>
                  </a:schemeClr>
                </a:solidFill>
                <a:latin typeface="Century Gothic" panose="020B0502020202020204" pitchFamily="34" charset="0"/>
              </a:rPr>
              <a:t>?</a:t>
            </a:r>
          </a:p>
          <a:p>
            <a:endParaRPr lang="en-GB" sz="2400" dirty="0">
              <a:solidFill>
                <a:schemeClr val="accent1">
                  <a:lumMod val="50000"/>
                </a:schemeClr>
              </a:solidFill>
              <a:latin typeface="Century Gothic" panose="020B0502020202020204" pitchFamily="34" charset="0"/>
            </a:endParaRPr>
          </a:p>
          <a:p>
            <a:r>
              <a:rPr lang="en-GB" sz="2400" dirty="0">
                <a:solidFill>
                  <a:schemeClr val="accent1">
                    <a:lumMod val="50000"/>
                  </a:schemeClr>
                </a:solidFill>
                <a:latin typeface="Century Gothic" panose="020B0502020202020204" pitchFamily="34" charset="0"/>
              </a:rPr>
              <a:t>4) ¿ ___________ es la </a:t>
            </a:r>
            <a:r>
              <a:rPr lang="en-GB" sz="2400" dirty="0" err="1">
                <a:solidFill>
                  <a:schemeClr val="accent1">
                    <a:lumMod val="50000"/>
                  </a:schemeClr>
                </a:solidFill>
                <a:latin typeface="Century Gothic" panose="020B0502020202020204" pitchFamily="34" charset="0"/>
              </a:rPr>
              <a:t>familia</a:t>
            </a:r>
            <a:r>
              <a:rPr lang="en-GB" sz="2400" dirty="0">
                <a:solidFill>
                  <a:schemeClr val="accent1">
                    <a:lumMod val="50000"/>
                  </a:schemeClr>
                </a:solidFill>
                <a:latin typeface="Century Gothic" panose="020B0502020202020204" pitchFamily="34" charset="0"/>
              </a:rPr>
              <a:t> con once regalos?</a:t>
            </a:r>
          </a:p>
          <a:p>
            <a:endParaRPr lang="en-GB" sz="2400" dirty="0">
              <a:solidFill>
                <a:schemeClr val="accent1">
                  <a:lumMod val="50000"/>
                </a:schemeClr>
              </a:solidFill>
              <a:latin typeface="Century Gothic" panose="020B0502020202020204" pitchFamily="34" charset="0"/>
            </a:endParaRPr>
          </a:p>
          <a:p>
            <a:r>
              <a:rPr lang="en-GB" sz="2400" dirty="0">
                <a:solidFill>
                  <a:schemeClr val="accent1">
                    <a:lumMod val="50000"/>
                  </a:schemeClr>
                </a:solidFill>
                <a:latin typeface="Century Gothic" panose="020B0502020202020204" pitchFamily="34" charset="0"/>
              </a:rPr>
              <a:t>5) ¿ ___________ </a:t>
            </a:r>
            <a:r>
              <a:rPr lang="en-GB" sz="2400" dirty="0" err="1">
                <a:solidFill>
                  <a:schemeClr val="accent1">
                    <a:lumMod val="50000"/>
                  </a:schemeClr>
                </a:solidFill>
                <a:latin typeface="Century Gothic" panose="020B0502020202020204" pitchFamily="34" charset="0"/>
              </a:rPr>
              <a:t>está</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alegre</a:t>
            </a:r>
            <a:r>
              <a:rPr lang="en-GB" sz="2400" dirty="0">
                <a:solidFill>
                  <a:schemeClr val="accent1">
                    <a:lumMod val="50000"/>
                  </a:schemeClr>
                </a:solidFill>
                <a:latin typeface="Century Gothic" panose="020B0502020202020204" pitchFamily="34" charset="0"/>
              </a:rPr>
              <a:t>?</a:t>
            </a:r>
          </a:p>
          <a:p>
            <a:endParaRPr lang="en-GB" sz="2400" dirty="0">
              <a:solidFill>
                <a:schemeClr val="accent1">
                  <a:lumMod val="50000"/>
                </a:schemeClr>
              </a:solidFill>
              <a:latin typeface="Century Gothic" panose="020B0502020202020204" pitchFamily="34" charset="0"/>
            </a:endParaRPr>
          </a:p>
          <a:p>
            <a:r>
              <a:rPr lang="en-GB" sz="2400" dirty="0">
                <a:solidFill>
                  <a:schemeClr val="accent1">
                    <a:lumMod val="50000"/>
                  </a:schemeClr>
                </a:solidFill>
                <a:latin typeface="Century Gothic" panose="020B0502020202020204" pitchFamily="34" charset="0"/>
              </a:rPr>
              <a:t>6) ¿ ___________ son las personas </a:t>
            </a:r>
            <a:r>
              <a:rPr lang="en-GB" sz="2400" dirty="0" err="1">
                <a:solidFill>
                  <a:schemeClr val="accent1">
                    <a:lumMod val="50000"/>
                  </a:schemeClr>
                </a:solidFill>
                <a:latin typeface="Century Gothic" panose="020B0502020202020204" pitchFamily="34" charset="0"/>
              </a:rPr>
              <a:t>ricas</a:t>
            </a:r>
            <a:r>
              <a:rPr lang="en-GB" sz="2400" dirty="0">
                <a:solidFill>
                  <a:schemeClr val="accent1">
                    <a:lumMod val="50000"/>
                  </a:schemeClr>
                </a:solidFill>
                <a:latin typeface="Century Gothic" panose="020B0502020202020204" pitchFamily="34" charset="0"/>
              </a:rPr>
              <a:t>?  </a:t>
            </a:r>
          </a:p>
          <a:p>
            <a:endParaRPr lang="en-GB" sz="2400" dirty="0">
              <a:solidFill>
                <a:schemeClr val="accent1">
                  <a:lumMod val="50000"/>
                </a:schemeClr>
              </a:solidFill>
              <a:latin typeface="Century Gothic" panose="020B0502020202020204" pitchFamily="34" charset="0"/>
            </a:endParaRPr>
          </a:p>
        </p:txBody>
      </p:sp>
      <p:sp>
        <p:nvSpPr>
          <p:cNvPr id="8" name="TextBox 7"/>
          <p:cNvSpPr txBox="1"/>
          <p:nvPr/>
        </p:nvSpPr>
        <p:spPr>
          <a:xfrm>
            <a:off x="467833" y="2167851"/>
            <a:ext cx="10409274" cy="400110"/>
          </a:xfrm>
          <a:prstGeom prst="rect">
            <a:avLst/>
          </a:prstGeom>
          <a:solidFill>
            <a:srgbClr val="FBF0D5"/>
          </a:solidFill>
        </p:spPr>
        <p:txBody>
          <a:bodyPr wrap="square" rtlCol="0">
            <a:spAutoFit/>
          </a:bodyPr>
          <a:lstStyle/>
          <a:p>
            <a:r>
              <a:rPr lang="en-GB" sz="2000" dirty="0">
                <a:solidFill>
                  <a:schemeClr val="accent5">
                    <a:lumMod val="50000"/>
                  </a:schemeClr>
                </a:solidFill>
                <a:latin typeface="Century Gothic" panose="020B0502020202020204" pitchFamily="34" charset="0"/>
              </a:rPr>
              <a:t>How much money does Tao have?</a:t>
            </a:r>
          </a:p>
        </p:txBody>
      </p:sp>
      <p:sp>
        <p:nvSpPr>
          <p:cNvPr id="9" name="TextBox 8"/>
          <p:cNvSpPr txBox="1"/>
          <p:nvPr/>
        </p:nvSpPr>
        <p:spPr>
          <a:xfrm>
            <a:off x="467833" y="2905904"/>
            <a:ext cx="10409274" cy="400110"/>
          </a:xfrm>
          <a:prstGeom prst="rect">
            <a:avLst/>
          </a:prstGeom>
          <a:solidFill>
            <a:srgbClr val="FBF0D5"/>
          </a:solidFill>
        </p:spPr>
        <p:txBody>
          <a:bodyPr wrap="square" rtlCol="0">
            <a:spAutoFit/>
          </a:bodyPr>
          <a:lstStyle/>
          <a:p>
            <a:r>
              <a:rPr lang="en-GB" sz="2000" dirty="0">
                <a:solidFill>
                  <a:schemeClr val="accent5">
                    <a:lumMod val="50000"/>
                  </a:schemeClr>
                </a:solidFill>
                <a:latin typeface="Century Gothic" panose="020B0502020202020204" pitchFamily="34" charset="0"/>
              </a:rPr>
              <a:t>Which are the presents for Kai?</a:t>
            </a:r>
          </a:p>
        </p:txBody>
      </p:sp>
      <p:sp>
        <p:nvSpPr>
          <p:cNvPr id="10" name="TextBox 9"/>
          <p:cNvSpPr txBox="1"/>
          <p:nvPr/>
        </p:nvSpPr>
        <p:spPr>
          <a:xfrm>
            <a:off x="467833" y="3647488"/>
            <a:ext cx="10409274" cy="400110"/>
          </a:xfrm>
          <a:prstGeom prst="rect">
            <a:avLst/>
          </a:prstGeom>
          <a:solidFill>
            <a:srgbClr val="FBF0D5"/>
          </a:solidFill>
        </p:spPr>
        <p:txBody>
          <a:bodyPr wrap="square" rtlCol="0">
            <a:spAutoFit/>
          </a:bodyPr>
          <a:lstStyle/>
          <a:p>
            <a:r>
              <a:rPr lang="en-GB" sz="2000" dirty="0">
                <a:solidFill>
                  <a:schemeClr val="accent5">
                    <a:lumMod val="50000"/>
                  </a:schemeClr>
                </a:solidFill>
                <a:latin typeface="Century Gothic" panose="020B0502020202020204" pitchFamily="34" charset="0"/>
              </a:rPr>
              <a:t>How many presents does </a:t>
            </a:r>
            <a:r>
              <a:rPr lang="en-GB" sz="2000" dirty="0" err="1">
                <a:solidFill>
                  <a:schemeClr val="accent5">
                    <a:lumMod val="50000"/>
                  </a:schemeClr>
                </a:solidFill>
                <a:latin typeface="Century Gothic" panose="020B0502020202020204" pitchFamily="34" charset="0"/>
              </a:rPr>
              <a:t>Ju</a:t>
            </a:r>
            <a:r>
              <a:rPr lang="en-GB" sz="2000" dirty="0">
                <a:solidFill>
                  <a:schemeClr val="accent5">
                    <a:lumMod val="50000"/>
                  </a:schemeClr>
                </a:solidFill>
                <a:latin typeface="Century Gothic" panose="020B0502020202020204" pitchFamily="34" charset="0"/>
              </a:rPr>
              <a:t> have?</a:t>
            </a:r>
          </a:p>
        </p:txBody>
      </p:sp>
      <p:sp>
        <p:nvSpPr>
          <p:cNvPr id="11" name="TextBox 10"/>
          <p:cNvSpPr txBox="1"/>
          <p:nvPr/>
        </p:nvSpPr>
        <p:spPr>
          <a:xfrm>
            <a:off x="467833" y="4422545"/>
            <a:ext cx="10409274" cy="400110"/>
          </a:xfrm>
          <a:prstGeom prst="rect">
            <a:avLst/>
          </a:prstGeom>
          <a:solidFill>
            <a:srgbClr val="FBF0D5"/>
          </a:solidFill>
        </p:spPr>
        <p:txBody>
          <a:bodyPr wrap="square" rtlCol="0">
            <a:spAutoFit/>
          </a:bodyPr>
          <a:lstStyle/>
          <a:p>
            <a:r>
              <a:rPr lang="en-GB" sz="2000" dirty="0">
                <a:solidFill>
                  <a:schemeClr val="accent5">
                    <a:lumMod val="50000"/>
                  </a:schemeClr>
                </a:solidFill>
                <a:latin typeface="Century Gothic" panose="020B0502020202020204" pitchFamily="34" charset="0"/>
              </a:rPr>
              <a:t>Which is the family with eleven presents?</a:t>
            </a:r>
          </a:p>
        </p:txBody>
      </p:sp>
      <p:sp>
        <p:nvSpPr>
          <p:cNvPr id="12" name="TextBox 11"/>
          <p:cNvSpPr txBox="1"/>
          <p:nvPr/>
        </p:nvSpPr>
        <p:spPr>
          <a:xfrm>
            <a:off x="467833" y="5117073"/>
            <a:ext cx="10409274" cy="400110"/>
          </a:xfrm>
          <a:prstGeom prst="rect">
            <a:avLst/>
          </a:prstGeom>
          <a:solidFill>
            <a:srgbClr val="FBF0D5"/>
          </a:solidFill>
        </p:spPr>
        <p:txBody>
          <a:bodyPr wrap="square" rtlCol="0">
            <a:spAutoFit/>
          </a:bodyPr>
          <a:lstStyle/>
          <a:p>
            <a:r>
              <a:rPr lang="en-GB" sz="2000" dirty="0">
                <a:solidFill>
                  <a:schemeClr val="accent5">
                    <a:lumMod val="50000"/>
                  </a:schemeClr>
                </a:solidFill>
                <a:latin typeface="Century Gothic" panose="020B0502020202020204" pitchFamily="34" charset="0"/>
              </a:rPr>
              <a:t>Who is cheerful?</a:t>
            </a:r>
          </a:p>
        </p:txBody>
      </p:sp>
      <p:sp>
        <p:nvSpPr>
          <p:cNvPr id="13" name="TextBox 12"/>
          <p:cNvSpPr txBox="1"/>
          <p:nvPr/>
        </p:nvSpPr>
        <p:spPr>
          <a:xfrm>
            <a:off x="467833" y="5931579"/>
            <a:ext cx="10409274" cy="400110"/>
          </a:xfrm>
          <a:prstGeom prst="rect">
            <a:avLst/>
          </a:prstGeom>
          <a:solidFill>
            <a:srgbClr val="FBF0D5"/>
          </a:solidFill>
        </p:spPr>
        <p:txBody>
          <a:bodyPr wrap="square" rtlCol="0">
            <a:spAutoFit/>
          </a:bodyPr>
          <a:lstStyle/>
          <a:p>
            <a:r>
              <a:rPr lang="en-GB" sz="2000" dirty="0">
                <a:solidFill>
                  <a:schemeClr val="accent5">
                    <a:lumMod val="50000"/>
                  </a:schemeClr>
                </a:solidFill>
                <a:latin typeface="Century Gothic" panose="020B0502020202020204" pitchFamily="34" charset="0"/>
              </a:rPr>
              <a:t>Who are the rich people?</a:t>
            </a:r>
          </a:p>
        </p:txBody>
      </p:sp>
      <p:sp>
        <p:nvSpPr>
          <p:cNvPr id="2" name="TextBox 1"/>
          <p:cNvSpPr txBox="1"/>
          <p:nvPr/>
        </p:nvSpPr>
        <p:spPr>
          <a:xfrm>
            <a:off x="1316550" y="1797059"/>
            <a:ext cx="1451213" cy="461665"/>
          </a:xfrm>
          <a:prstGeom prst="rect">
            <a:avLst/>
          </a:prstGeom>
          <a:solidFill>
            <a:schemeClr val="accent5">
              <a:lumMod val="60000"/>
              <a:lumOff val="40000"/>
            </a:schemeClr>
          </a:solidFill>
        </p:spPr>
        <p:txBody>
          <a:bodyPr wrap="square" rtlCol="0">
            <a:spAutoFit/>
          </a:bodyPr>
          <a:lstStyle/>
          <a:p>
            <a:r>
              <a:rPr lang="en-GB" sz="2400" b="1" dirty="0" err="1">
                <a:solidFill>
                  <a:schemeClr val="bg1"/>
                </a:solidFill>
                <a:latin typeface="Century Gothic" panose="020B0502020202020204" pitchFamily="34" charset="0"/>
              </a:rPr>
              <a:t>Cuánto</a:t>
            </a:r>
            <a:endParaRPr lang="en-GB" sz="2400" b="1" dirty="0">
              <a:solidFill>
                <a:schemeClr val="bg1"/>
              </a:solidFill>
            </a:endParaRPr>
          </a:p>
        </p:txBody>
      </p:sp>
      <p:sp>
        <p:nvSpPr>
          <p:cNvPr id="14" name="TextBox 13"/>
          <p:cNvSpPr txBox="1"/>
          <p:nvPr/>
        </p:nvSpPr>
        <p:spPr>
          <a:xfrm>
            <a:off x="1316551" y="2517708"/>
            <a:ext cx="1451212" cy="461665"/>
          </a:xfrm>
          <a:prstGeom prst="rect">
            <a:avLst/>
          </a:prstGeom>
          <a:solidFill>
            <a:schemeClr val="accent5">
              <a:lumMod val="60000"/>
              <a:lumOff val="40000"/>
            </a:schemeClr>
          </a:solidFill>
        </p:spPr>
        <p:txBody>
          <a:bodyPr wrap="square" rtlCol="0">
            <a:spAutoFit/>
          </a:bodyPr>
          <a:lstStyle/>
          <a:p>
            <a:r>
              <a:rPr lang="en-GB" sz="2400" b="1" dirty="0" err="1">
                <a:solidFill>
                  <a:schemeClr val="bg1"/>
                </a:solidFill>
                <a:latin typeface="Century Gothic" panose="020B0502020202020204" pitchFamily="34" charset="0"/>
              </a:rPr>
              <a:t>Cuáles</a:t>
            </a:r>
            <a:endParaRPr lang="en-GB" sz="2400" b="1" dirty="0">
              <a:solidFill>
                <a:schemeClr val="bg1"/>
              </a:solidFill>
            </a:endParaRPr>
          </a:p>
        </p:txBody>
      </p:sp>
      <p:sp>
        <p:nvSpPr>
          <p:cNvPr id="15" name="TextBox 14"/>
          <p:cNvSpPr txBox="1"/>
          <p:nvPr/>
        </p:nvSpPr>
        <p:spPr>
          <a:xfrm>
            <a:off x="1316551" y="3252710"/>
            <a:ext cx="1451213" cy="461665"/>
          </a:xfrm>
          <a:prstGeom prst="rect">
            <a:avLst/>
          </a:prstGeom>
          <a:solidFill>
            <a:schemeClr val="accent5">
              <a:lumMod val="60000"/>
              <a:lumOff val="40000"/>
            </a:schemeClr>
          </a:solidFill>
        </p:spPr>
        <p:txBody>
          <a:bodyPr wrap="square" rtlCol="0">
            <a:spAutoFit/>
          </a:bodyPr>
          <a:lstStyle/>
          <a:p>
            <a:r>
              <a:rPr lang="en-GB" sz="2400" b="1" dirty="0" err="1">
                <a:solidFill>
                  <a:schemeClr val="bg1"/>
                </a:solidFill>
                <a:latin typeface="Century Gothic" panose="020B0502020202020204" pitchFamily="34" charset="0"/>
              </a:rPr>
              <a:t>Cuántos</a:t>
            </a:r>
            <a:endParaRPr lang="en-GB" sz="2400" b="1" dirty="0">
              <a:solidFill>
                <a:schemeClr val="bg1"/>
              </a:solidFill>
            </a:endParaRPr>
          </a:p>
        </p:txBody>
      </p:sp>
      <p:sp>
        <p:nvSpPr>
          <p:cNvPr id="16" name="TextBox 15"/>
          <p:cNvSpPr txBox="1"/>
          <p:nvPr/>
        </p:nvSpPr>
        <p:spPr>
          <a:xfrm>
            <a:off x="1316552" y="3994294"/>
            <a:ext cx="1451213" cy="461665"/>
          </a:xfrm>
          <a:prstGeom prst="rect">
            <a:avLst/>
          </a:prstGeom>
          <a:solidFill>
            <a:schemeClr val="accent5">
              <a:lumMod val="60000"/>
              <a:lumOff val="40000"/>
            </a:schemeClr>
          </a:solidFill>
        </p:spPr>
        <p:txBody>
          <a:bodyPr wrap="square" rtlCol="0">
            <a:spAutoFit/>
          </a:bodyPr>
          <a:lstStyle/>
          <a:p>
            <a:r>
              <a:rPr lang="en-GB" sz="2400" b="1" dirty="0" err="1">
                <a:solidFill>
                  <a:schemeClr val="bg1"/>
                </a:solidFill>
                <a:latin typeface="Century Gothic" panose="020B0502020202020204" pitchFamily="34" charset="0"/>
              </a:rPr>
              <a:t>Cuál</a:t>
            </a:r>
            <a:endParaRPr lang="en-GB" sz="2400" b="1" dirty="0">
              <a:solidFill>
                <a:schemeClr val="bg1"/>
              </a:solidFill>
            </a:endParaRPr>
          </a:p>
        </p:txBody>
      </p:sp>
      <p:sp>
        <p:nvSpPr>
          <p:cNvPr id="17" name="TextBox 16"/>
          <p:cNvSpPr txBox="1"/>
          <p:nvPr/>
        </p:nvSpPr>
        <p:spPr>
          <a:xfrm>
            <a:off x="1316551" y="4775386"/>
            <a:ext cx="1451213" cy="461665"/>
          </a:xfrm>
          <a:prstGeom prst="rect">
            <a:avLst/>
          </a:prstGeom>
          <a:solidFill>
            <a:schemeClr val="accent5">
              <a:lumMod val="60000"/>
              <a:lumOff val="40000"/>
            </a:schemeClr>
          </a:solidFill>
        </p:spPr>
        <p:txBody>
          <a:bodyPr wrap="square" rtlCol="0">
            <a:spAutoFit/>
          </a:bodyPr>
          <a:lstStyle/>
          <a:p>
            <a:r>
              <a:rPr lang="en-GB" sz="2400" b="1" dirty="0" err="1">
                <a:solidFill>
                  <a:schemeClr val="bg1"/>
                </a:solidFill>
                <a:latin typeface="Century Gothic" panose="020B0502020202020204" pitchFamily="34" charset="0"/>
              </a:rPr>
              <a:t>Quién</a:t>
            </a:r>
            <a:endParaRPr lang="en-GB" sz="2400" b="1" dirty="0">
              <a:solidFill>
                <a:schemeClr val="bg1"/>
              </a:solidFill>
            </a:endParaRPr>
          </a:p>
        </p:txBody>
      </p:sp>
      <p:sp>
        <p:nvSpPr>
          <p:cNvPr id="18" name="TextBox 17"/>
          <p:cNvSpPr txBox="1"/>
          <p:nvPr/>
        </p:nvSpPr>
        <p:spPr>
          <a:xfrm>
            <a:off x="1316551" y="5469914"/>
            <a:ext cx="1451213" cy="461665"/>
          </a:xfrm>
          <a:prstGeom prst="rect">
            <a:avLst/>
          </a:prstGeom>
          <a:solidFill>
            <a:schemeClr val="accent5">
              <a:lumMod val="60000"/>
              <a:lumOff val="40000"/>
            </a:schemeClr>
          </a:solidFill>
        </p:spPr>
        <p:txBody>
          <a:bodyPr wrap="square" rtlCol="0">
            <a:spAutoFit/>
          </a:bodyPr>
          <a:lstStyle/>
          <a:p>
            <a:r>
              <a:rPr lang="en-GB" sz="2400" b="1" dirty="0" err="1">
                <a:solidFill>
                  <a:schemeClr val="bg1"/>
                </a:solidFill>
                <a:latin typeface="Century Gothic" panose="020B0502020202020204" pitchFamily="34" charset="0"/>
              </a:rPr>
              <a:t>Quiénes</a:t>
            </a:r>
            <a:endParaRPr lang="en-GB" sz="2400" b="1" dirty="0">
              <a:solidFill>
                <a:schemeClr val="bg1"/>
              </a:solidFill>
            </a:endParaRPr>
          </a:p>
        </p:txBody>
      </p:sp>
      <p:sp>
        <p:nvSpPr>
          <p:cNvPr id="3" name="TextBox 2"/>
          <p:cNvSpPr txBox="1"/>
          <p:nvPr/>
        </p:nvSpPr>
        <p:spPr>
          <a:xfrm>
            <a:off x="131019" y="159273"/>
            <a:ext cx="9668073" cy="769441"/>
          </a:xfrm>
          <a:prstGeom prst="rect">
            <a:avLst/>
          </a:prstGeom>
          <a:solidFill>
            <a:srgbClr val="F66400"/>
          </a:solidFill>
        </p:spPr>
        <p:txBody>
          <a:bodyPr wrap="square" rtlCol="0">
            <a:spAutoFit/>
          </a:bodyPr>
          <a:lstStyle/>
          <a:p>
            <a:r>
              <a:rPr lang="en-GB" sz="2200" b="1" dirty="0" err="1">
                <a:solidFill>
                  <a:schemeClr val="bg1"/>
                </a:solidFill>
                <a:latin typeface="Century Gothic" panose="020B0502020202020204" pitchFamily="34" charset="0"/>
              </a:rPr>
              <a:t>İFeliz</a:t>
            </a:r>
            <a:r>
              <a:rPr lang="en-GB" sz="2200" b="1" dirty="0">
                <a:solidFill>
                  <a:schemeClr val="bg1"/>
                </a:solidFill>
                <a:latin typeface="Century Gothic" panose="020B0502020202020204" pitchFamily="34" charset="0"/>
              </a:rPr>
              <a:t> </a:t>
            </a:r>
            <a:r>
              <a:rPr lang="en-GB" sz="2200" b="1" dirty="0" err="1">
                <a:solidFill>
                  <a:schemeClr val="bg1"/>
                </a:solidFill>
                <a:latin typeface="Century Gothic" panose="020B0502020202020204" pitchFamily="34" charset="0"/>
              </a:rPr>
              <a:t>año</a:t>
            </a:r>
            <a:r>
              <a:rPr lang="en-GB" sz="2200" b="1" dirty="0">
                <a:solidFill>
                  <a:schemeClr val="bg1"/>
                </a:solidFill>
                <a:latin typeface="Century Gothic" panose="020B0502020202020204" pitchFamily="34" charset="0"/>
              </a:rPr>
              <a:t> </a:t>
            </a:r>
            <a:r>
              <a:rPr lang="en-GB" sz="2200" b="1" dirty="0" err="1">
                <a:solidFill>
                  <a:schemeClr val="bg1"/>
                </a:solidFill>
                <a:latin typeface="Century Gothic" panose="020B0502020202020204" pitchFamily="34" charset="0"/>
              </a:rPr>
              <a:t>nuevo</a:t>
            </a:r>
            <a:r>
              <a:rPr lang="en-GB" sz="2200" b="1" dirty="0">
                <a:solidFill>
                  <a:schemeClr val="bg1"/>
                </a:solidFill>
                <a:latin typeface="Century Gothic" panose="020B0502020202020204" pitchFamily="34" charset="0"/>
              </a:rPr>
              <a:t> chino! </a:t>
            </a:r>
          </a:p>
          <a:p>
            <a:r>
              <a:rPr lang="en-GB" sz="2200" b="1" dirty="0">
                <a:solidFill>
                  <a:schemeClr val="bg1"/>
                </a:solidFill>
                <a:latin typeface="Century Gothic" panose="020B0502020202020204" pitchFamily="34" charset="0"/>
              </a:rPr>
              <a:t>Chinese families living in Spain are enjoying the Chinese New Year.</a:t>
            </a:r>
          </a:p>
        </p:txBody>
      </p:sp>
      <p:sp>
        <p:nvSpPr>
          <p:cNvPr id="4" name="TextBox 3"/>
          <p:cNvSpPr txBox="1"/>
          <p:nvPr/>
        </p:nvSpPr>
        <p:spPr>
          <a:xfrm>
            <a:off x="9799092" y="5855925"/>
            <a:ext cx="2800350"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Note. Su = his/her</a:t>
            </a:r>
          </a:p>
        </p:txBody>
      </p:sp>
      <p:pic>
        <p:nvPicPr>
          <p:cNvPr id="1026" name="Picture 2" descr="http://www.clker.com/cliparts/o/r/l/T/H/H/fireworks-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3920" y="948545"/>
            <a:ext cx="2171700" cy="2847976"/>
          </a:xfrm>
          <a:prstGeom prst="rect">
            <a:avLst/>
          </a:prstGeom>
          <a:noFill/>
          <a:extLst>
            <a:ext uri="{909E8E84-426E-40dd-AFC4-6F175D3DCCD1}">
              <a14:hiddenFill xmlns="" xmlns:a14="http://schemas.microsoft.com/office/drawing/2010/main">
                <a:solidFill>
                  <a:srgbClr val="FFFFFF"/>
                </a:solidFill>
              </a14:hiddenFill>
            </a:ext>
          </a:extLst>
        </p:spPr>
      </p:pic>
      <p:sp>
        <p:nvSpPr>
          <p:cNvPr id="2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7353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442804"/>
            <a:ext cx="113792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Gaming Grammar mini-game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Adjective: number in the ‘Adjective agreement’ menu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practices aspects of this week’s lessons.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4"/>
          <a:srcRect l="18879" t="22690" r="18901" b="12074"/>
          <a:stretch/>
        </p:blipFill>
        <p:spPr bwMode="auto">
          <a:xfrm>
            <a:off x="2375182" y="2267711"/>
            <a:ext cx="7396216" cy="4044961"/>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11567440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a:solidFill>
                  <a:schemeClr val="bg1"/>
                </a:solidFill>
              </a:rPr>
              <a:t>Deberes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175149" y="1172794"/>
            <a:ext cx="9750706" cy="461665"/>
          </a:xfrm>
          <a:prstGeom prst="rect">
            <a:avLst/>
          </a:prstGeom>
          <a:noFill/>
        </p:spPr>
        <p:txBody>
          <a:bodyPr wrap="square" rtlCol="0">
            <a:spAutoFit/>
          </a:bodyPr>
          <a:lstStyle/>
          <a:p>
            <a:pPr>
              <a:spcAft>
                <a:spcPts val="0"/>
              </a:spcAft>
              <a:tabLst>
                <a:tab pos="2865755" algn="ctr"/>
                <a:tab pos="5731510" algn="r"/>
              </a:tabLst>
            </a:pPr>
            <a:r>
              <a:rPr lang="en-GB" sz="24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There is no vocabulary learning homework this week, but revisit</a:t>
            </a:r>
            <a:endParaRPr lang="en-GB" sz="24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246587" y="1750307"/>
            <a:ext cx="5398337" cy="984885"/>
          </a:xfrm>
          <a:prstGeom prst="rect">
            <a:avLst/>
          </a:prstGeom>
        </p:spPr>
        <p:txBody>
          <a:bodyPr wrap="square">
            <a:spAutoFit/>
          </a:bodyPr>
          <a:lstStyle/>
          <a:p>
            <a:pPr lvl="0">
              <a:defRPr/>
            </a:pPr>
            <a:r>
              <a:rPr lang="en-GB" sz="2000" dirty="0">
                <a:solidFill>
                  <a:srgbClr val="5B9BD5">
                    <a:lumMod val="50000"/>
                  </a:srgbClr>
                </a:solidFill>
                <a:latin typeface="Century Gothic" panose="020B0502020202020204" pitchFamily="34" charset="0"/>
                <a:hlinkClick r:id="rId5"/>
              </a:rPr>
              <a:t>Term 2.1 Week 2</a:t>
            </a:r>
            <a:endParaRPr lang="en-GB" sz="2000" dirty="0">
              <a:solidFill>
                <a:srgbClr val="5B9BD5">
                  <a:lumMod val="50000"/>
                </a:srgbClr>
              </a:solidFill>
              <a:latin typeface="Century Gothic" panose="020B0502020202020204" pitchFamily="34" charset="0"/>
            </a:endParaRPr>
          </a:p>
          <a:p>
            <a:pPr lvl="0">
              <a:defRPr/>
            </a:pPr>
            <a:r>
              <a:rPr lang="en-GB" sz="2000" dirty="0">
                <a:solidFill>
                  <a:srgbClr val="5B9BD5">
                    <a:lumMod val="50000"/>
                  </a:srgbClr>
                </a:solidFill>
                <a:latin typeface="Century Gothic" panose="020B0502020202020204" pitchFamily="34" charset="0"/>
                <a:hlinkClick r:id="rId6"/>
              </a:rPr>
              <a:t>Term 1.2 Week 4</a:t>
            </a:r>
            <a:br>
              <a:rPr lang="en-GB" sz="2000" dirty="0">
                <a:solidFill>
                  <a:srgbClr val="5B9BD5">
                    <a:lumMod val="50000"/>
                  </a:srgbClr>
                </a:solidFill>
                <a:latin typeface="Century Gothic" panose="020B0502020202020204" pitchFamily="34" charset="0"/>
                <a:hlinkClick r:id="rId6"/>
              </a:rPr>
            </a:br>
            <a:endParaRPr lang="en-GB" dirty="0"/>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7"/>
          <a:stretch>
            <a:fillRect/>
          </a:stretch>
        </p:blipFill>
        <p:spPr>
          <a:xfrm>
            <a:off x="10641925" y="4800601"/>
            <a:ext cx="1300638" cy="1300638"/>
          </a:xfrm>
          <a:prstGeom prst="rect">
            <a:avLst/>
          </a:prstGeom>
        </p:spPr>
      </p:pic>
    </p:spTree>
    <p:extLst>
      <p:ext uri="{BB962C8B-B14F-4D97-AF65-F5344CB8AC3E}">
        <p14:creationId xmlns:p14="http://schemas.microsoft.com/office/powerpoint/2010/main" val="3480356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1FB81DF8-D282-814C-ABE4-7244E5C93763}"/>
              </a:ext>
            </a:extLst>
          </p:cNvPr>
          <p:cNvSpPr>
            <a:spLocks noGrp="1"/>
          </p:cNvSpPr>
          <p:nvPr>
            <p:ph type="title"/>
          </p:nvPr>
        </p:nvSpPr>
        <p:spPr>
          <a:xfrm>
            <a:off x="819172" y="418490"/>
            <a:ext cx="10515600" cy="1325563"/>
          </a:xfrm>
        </p:spPr>
        <p:txBody>
          <a:bodyPr>
            <a:normAutofit fontScale="90000"/>
          </a:bodyPr>
          <a:lstStyle/>
          <a:p>
            <a:pPr lvl="0" algn="ctr">
              <a:lnSpc>
                <a:spcPct val="100000"/>
              </a:lnSpc>
              <a:spcBef>
                <a:spcPts val="0"/>
              </a:spcBef>
            </a:pPr>
            <a:r>
              <a:rPr lang="en-GB" sz="12000" b="0" dirty="0">
                <a:solidFill>
                  <a:srgbClr val="115076"/>
                </a:solidFill>
                <a:latin typeface="Century Gothic" panose="020B0502020202020204" pitchFamily="34" charset="0"/>
                <a:ea typeface="+mn-ea"/>
                <a:cs typeface="Calibri" panose="020F0502020204030204" pitchFamily="34" charset="0"/>
              </a:rPr>
              <a:t>a</a:t>
            </a:r>
            <a:endParaRPr lang="en-US" sz="12000" b="0" dirty="0"/>
          </a:p>
        </p:txBody>
      </p:sp>
      <p:sp>
        <p:nvSpPr>
          <p:cNvPr id="4" name="Rounded Rectangle 3" descr="rectangle">
            <a:extLst>
              <a:ext uri="{C183D7F6-B498-43B3-948B-1728B52AA6E4}">
                <adec:decorative xmlns:adec="http://schemas.microsoft.com/office/drawing/2017/decorative" val="1"/>
              </a:ext>
            </a:extLst>
          </p:cNvPr>
          <p:cNvSpPr/>
          <p:nvPr/>
        </p:nvSpPr>
        <p:spPr>
          <a:xfrm>
            <a:off x="4589375" y="1713638"/>
            <a:ext cx="2975194" cy="283597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5059440" y="3386834"/>
            <a:ext cx="2073120" cy="1200329"/>
          </a:xfrm>
          <a:prstGeom prst="rect">
            <a:avLst/>
          </a:prstGeom>
          <a:noFill/>
        </p:spPr>
        <p:txBody>
          <a:bodyPr wrap="square" rtlCol="0">
            <a:spAutoFit/>
          </a:bodyPr>
          <a:lstStyle/>
          <a:p>
            <a:r>
              <a:rPr lang="en-GB" sz="7200" dirty="0">
                <a:solidFill>
                  <a:srgbClr val="E87D1E"/>
                </a:solidFill>
                <a:latin typeface="Century Gothic" panose="020B0502020202020204" pitchFamily="34" charset="0"/>
                <a:cs typeface="Calibri" panose="020F0502020204030204" pitchFamily="34" charset="0"/>
              </a:rPr>
              <a:t>a</a:t>
            </a:r>
            <a:r>
              <a:rPr lang="en-GB" sz="7200" dirty="0">
                <a:solidFill>
                  <a:srgbClr val="115076"/>
                </a:solidFill>
                <a:latin typeface="Century Gothic" panose="020B0502020202020204" pitchFamily="34" charset="0"/>
                <a:cs typeface="Calibri" panose="020F0502020204030204" pitchFamily="34" charset="0"/>
              </a:rPr>
              <a:t>lto</a:t>
            </a:r>
          </a:p>
        </p:txBody>
      </p:sp>
      <p:sp>
        <p:nvSpPr>
          <p:cNvPr id="6" name="TextBox 5"/>
          <p:cNvSpPr txBox="1"/>
          <p:nvPr/>
        </p:nvSpPr>
        <p:spPr>
          <a:xfrm>
            <a:off x="1228674" y="846332"/>
            <a:ext cx="2388250"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n</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d</a:t>
            </a:r>
            <a:r>
              <a:rPr lang="en-GB" sz="6000" dirty="0">
                <a:solidFill>
                  <a:srgbClr val="E87D1E"/>
                </a:solidFill>
                <a:latin typeface="Century Gothic" panose="020B0502020202020204" pitchFamily="34" charset="0"/>
                <a:cs typeface="Calibri" panose="020F0502020204030204" pitchFamily="34" charset="0"/>
              </a:rPr>
              <a:t>a</a:t>
            </a:r>
          </a:p>
        </p:txBody>
      </p:sp>
      <p:sp>
        <p:nvSpPr>
          <p:cNvPr id="7" name="TextBox 6"/>
          <p:cNvSpPr txBox="1"/>
          <p:nvPr/>
        </p:nvSpPr>
        <p:spPr>
          <a:xfrm>
            <a:off x="1295003" y="3373783"/>
            <a:ext cx="2092469"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87D1E"/>
                </a:solidFill>
                <a:latin typeface="Century Gothic" panose="020B0502020202020204" pitchFamily="34" charset="0"/>
                <a:cs typeface="Calibri" panose="020F0502020204030204" pitchFamily="34" charset="0"/>
              </a:rPr>
              <a:t>a</a:t>
            </a:r>
          </a:p>
        </p:txBody>
      </p:sp>
      <p:sp>
        <p:nvSpPr>
          <p:cNvPr id="9" name="TextBox 8"/>
          <p:cNvSpPr txBox="1"/>
          <p:nvPr/>
        </p:nvSpPr>
        <p:spPr>
          <a:xfrm>
            <a:off x="4771037" y="4562742"/>
            <a:ext cx="2611870"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ma</a:t>
            </a:r>
          </a:p>
        </p:txBody>
      </p:sp>
      <p:sp>
        <p:nvSpPr>
          <p:cNvPr id="8" name="TextBox 7"/>
          <p:cNvSpPr txBox="1"/>
          <p:nvPr/>
        </p:nvSpPr>
        <p:spPr>
          <a:xfrm>
            <a:off x="8863983" y="818620"/>
            <a:ext cx="2485547"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mar</a:t>
            </a:r>
          </a:p>
        </p:txBody>
      </p:sp>
      <p:sp>
        <p:nvSpPr>
          <p:cNvPr id="11" name="TextBox 10"/>
          <p:cNvSpPr txBox="1"/>
          <p:nvPr/>
        </p:nvSpPr>
        <p:spPr>
          <a:xfrm>
            <a:off x="8635382" y="3373782"/>
            <a:ext cx="2942748" cy="1015663"/>
          </a:xfrm>
          <a:prstGeom prst="rect">
            <a:avLst/>
          </a:prstGeom>
          <a:noFill/>
        </p:spPr>
        <p:txBody>
          <a:bodyPr wrap="square" rtlCol="0">
            <a:spAutoFit/>
          </a:bodyPr>
          <a:lstStyle/>
          <a:p>
            <a:r>
              <a:rPr lang="en-GB" sz="6000" dirty="0" err="1">
                <a:solidFill>
                  <a:srgbClr val="E87D1E"/>
                </a:solidFill>
                <a:latin typeface="Century Gothic" panose="020B0502020202020204" pitchFamily="34" charset="0"/>
                <a:cs typeface="Calibri" panose="020F0502020204030204" pitchFamily="34" charset="0"/>
              </a:rPr>
              <a:t>a</a:t>
            </a:r>
            <a:r>
              <a:rPr lang="en-GB" sz="6000" dirty="0" err="1">
                <a:solidFill>
                  <a:srgbClr val="115076"/>
                </a:solidFill>
                <a:latin typeface="Century Gothic" panose="020B0502020202020204" pitchFamily="34" charset="0"/>
                <a:cs typeface="Calibri" panose="020F0502020204030204" pitchFamily="34" charset="0"/>
              </a:rPr>
              <a:t>gosto</a:t>
            </a:r>
            <a:endParaRPr lang="en-GB" sz="6000" dirty="0">
              <a:solidFill>
                <a:srgbClr val="115076"/>
              </a:solidFill>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392660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a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a_alto.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4" name="a_alto.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5" name="a_nada.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6" name="a_amar.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7" name="a_casa.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a_cama.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subTnLst>
                                    <p:audio>
                                      <p:cMediaNode>
                                        <p:cTn display="0" masterRel="sameClick">
                                          <p:stCondLst>
                                            <p:cond evt="begin" delay="0">
                                              <p:tn val="38"/>
                                            </p:cond>
                                          </p:stCondLst>
                                          <p:endCondLst>
                                            <p:cond evt="onStopAudio" delay="0">
                                              <p:tgtEl>
                                                <p:sldTgt/>
                                              </p:tgtEl>
                                            </p:cond>
                                          </p:endCondLst>
                                        </p:cTn>
                                        <p:tgtEl>
                                          <p:sndTgt r:embed="rId9" name="a_agos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P spid="10" grpId="0"/>
      <p:bldP spid="6" grpId="0"/>
      <p:bldP spid="7" grpId="0"/>
      <p:bldP spid="9" grpId="0"/>
      <p:bldP spid="8"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2AEA6-6ABF-CA46-8DEB-5CACD51C89EB}"/>
              </a:ext>
            </a:extLst>
          </p:cNvPr>
          <p:cNvSpPr>
            <a:spLocks noGrp="1"/>
          </p:cNvSpPr>
          <p:nvPr>
            <p:ph type="title"/>
          </p:nvPr>
        </p:nvSpPr>
        <p:spPr/>
        <p:txBody>
          <a:bodyPr>
            <a:normAutofit fontScale="90000"/>
          </a:bodyPr>
          <a:lstStyle/>
          <a:p>
            <a:pPr lvl="0" algn="ctr">
              <a:lnSpc>
                <a:spcPct val="100000"/>
              </a:lnSpc>
              <a:spcBef>
                <a:spcPts val="0"/>
              </a:spcBef>
            </a:pPr>
            <a:r>
              <a:rPr lang="en-GB" sz="12000" b="0" dirty="0">
                <a:solidFill>
                  <a:srgbClr val="115076"/>
                </a:solidFill>
                <a:latin typeface="Century Gothic" panose="020B0502020202020204" pitchFamily="34" charset="0"/>
                <a:ea typeface="+mn-ea"/>
                <a:cs typeface="Calibri" panose="020F0502020204030204" pitchFamily="34" charset="0"/>
              </a:rPr>
              <a:t>a</a:t>
            </a:r>
            <a:endParaRPr lang="en-US" sz="12000" b="0" dirty="0"/>
          </a:p>
        </p:txBody>
      </p:sp>
      <p:sp>
        <p:nvSpPr>
          <p:cNvPr id="4" name="Rounded Rectangle 3" descr="rectangle">
            <a:extLst>
              <a:ext uri="{C183D7F6-B498-43B3-948B-1728B52AA6E4}">
                <adec:decorative xmlns:adec="http://schemas.microsoft.com/office/drawing/2017/decorative" val="1"/>
              </a:ext>
            </a:extLst>
          </p:cNvPr>
          <p:cNvSpPr/>
          <p:nvPr/>
        </p:nvSpPr>
        <p:spPr>
          <a:xfrm>
            <a:off x="4589375" y="1713638"/>
            <a:ext cx="2975194" cy="283597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5059440" y="3386834"/>
            <a:ext cx="2073120" cy="1200329"/>
          </a:xfrm>
          <a:prstGeom prst="rect">
            <a:avLst/>
          </a:prstGeom>
          <a:noFill/>
        </p:spPr>
        <p:txBody>
          <a:bodyPr wrap="square" rtlCol="0">
            <a:spAutoFit/>
          </a:bodyPr>
          <a:lstStyle/>
          <a:p>
            <a:r>
              <a:rPr lang="en-GB" sz="7200" dirty="0">
                <a:solidFill>
                  <a:srgbClr val="E87D1E"/>
                </a:solidFill>
                <a:latin typeface="Century Gothic" panose="020B0502020202020204" pitchFamily="34" charset="0"/>
                <a:cs typeface="Calibri" panose="020F0502020204030204" pitchFamily="34" charset="0"/>
              </a:rPr>
              <a:t>a</a:t>
            </a:r>
            <a:r>
              <a:rPr lang="en-GB" sz="7200" dirty="0">
                <a:solidFill>
                  <a:srgbClr val="115076"/>
                </a:solidFill>
                <a:latin typeface="Century Gothic" panose="020B0502020202020204" pitchFamily="34" charset="0"/>
                <a:cs typeface="Calibri" panose="020F0502020204030204" pitchFamily="34" charset="0"/>
              </a:rPr>
              <a:t>lto</a:t>
            </a:r>
          </a:p>
        </p:txBody>
      </p:sp>
      <p:sp>
        <p:nvSpPr>
          <p:cNvPr id="6" name="TextBox 5"/>
          <p:cNvSpPr txBox="1"/>
          <p:nvPr/>
        </p:nvSpPr>
        <p:spPr>
          <a:xfrm>
            <a:off x="1228674" y="846332"/>
            <a:ext cx="2388250"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n</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d</a:t>
            </a:r>
            <a:r>
              <a:rPr lang="en-GB" sz="6000" dirty="0">
                <a:solidFill>
                  <a:srgbClr val="E87D1E"/>
                </a:solidFill>
                <a:latin typeface="Century Gothic" panose="020B0502020202020204" pitchFamily="34" charset="0"/>
                <a:cs typeface="Calibri" panose="020F0502020204030204" pitchFamily="34" charset="0"/>
              </a:rPr>
              <a:t>a</a:t>
            </a:r>
          </a:p>
        </p:txBody>
      </p:sp>
      <p:sp>
        <p:nvSpPr>
          <p:cNvPr id="7" name="TextBox 6"/>
          <p:cNvSpPr txBox="1"/>
          <p:nvPr/>
        </p:nvSpPr>
        <p:spPr>
          <a:xfrm>
            <a:off x="1295003" y="3373783"/>
            <a:ext cx="2092469"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87D1E"/>
                </a:solidFill>
                <a:latin typeface="Century Gothic" panose="020B0502020202020204" pitchFamily="34" charset="0"/>
                <a:cs typeface="Calibri" panose="020F0502020204030204" pitchFamily="34" charset="0"/>
              </a:rPr>
              <a:t>a</a:t>
            </a:r>
          </a:p>
        </p:txBody>
      </p:sp>
      <p:sp>
        <p:nvSpPr>
          <p:cNvPr id="9" name="TextBox 8"/>
          <p:cNvSpPr txBox="1"/>
          <p:nvPr/>
        </p:nvSpPr>
        <p:spPr>
          <a:xfrm>
            <a:off x="4771037" y="4562742"/>
            <a:ext cx="2611870"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ma</a:t>
            </a:r>
          </a:p>
        </p:txBody>
      </p:sp>
      <p:sp>
        <p:nvSpPr>
          <p:cNvPr id="8" name="TextBox 7"/>
          <p:cNvSpPr txBox="1"/>
          <p:nvPr/>
        </p:nvSpPr>
        <p:spPr>
          <a:xfrm>
            <a:off x="8863983" y="818620"/>
            <a:ext cx="2485547"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mar</a:t>
            </a:r>
          </a:p>
        </p:txBody>
      </p:sp>
      <p:sp>
        <p:nvSpPr>
          <p:cNvPr id="11" name="TextBox 10"/>
          <p:cNvSpPr txBox="1"/>
          <p:nvPr/>
        </p:nvSpPr>
        <p:spPr>
          <a:xfrm>
            <a:off x="8635382" y="3373782"/>
            <a:ext cx="2942748" cy="1015663"/>
          </a:xfrm>
          <a:prstGeom prst="rect">
            <a:avLst/>
          </a:prstGeom>
          <a:noFill/>
        </p:spPr>
        <p:txBody>
          <a:bodyPr wrap="square" rtlCol="0">
            <a:spAutoFit/>
          </a:bodyPr>
          <a:lstStyle/>
          <a:p>
            <a:r>
              <a:rPr lang="en-GB" sz="6000" dirty="0" err="1">
                <a:solidFill>
                  <a:srgbClr val="E87D1E"/>
                </a:solidFill>
                <a:latin typeface="Century Gothic" panose="020B0502020202020204" pitchFamily="34" charset="0"/>
                <a:cs typeface="Calibri" panose="020F0502020204030204" pitchFamily="34" charset="0"/>
              </a:rPr>
              <a:t>a</a:t>
            </a:r>
            <a:r>
              <a:rPr lang="en-GB" sz="6000" dirty="0" err="1">
                <a:solidFill>
                  <a:srgbClr val="115076"/>
                </a:solidFill>
                <a:latin typeface="Century Gothic" panose="020B0502020202020204" pitchFamily="34" charset="0"/>
                <a:cs typeface="Calibri" panose="020F0502020204030204" pitchFamily="34" charset="0"/>
              </a:rPr>
              <a:t>gosto</a:t>
            </a:r>
            <a:endParaRPr lang="en-GB" sz="6000" dirty="0">
              <a:solidFill>
                <a:srgbClr val="115076"/>
              </a:solidFill>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196975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10" grpId="0"/>
      <p:bldP spid="6" grpId="0"/>
      <p:bldP spid="7" grpId="0"/>
      <p:bldP spid="9" grpId="0"/>
      <p:bldP spid="8"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0728"/>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o</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6" name="Picture 2" descr="bo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4850" y="436005"/>
            <a:ext cx="1749401" cy="4091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086749" y="4239623"/>
            <a:ext cx="2018501" cy="1938992"/>
          </a:xfrm>
          <a:prstGeom prst="rect">
            <a:avLst/>
          </a:prstGeom>
        </p:spPr>
        <p:txBody>
          <a:bodyPr wrap="none">
            <a:spAutoFit/>
          </a:bodyPr>
          <a:lstStyle/>
          <a:p>
            <a:pPr algn="ctr"/>
            <a:r>
              <a:rPr lang="en-GB" sz="12000" dirty="0">
                <a:solidFill>
                  <a:srgbClr val="115076"/>
                </a:solidFill>
                <a:latin typeface="Century Gothic" panose="020B0502020202020204" pitchFamily="34" charset="0"/>
                <a:cs typeface="Calibri" panose="020F0502020204030204" pitchFamily="34" charset="0"/>
              </a:rPr>
              <a:t>y</a:t>
            </a:r>
            <a:r>
              <a:rPr lang="en-GB" sz="12000" dirty="0">
                <a:solidFill>
                  <a:srgbClr val="E87D1E"/>
                </a:solidFill>
                <a:latin typeface="Century Gothic" panose="020B0502020202020204" pitchFamily="34" charset="0"/>
                <a:cs typeface="Calibri" panose="020F0502020204030204" pitchFamily="34" charset="0"/>
              </a:rPr>
              <a:t>o</a:t>
            </a:r>
          </a:p>
        </p:txBody>
      </p:sp>
    </p:spTree>
    <p:extLst>
      <p:ext uri="{BB962C8B-B14F-4D97-AF65-F5344CB8AC3E}">
        <p14:creationId xmlns:p14="http://schemas.microsoft.com/office/powerpoint/2010/main" val="51493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o_y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4" name="o_y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417"/>
            <a:ext cx="10515600" cy="1325563"/>
          </a:xfrm>
        </p:spPr>
        <p:txBody>
          <a:bodyPr>
            <a:noAutofit/>
          </a:bodyPr>
          <a:lstStyle/>
          <a:p>
            <a:r>
              <a:rPr lang="en-GB" sz="24000" b="1" dirty="0">
                <a:solidFill>
                  <a:srgbClr val="115076"/>
                </a:solidFill>
                <a:latin typeface="Century Gothic" panose="020B0502020202020204" pitchFamily="34" charset="0"/>
                <a:cs typeface="Calibri" panose="020F0502020204030204" pitchFamily="34" charset="0"/>
              </a:rPr>
              <a:t>o</a:t>
            </a:r>
          </a:p>
        </p:txBody>
      </p:sp>
      <p:sp>
        <p:nvSpPr>
          <p:cNvPr id="7" name="Rectangle 6"/>
          <p:cNvSpPr/>
          <p:nvPr/>
        </p:nvSpPr>
        <p:spPr>
          <a:xfrm>
            <a:off x="5086749" y="1856187"/>
            <a:ext cx="2018501" cy="1938992"/>
          </a:xfrm>
          <a:prstGeom prst="rect">
            <a:avLst/>
          </a:prstGeom>
        </p:spPr>
        <p:txBody>
          <a:bodyPr wrap="none">
            <a:spAutoFit/>
          </a:bodyPr>
          <a:lstStyle/>
          <a:p>
            <a:pPr algn="ctr"/>
            <a:r>
              <a:rPr lang="en-GB" sz="12000" dirty="0">
                <a:solidFill>
                  <a:srgbClr val="115076"/>
                </a:solidFill>
                <a:latin typeface="Century Gothic" panose="020B0502020202020204" pitchFamily="34" charset="0"/>
                <a:cs typeface="Calibri" panose="020F0502020204030204" pitchFamily="34" charset="0"/>
              </a:rPr>
              <a:t>y</a:t>
            </a:r>
            <a:r>
              <a:rPr lang="en-GB" sz="12000" dirty="0">
                <a:solidFill>
                  <a:srgbClr val="E87D1E"/>
                </a:solidFill>
                <a:latin typeface="Century Gothic" panose="020B0502020202020204" pitchFamily="34" charset="0"/>
                <a:cs typeface="Calibri" panose="020F0502020204030204" pitchFamily="34" charset="0"/>
              </a:rPr>
              <a:t>o</a:t>
            </a:r>
          </a:p>
        </p:txBody>
      </p:sp>
    </p:spTree>
    <p:extLst>
      <p:ext uri="{BB962C8B-B14F-4D97-AF65-F5344CB8AC3E}">
        <p14:creationId xmlns:p14="http://schemas.microsoft.com/office/powerpoint/2010/main" val="181887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o_y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template.pptx [Read-Only]" id="{223A5FE2-D646-431C-A223-FF3E69290268}" vid="{7360DC47-A87F-4B2E-B0FA-554F224BB3C6}"/>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ources (not bold NA).pptx" id="{C04240F7-4567-42F4-A6A9-1F35289C3A03}" vid="{11C110E3-9438-4B77-B542-C85A197C3B21}"/>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0108026-7802-4716-A6E9-3A2715866025}" vid="{7624A450-32DA-4AC6-AB1B-9FBBDE09E0D9}"/>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5.xml><?xml version="1.0" encoding="utf-8"?>
<a:theme xmlns:a="http://schemas.openxmlformats.org/drawingml/2006/main" name="5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000" dirty="0">
            <a:solidFill>
              <a:schemeClr val="accent5">
                <a:lumMod val="50000"/>
              </a:schemeClr>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German_verb_sequence_template.potx" id="{61FFBBCD-C164-4849-B944-0FF28D91FA25}" vid="{67AE7A53-F415-43C1-9CDD-F7B34D5E1B78}"/>
    </a:ext>
  </a:extLst>
</a:theme>
</file>

<file path=ppt/theme/theme6.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7.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skeleton_template" id="{C3BD2417-7D2D-5349-B565-4C54594803A4}" vid="{4CD0F9EC-119A-9B46-859F-896078B73260}"/>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Spanish_template (5)</Template>
  <TotalTime>4728</TotalTime>
  <Words>6771</Words>
  <Application>Microsoft Macintosh PowerPoint</Application>
  <PresentationFormat>Widescreen</PresentationFormat>
  <Paragraphs>1076</Paragraphs>
  <Slides>54</Slides>
  <Notes>54</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54</vt:i4>
      </vt:variant>
    </vt:vector>
  </HeadingPairs>
  <TitlesOfParts>
    <vt:vector size="66" baseType="lpstr">
      <vt:lpstr>Arial</vt:lpstr>
      <vt:lpstr>Arial</vt:lpstr>
      <vt:lpstr>Calibri</vt:lpstr>
      <vt:lpstr>Century Gothic</vt:lpstr>
      <vt:lpstr>Tw Cen MT</vt:lpstr>
      <vt:lpstr>1_Office Theme</vt:lpstr>
      <vt:lpstr>3_Office Theme</vt:lpstr>
      <vt:lpstr>Office Theme</vt:lpstr>
      <vt:lpstr>4_Office Theme</vt:lpstr>
      <vt:lpstr>5_Office Theme</vt:lpstr>
      <vt:lpstr>2_Office Theme</vt:lpstr>
      <vt:lpstr>6_Office Theme</vt:lpstr>
      <vt:lpstr>Asking and answering questions</vt:lpstr>
      <vt:lpstr>a </vt:lpstr>
      <vt:lpstr>a </vt:lpstr>
      <vt:lpstr>a </vt:lpstr>
      <vt:lpstr>a</vt:lpstr>
      <vt:lpstr>a</vt:lpstr>
      <vt:lpstr>a</vt:lpstr>
      <vt:lpstr>o </vt:lpstr>
      <vt:lpstr>o</vt:lpstr>
      <vt:lpstr>o</vt:lpstr>
      <vt:lpstr>o</vt:lpstr>
      <vt:lpstr>o</vt:lpstr>
      <vt:lpstr>o</vt:lpstr>
      <vt:lpstr>Escucha.  Escribe la letra correcta y la palabra en inglés.  </vt:lpstr>
      <vt:lpstr>Vocabulario</vt:lpstr>
      <vt:lpstr>Escribe la pregunta correcta.</vt:lpstr>
      <vt:lpstr>Escribe la pregunta correcta.</vt:lpstr>
      <vt:lpstr>hacer</vt:lpstr>
      <vt:lpstr>hacer</vt:lpstr>
      <vt:lpstr>hace</vt:lpstr>
      <vt:lpstr>hacer</vt:lpstr>
      <vt:lpstr>hace</vt:lpstr>
      <vt:lpstr>hacer</vt:lpstr>
      <vt:lpstr>hago</vt:lpstr>
      <vt:lpstr>hago</vt:lpstr>
      <vt:lpstr>leer</vt:lpstr>
      <vt:lpstr>escuchar</vt:lpstr>
      <vt:lpstr>haces</vt:lpstr>
      <vt:lpstr>haces</vt:lpstr>
      <vt:lpstr>leer y escribir</vt:lpstr>
      <vt:lpstr>leer y escribir</vt:lpstr>
      <vt:lpstr>Asking and answering questions [2]</vt:lpstr>
      <vt:lpstr>¿cuánto?</vt:lpstr>
      <vt:lpstr>¿cuánto?</vt:lpstr>
      <vt:lpstr>¿cuánto?</vt:lpstr>
      <vt:lpstr>¿cuánto?</vt:lpstr>
      <vt:lpstr>¿cuántos?</vt:lpstr>
      <vt:lpstr>¿cuántos?</vt:lpstr>
      <vt:lpstr> ¿cuántos?</vt:lpstr>
      <vt:lpstr> ¿cuántos?</vt:lpstr>
      <vt:lpstr>leer</vt:lpstr>
      <vt:lpstr>¿quién?</vt:lpstr>
      <vt:lpstr>exercise</vt:lpstr>
      <vt:lpstr>leer y escribir</vt:lpstr>
      <vt:lpstr>¿cuál? </vt:lpstr>
      <vt:lpstr>exercise</vt:lpstr>
      <vt:lpstr>escuchar y escribir</vt:lpstr>
      <vt:lpstr>escuchar y escribir</vt:lpstr>
      <vt:lpstr>hablar y escuchar</vt:lpstr>
      <vt:lpstr>hablar</vt:lpstr>
      <vt:lpstr>hablar y escuchar</vt:lpstr>
      <vt:lpstr>escribir</vt:lpstr>
      <vt:lpstr>Gaming Grammar</vt:lpstr>
      <vt:lpstr>Deberes</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Victoria Hobson</dc:creator>
  <cp:lastModifiedBy>Louise Caruso</cp:lastModifiedBy>
  <cp:revision>240</cp:revision>
  <cp:lastPrinted>2020-01-21T09:41:55Z</cp:lastPrinted>
  <dcterms:created xsi:type="dcterms:W3CDTF">2020-01-14T08:43:39Z</dcterms:created>
  <dcterms:modified xsi:type="dcterms:W3CDTF">2021-08-16T12:41:04Z</dcterms:modified>
</cp:coreProperties>
</file>