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notesSlides/notesSlide26.xml" ContentType="application/vnd.openxmlformats-officedocument.presentationml.notesSlide+xml"/>
  <Override PartName="/ppt/ink/ink2.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68" r:id="rId3"/>
    <p:sldId id="607" r:id="rId4"/>
    <p:sldId id="610" r:id="rId5"/>
    <p:sldId id="779" r:id="rId6"/>
    <p:sldId id="612" r:id="rId7"/>
    <p:sldId id="263" r:id="rId8"/>
    <p:sldId id="766" r:id="rId9"/>
    <p:sldId id="660" r:id="rId10"/>
    <p:sldId id="671" r:id="rId11"/>
    <p:sldId id="670" r:id="rId12"/>
    <p:sldId id="529" r:id="rId13"/>
    <p:sldId id="664" r:id="rId14"/>
    <p:sldId id="672" r:id="rId15"/>
    <p:sldId id="673" r:id="rId16"/>
    <p:sldId id="674" r:id="rId17"/>
    <p:sldId id="257" r:id="rId18"/>
    <p:sldId id="611" r:id="rId19"/>
    <p:sldId id="290" r:id="rId20"/>
    <p:sldId id="283" r:id="rId21"/>
    <p:sldId id="292" r:id="rId22"/>
    <p:sldId id="768" r:id="rId23"/>
    <p:sldId id="774" r:id="rId24"/>
    <p:sldId id="780" r:id="rId25"/>
    <p:sldId id="776" r:id="rId26"/>
    <p:sldId id="770" r:id="rId27"/>
    <p:sldId id="781" r:id="rId28"/>
    <p:sldId id="777" r:id="rId29"/>
    <p:sldId id="284" r:id="rId30"/>
    <p:sldId id="287" r:id="rId31"/>
    <p:sldId id="288" r:id="rId32"/>
    <p:sldId id="267" r:id="rId33"/>
    <p:sldId id="771" r:id="rId34"/>
    <p:sldId id="77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D5"/>
    <a:srgbClr val="F66400"/>
    <a:srgbClr val="E25B00"/>
    <a:srgbClr val="115076"/>
    <a:srgbClr val="EE60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0884" autoAdjust="0"/>
  </p:normalViewPr>
  <p:slideViewPr>
    <p:cSldViewPr snapToGrid="0">
      <p:cViewPr varScale="1">
        <p:scale>
          <a:sx n="74" d="100"/>
          <a:sy n="74" d="100"/>
        </p:scale>
        <p:origin x="816" y="176"/>
      </p:cViewPr>
      <p:guideLst/>
    </p:cSldViewPr>
  </p:slideViewPr>
  <p:outlineViewPr>
    <p:cViewPr>
      <p:scale>
        <a:sx n="33" d="100"/>
        <a:sy n="33" d="100"/>
      </p:scale>
      <p:origin x="0" y="-328"/>
    </p:cViewPr>
  </p:outlineViewPr>
  <p:notesTextViewPr>
    <p:cViewPr>
      <p:scale>
        <a:sx n="125" d="100"/>
        <a:sy n="125" d="100"/>
      </p:scale>
      <p:origin x="0" y="0"/>
    </p:cViewPr>
  </p:notesTextViewPr>
  <p:sorterViewPr>
    <p:cViewPr>
      <p:scale>
        <a:sx n="100" d="100"/>
        <a:sy n="100" d="100"/>
      </p:scale>
      <p:origin x="0" y="-21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2:53:03.659"/>
    </inkml:context>
    <inkml:brush xml:id="br0">
      <inkml:brushProperty name="width" value="0" units="cm"/>
      <inkml:brushProperty name="height" value="0" units="cm"/>
    </inkml:brush>
  </inkml:definitions>
  <inkml:trace contextRef="#ctx0" brushRef="#br0">143 17 24575,'-3'4'0,"1"-1"0,0 1 0,0 0 0,-1-1 0,1 1 0,0 0 0,0-1 0,0 0 0,0 0 0,2-3 0,-1 1 0,1-1 0,0 0 0,0 1 0,-1-1 0,1 1 0,0-1 0,0 1 0,-1-1 0,1 1 0,0-1 0,0 1 0,0-1 0,-1 0 0,1 0 0,0 1 0,0-1 0,0 1 0,-1-1 0,1 1 0,-1 0 0,1 0 0,0 0 0,0-1 0,0 1 0,0-1 0,0 0 0,0 1 0,-1-1 0,1 1 0,0-1 0,0 1 0,0-1 0,-1 1 0,1 0 0,0 0 0,0 0 0,-1 0 0,1-1 0,0 1 0,0 0 0,-1 0 0,1-1 0,-1 1 0,1 0 0,-1 0 0,0 0 0,1 0 0,-1 0 0,1-1 0,0 1 0,0-1 0,0 0 0,-1 1 0,1-1 0,-1 1 0,0 0 0,1 0 0,0 0 0,-1 0 0,1 0 0,-1 0 0,1 0 0,0 0 0,-1 0 0,1 0 0,0 0 0,0 0 0,-1-1 0,1 1 0,0-1 0,0 1 0,-1-1 0,1 1 0,0-1 0,-1 1 0,1 0 0,-1-1 0,1 1 0,-1 0 0,0 1 0,0-1 0,0 0 0,0 1 0,0-1 0,1 0 0,-1 0 0,1-1 0,0 1 0,-1-1 0,1 0 0,0 0 0,0 1 0,0-1 0,-1 0 0,1 0 0,0 1 0,0-1 0,-1 0 0,1 1 0,0-1 0,0 0 0,-1 1 0,1-1 0,0 0 0,0 1 0,0-1 0,0 1 0,-1 0 0,1 0 0,0 0 0,0-1 0,0 1 0,0 0 0,-1-1 0,1 1 0,0-1 0,0 0 0,0 1 0,-1 0 0,1 0 0,-1 0 0,1 0 0,0 0 0,-1 1 0,1-2 0,0 1 0,0 0 0,0-1 0,-1 0 0,1 1 0,-1 0 0,0 1 0,-1 0 0,0 1 0,1 0 0,1-1 0,-1-1 0,1-1 0,0 0 0,0 1 0,0-1 0,0 1 0,0 0 0,0-1 0,0 1 0,0 0 0,0 0 0,0-1 0,0 1 0,0 0 0,0 0 0,-1-1 0,1 1 0,0 0 0,0 0 0,-1-1 0,1 1 0,-1 0 0,1 0 0,0-1 0,-1 1 0,1 0 0,-1 0 0,1 0 0,0-1 0,-1 1 0,1-1 0,0 1 0,0-1 0,0 0 0,0 1 0,0-1 0,0 1 0,0-1 0,0 1 0,0-1 0,0 0 0,0 1 0,0-1 0,0 0 0,0 1 0,0 0 0,0-1 0,0 1 0,0-1 0,0 1 0,0-1 0,0 0 0,1 1 0,-1-1 0,0 1 0,0 0 0,1-1 0,-1 1 0,0-1 0,0 1 0,0-1 0,0 1 0,0-1 0,0 0 0,0 1 0,-1-1 0,1 0 0,0 1 0,0-1 0,0 1 0,-1 0 0,1 0 0,0-1 0,-1 1 0,1-1 0,0 1 0,0 0 0,-1-1 0,1 1 0,0 0 0,0-1 0,-1 1 0,1 0 0,0 0 0,-1 0 0,1 0 0,0-1 0,-1 1 0,1 0 0,-1 0 0,1-1 0,-1 1 0,0 0 0,1 1 0,-1-1 0,0 0 0,1 0 0,-1-1 0,1 1 0,0-1 0,0 1 0,0-1 0,0 0 0,0 1 0,0-1 0,0 1 0,0-1 0,0 1 0,0-1 0,0 1 0,0 0 0,0 0 0,0 0 0,0 0 0,0 0 0,0 0 0,1 0 0,-1-1 0,0 1 0,0 0 0,0 0 0,0-1 0,0 0 0,0 1 0,0-1 0,0 0 0,0 1 0,0-1 0,0 0 0,0 1 0,-1-1 0,1 0 0,0 0 0,0 1 0,0-1 0,0 0 0,-1 1 0,1-1 0,0 0 0,0 1 0,-1-1 0,1 0 0,0 1 0,0-1 0,-1 0 0,1 1 0,0-1 0,-1 0 0,1 1 0,0-1 0,-1 0 0,1 1 0,0 0 0,-1-1 0,1 1 0,-1 0 0,1-1 0,-1 1 0,0-1 0,1 1 0,-1-1 0,1 1 0,-1 0 0,1-1 0,-1 1 0,1-1 0,0 1 0,0-1 0,-1 0 0,1 1 0,0-1 0,0 0 0,-1 1 0,1-1 0,0 0 0,0 0 0,0 1 0,0-1 0,0 0 0,0 1 0,-1-1 0,1 0 0,0 1 0,0 0 0,0 0 0,-1-1 0,1 1 0,0 0 0,-1-1 0,1 1 0,0 0 0,-1 0 0,1 0 0,0 0 0,-1 0 0,1 0 0,-1-1 0,1 1 0,-1-1 0,1 1 0,0 0 0,-1-1 0,1 0 0,0 1 0,0-1 0,-1 0 0,1 1 0,0-1 0,0 0 0,0 1 0,-1-1 0,1 0 0,0 0 0,0 0 0,0 0 0,-1 0 0,1 1 0,0-1 0,0 0 0,-1 0 0,1 0 0,0 0 0,-1 1 0,1-1 0,0 0 0,-1 1 0,1-1 0,0 1 0,-1-1 0,1 1 0,-1-1 0,1 0 0,0 1 0,-1-1 0,1 1 0,0-1 0,0 1 0,0-1 0,0 0 0,-1 1 0,1-1 0,0 1 0,0-1 0,0 0 0,0 1 0,-1-1 0,1 0 0,0 1 0,0-1 0,-1 1 0,1-1 0,-1 1 0,0 0 0,1 0 0,-1-1 0,0 1 0,1-1 0,-1 1 0,1-1 0,0 1 0,-1-1 0,1 0 0,0 1 0,-1-1 0,1 0 0,-1 1 0,1 0 0,-1 0 0,0 0 0,1 0 0,-1 0 0,0 0 0,1 0 0,-1-1 0,0 1 0,1 0 0,0-1 0,-1 1 0,1-1 0,0 1 0,0-1 0,0 0 0,0 1 0,0-1 0,0 0 0,-1 1 0,1-1 0,0 0 0,0 1 0,0-1 0,0 1 0,0-1 0,-1 1 0,1 0 0,0-1 0,0 1 0,0 0 0,-1 0 0,1 0 0,0-1 0,0 1 0,0 0 0,0-1 0,0 0 0,-1 1 0,0-1 0,1 1 0,-1-1 0,1 0 0,0 1 0,0-1 0,0 0 0,0 1 0,0-1 0,0 0 0,0 1 0,0-1 0,0 1 0,0-1 0,0 1 0,0-1 0,0 1 0,0-1 0,0 1 0,0-1 0,0 1 0,0 0 0,0-1 0,0 1 0,0 0 0,0 0 0,0 0 0,0-1 0,0 1 0,0 0 0,1-1 0,-1 1 0,0-1 0,0 1 0,0 0 0,0 0 0,0-1 0,0 1 0,0 0 0,0-1 0,0 1 0,1 0 0,-1-1 0,0 1 0,0-1 0,0 1 0,0-1 0,1 0 0,-1 1 0,0 0 0,0-1 0,0 1 0,0-1 0,0 1 0,0 0 0,1-1 0,-1 1 0,0 0 0,0 0 0,0 0 0,0-1 0,0 1 0,0 0 0,0-1 0,0 0 0,0 1 0,0-1 0,0 1 0,0 0 0,0-1 0,0 1 0,0-1 0,0 1 0,0-1 0,0 0 0,0 1 0,0-1 0,0 1 0,0-1 0,0 1 0,0 0 0,0-1 0,0 1 0,0-1 0,0 0 0,0 1 0,0-1 0,0 0 0,1 1 0,-1-1 0,0 0 0,0 1 0,0-1 0,1 0 0,-1 1 0,0-1 0,0 0 0,1 1 0,-1-1 0,0 1 0,1-1 0,-1 1 0,1 0 0,-1-1 0,1 1 0,0 0 0,-1-1 0,1 0 0,-1 1 0,1-1 0,0 1 0,0-1 0,0 1 0,-1-1 0,1 1 0,-1-1 0,1 1 0,-1-1 0,1 0 0,-1 1 0,1-1 0,-1 0 0,1 1 0,0-1 0,-1 0 0,1 0 0,0 1 0,0-1 0,0 1 0,-1-1 0,1 0 0,0 1 0,-1-1 0,1 0 0,0 1 0,0-1 0,0 0 0,-1 1 0,1-1 0,-1 0 0,1 0 0,-1 0 0,1 1 0,-1-1 0,1 0 0,0 0 0,0 0 0,0 1 0,0-1 0,0 0 0,0 0 0,0 0 0,0 0 0,0 1 0,-1-1 0,1 0 0,0 0 0,0 0 0,-1 0 0,1 0 0,0 0 0,0 0 0,-1 0 0,1 0 0,-1 0 0,1 0 0,0 0 0,-1 0 0,1 1 0,-1-1 0,1 0 0,-1 0 0,1 0 0,0 0 0,0 0 0,0 0 0,0 0 0,0 0 0,1 0 0,0 0 0,0 0 0,1 0 0,-1 0 0,0 0 0,0 0 0,-1 0 0,0 0 0,1 0 0,-1 0 0,0 0 0,0 0 0,0 0 0,0 0 0,-1 0 0,1-1 0,0 1 0,-1 0 0,0 0 0,1 0 0,-1-1 0,0 1 0,1 0 0,-1-1 0,1 1 0,0-1 0,-1 1 0,1-1 0,-1 0 0,1 0 0,0 0 0,-1 0 0,0 0 0,1 0 0,0 0 0,0-1 0,-1 1 0,1-1 0,0 1 0,-1-1 0,0 2 0,0-1 0,1 1 0,-1-1 0,0 0 0,0 0 0,0 1 0,1-1 0,-1 0 0,0 0 0,0 1 0,0-1 0,1 0 0,-1 1 0,0-1 0,0 1 0,0-1 0,0 0 0,0 0 0,0-1 0,1 0 0,-1 1 0,0 0 0,1 0 0,-1 0 0,1 0 0,-1 0 0,0 0 0,0 0 0,0 0 0,0 0 0,1 0 0,-1 0 0,0 1 0,0-1 0,0 1 0,0 0 0,0-1 0,1 1 0,-1-1 0,0 1 0,0-1 0,1 0 0,-1 1 0,0-1 0,1 1 0,-1 0 0,0-1 0,1 1 0,-1 0 0,0 0 0,1 0 0,-1 0 0,1-1 0,0 1 0,0 0 0,0-1 0,0 1 0,1-1 0,-1 1 0,0 0 0,0 0 0,-1 0 0,0-1 0,1 1 0,-1 0 0,0 0 0,1 0 0,-1-1 0,1 1 0,-1 0 0,1 0 0,-1 0 0,0 0 0,0 0 0,1-1 0,-1 1 0,0 0 0,0 0 0,1-1 0,-1 1 0,0 0 0,1 0 0,-1 0 0,0-1 0,1 1 0,0 0 0,-1 0 0,0 0 0,1-1 0,-1 1 0,0 0 0,0 0 0,1 0 0,-1 0 0,1 0 0,-1 0 0,1 0 0,-1-1 0,0 1 0,1 0 0,-1 0 0,0 0 0,1 0 0,-1 0 0,1 0 0,0 0 0,-1 0 0,1 0 0,-1 0 0,1 0 0,0 0 0,0 0 0,0 0 0,0 0 0,0 0 0,0 0 0,1 0 0,-1 0 0,1 0 0,0 0 0,0 0 0,0 0 0,1 0 0,-1 0 0,1 0 0,-1 0 0,0 0 0,0 0 0,-1 0 0,0 0 0,0 0 0,0-1 0,0 1 0,0 0 0,0-1 0,0 1 0,0-1 0,0 1 0,-1 0 0,1 0 0,0 0 0,-1-1 0,1 1 0,0 0 0,0-1 0,-1 1 0,1-1 0,0 1 0,0 0 0,-1 0 0,1 0 0,0 0 0,1-1 0,-1 1 0,1-1 0,-1 0 0,1 0 0,0 1 0,-1-1 0,0 0 0,0 1 0,0-1 0,0 1 0,0-1 0,0 1 0,-1-1 0,1 1 0,0 0 0,-1 0 0,0 0 0,0 1 0,0-1 0,1 0 0,-1 0 0,0 0 0,1 1 0,-1-1 0,1 0 0,0 1 0,0-1 0,0 1 0,0-1 0,1 1 0,-1-1 0,0 0 0,1-1 0,0 1 0,0-1 0,-1 1 0,1-2 0,-1 2 0,1-1 0,-1 0 0,-1 1 0,1 0 0,0-1 0,-1 1 0,0 0 0,1 0 0,-1 0 0,0-1 0,0 1 0,0 0 0,0 0 0,1 0 0,-1-1 0,0 1 0,0 0 0,1 0 0,-1-1 0,0 1 0,1-1 0,-1 1 0,0-1 0,1 0 0,-1 0 0,1 1 0,0-1 0,-1 0 0,1 0 0,0 0 0,0-1 0,0 1 0,-1 0 0,1 0 0,0 0 0,0-1 0,0 1 0,-1 0 0,1 0 0,0 0 0,0 0 0,-1 0 0,1 0 0,0 1 0,0-1 0,0 1 0,-1 0 0,1-1 0,-1 1 0,0 0 0,1-1 0,-1 1 0,1 0 0,-1 0 0,1-1 0,0 1 0,0-1 0,0 0 0,1 0 0,0 0 0,-1 0 0,1-1 0,0 1 0,-1 0 0,0 0 0,0 0 0,0 1 0,1-1 0,-1 0 0,1 0 0,-1 1 0,1-2 0,0 1 0,-1 0 0,1 0 0,-1 0 0,1-1 0,0 0 0,0 1 0,0 0 0,-1 0 0,1 0 0,-1 1 0,-1-1 0,1 1 0,-1 0 0,1 0 0,-1 0 0,0 0 0,1 0 0,-1 0 0,1-1 0,0 1 0,-1 0 0,1 0 0,-1 0 0,1 0 0,0-1 0,0 1 0,1-1 0,-1 1 0,1-1 0,-1 1 0,2-1 0,-1 0 0,1 0 0,-1 0 0,0 0 0,0 0 0,-1 1 0,0 0 0,0 0 0,0 0 0,-1 0 0,1 0 0,-1 0 0,0 0 0,1 0 0,-1 0 0,0 0 0,1 0 0,-1 0 0,0 0 0,1 0 0,-1 0 0,1 0 0,-1 0 0,1 1 0,0-1 0,0 0 0,0 0 0,0 1 0,1-1 0,-1 1 0,0-1 0,1 0 0,-1 1 0,0-1 0,0 0 0,0 1 0,-1-1 0,1 1 0,-1-1 0,2 1 0,-1 0 0,1 1 0,-1-1 0,1 0 0,-1-1 0,0 1 0,0-1 0,0 0 0,-1 0 0,1 0 0,0 0 0,0 0 0,0 0 0,1 0 0,-1-1 0,1 1 0,0-2 0,0 1 0,0-1 0,0 0 0,0 1 0,1-1 0,0 1 0,-1 0 0,1 0 0,-1 0 0,0 0 0,-1 0 0,0 1 0,0-1 0,-1 1 0,1 0 0,-1-1 0,0 1 0,1 0 0,-1 0 0,1-1 0,-1 1 0,1-1 0,0 1 0,-1 0 0,1-1 0,-1 1 0,1 0 0,-1 0 0,1 0 0,-1 0 0,1-1 0,-1 1 0,1-1 0,0 0 0,0 0 0,0 0 0,0 0 0,0-1 0,0 0 0,0 1 0,0-1 0,0 1 0,-1 1 0,0-1 0,0 1 0,0-1 0,0 1 0,-1-1 0,1 1 0,0 0 0,0-1 0,0 0 0,1 1 0,-1-1 0,0 0 0,1 0 0,-1 0 0,1 0 0,-1 1 0,1-1 0,-1 0 0,0 1 0,0-1 0,1 1 0,-1-1 0,0 1 0,1-1 0,-1 1 0,0 0 0,2 0 0,-1-1 0,1 1 0,-1-1 0,0 1 0,0 0 0,0-1 0,-1 1 0,1 0 0,0 0 0,0-1 0,1 1 0,-1 0 0,1-1 0,0 0 0,1 1 0,0 0 0,0 0 0,-1 0 0,0 0 0,0 0 0,0-1 0,-1 1 0,0 0 0,0 0 0,-1 0 0,1 0 0,0 0 0,0 0 0,-1 0 0,1 0 0,1-1 0,0 1 0,1 0 0,0-1 0,-1 1-410,1 0 0,-1-1 410,1 1 0,0-1 0,-1 1 0,1-1 0,0 1 0,0-1 0,1 0 0,0 1 0,-2-1 0,1 1 0,0-1 0,0 0 0,0 1 0,0-1 0,-1 1 0,0-1 0,0 1 820,-2-1-820,1 1 0,-1 0 0,1-1 0,-1 1 0,0 0 0,0 0 0,1-1 0,-1 1 0,0-1 0,1 1 0,-1-1 0,0 1 0,1-1 0,-1 1 0,0-1 0,0 1 0,1-1 0,-1 0 0,0 0 0,0 0 0,0 0 0,1-1 0,-1 1 0,0 0 0,0 0 0,0-1 0,0 1 0,0 0 0,0 0 0,0 0 0,0 0 0,-1 1 0,1-1 0,-1 1 0,1-1 0,-1 1 0,0-1 0,1 1 0,-1-1 0,0 0 0,0 0 0,-1 0 0,1 1 0,0-1 0,0 1 0,0-1 0,0 1 0,1-1 0,-1 0 0,1 0 0,-1 0 0,1 0 0,-1 0 0,1 0 0,-1-1 0,1 1 0,0 0 0,0 0 0,0 0 0,0 0 0,-1 0 0,1 0 0,0 0 0,0 0 0,0 0 0,-1 0 0,1 0 0,0 1 0,0-1 0,0 0 0,0 0 0,-1 1 0,1-1 0,-1 0 0,1 1 0,0-1 0,-1 1 0,1 0 0,0-1 0,0 1 0,-1 0 0,1 0 0,0 0 0,-1-1 0,1 1 0,-1-1 0,1 1 0,-1-1 0,1 1 0,-1-1 0,1 1 0,-1-1 0,1 1 0,-1-1 0,1 1 0,-1 0 0,1-1 0,0 1 0,-1 0 0,1-1 0,-1 1 0,1 0 0,0-1 0,-1 1 0,1 0 0,0 0 0,-1-1 0,1 1 0,0 0 0,-1-1 0,1 1 0,0 0 0,-1-1 0,1 1 0,0 0 0,-1 0 0,1-1 0,0 1 0,-1 0 0,1 0 0,0 0 0,-1-1 0,1 1 0,-1 0 0,1 0 0,-1 0 0,0-1 0,0 1 0,1 0 0,-1 0 0,0 0 0,0 0 0,0-1 0,0 1 0,0 0 0,-1 0 0,1 0 0,0 0 0,-1 0 0,1 0 0,-1 0 0,0 0 0,1 0 0,-1 0 0,1 0 0,0 0 0,0 0 0,0 0 0,0 0 0,1 0 0,-1 0 0,0 0 0,0 0 0,0 0 0,1 0 0,-1 0 0,0 1 0,0-1 0,0 0 0,0 0 0,1 1 0,-1-1 0,1 0 0,-1 0 0,0 1 0,0-1 0,-1 1 0,1-1 0,-1 0 0,1 0 0,0 0 0,0 0 0,0 0 0,0 0 0,0 0 0,1 0 0,-1 0 0,0 0 0,0 0 0,0 0 0,-1 0 0,0 0 0,0 0 0,0 0 0,1 0 0,-1 0 0,1 0 0,0 0 0,0 0 0,0 0 0,0 0 0,0 0 0,0 0 0,1 0 0,-1 0 0,1 0 0,-1 0 0,1 0 0,-1 0 0,1 0 0,0 0 0,-1 0 0,1 0 0,-1 0 0,1 0 0,0 0 0,-1 0 0,-1 0 0,0-1 0,0 1 0,-1-1 0,0 0 0,0 1 0,0 0 0,1 0 0,1 0 0,0-1 0,0 1 0,1 0 0,0 0 0,-1 0 0,0 0 0,1 0 0,-1 0 0,0-1 0,0 1 0,0 0 0,1 0 0,-1 0 0,0 0 0,0 0 0,1 0 0,-1 0 0,0 0 0,1 0 0,-1-1 0,0 1 0,-1 0 0,1-1 0,1 1 0,-1-1 0,0 1 0,0-1 0,1 1 0,-1 0 0,1-1 0,-1 1 0,1 0 0,0 0 0,-1 0 0,1-1 0,0 1 0,-1 0 0,1 0 0,0 0 0,-1 0 0,1 0 0,0 0 0,-1 0 0,1 0 0,0 0 0,-1 0 0,0-1 0,1 1 0,-1 0 0,0 0 0,0 0 0,0 0 0,1 0 0,-1 0 0,0 0 0,1 0 0,0 0 0,-1 0 0,1 0 0,0 0 0,0-1 0,0 1 0,-1 0 0,1 0 0,0 0 0,0-1 0,-1 1 0,1 0 0,-1-1 0,0 1 0,1-1 0,-1 1 0,0-1 0,1 1 0,-1-1 0,1 1 0,-1-1 0,1 1 0,-1 0 0,1-1 0,-1 1 0,1-1 0,-1 1 0,0-1 0,0 1 0,0-1 0,0 1 0,0-1 0,1 1 0,-1 0 0,1-1 0,0 1 0,-1 0 0,1 0 0,0-1 0,-1 1 0,1-1 0,-1 0 0,0 0 0,0 1 0,1-1 0,-1 0 0,0 0 0,0 1 0,1-1 0,-1 0 0,1 1 0,-1-1 0,0 1 0,1-1 0,-1 1 0,1-1 0,0 1 0,0 0 0,0-1 0,-1 1 0,1-1 0,-1 0 0,0 0 0,1 0 0,-1 0 0,0 1 0,1-1 0,-1 1 0,1-1 0,0 1 0,0 0 0,-1 0 0,1-1 0,-1 1 0,1 0 0,-1-1 0,1 1 0,0-1 0,-1 1 0,1-1 0,-1 1 0,0-1 0,1 1 0,-1 0 0,1-1 0,0 1 0,-1-1 0,1 0 0,-1 0 0,0 0 0,0 1 0,0-1 0,1 1 0,-1-1 0,1 1 0,-1 0 0,1-1 0,0 1 0,-1 0 0,1-1 0,0 1 0,-1-1 0,1 1 0,0 0 0,-1 0 0,1 0 0,-1 0 0,1 0 0,-1 0 0,1 0 0,-1 0 0,0 0 0,1 0 0,-1 0 0,0 0 0,0 0 0,0 0 0,0 0 0,0 0 0,0 0 0,-1 0 0,1 0 0,-1 0 0,1 0 0,-1 0 0,1 0 0,1 0 0,-1 0 0,1 0 0,0 0 0,-1-1 0,0 1 0,1 0 0,-1-1 0,0 1 0,0-1 0,1 1 0,-2-1 0,1 1 0,0-1 0,0 1 0,-1 0 0,1-1 0,0 1 0,0-1 0,0 1 0,0-1 0,-1 0 0,1 0 0,-1 0 0,0 0 0,0 0 0,0 0 0,1 1 0,1-1 0,-1 1 0,1 0 0,-1 0 0,1 0 0,0-1 0,-1 1 0,1 0 0,-1-1 0,0 1 0,0 0 0,0-1 0,0 1 0,-1-1 0,1 1 0,0-1 0,-1 1 0,0-1 0,0 1 0,0 0 0,0 0 0,0-1 0,0 1 0,-1-1 0,1 1 0,0-1 0,0 1 0,0 0 0,1-1 0,0 1 0,0 0 0,0 0 0,1 0 0,0 0 0,-1-1 0,1 1 0,0 0 0,0 0 0,-1 0 0,1 0 0,0 0 0,-1 0 0,1 0 0,-1 0 0,1 0 0,0-1 0,-1 1 0,-1 0 0,1-1 0,-1 0 0,-1 0 0,1 1 0,-1-1 0,1 0 0,1 0 0,-1 1 0,1 0 0,0 0 0,0 0 0,0 0 0,1 0 0,-1 0 0,1 0 0,0-1 0,-1 1 0,1 0 0,0 0 0,0-1 0,-1 1 0,1-1 0,-1 1 0,0-1 0,-1 0 0,0 0 0,1 0 0,-1 0 0,0 0 0,1 1 0,-1-1 0,0 1 0,1-1 0,0 1 0,0 0 0,0 0 0,1 0 0,-1 0 0,1 0 0,0 0 0,-1 0 0,1 0 0,0 0 0,-1 0 0,1 0 0,0 0 0,-1 1 0,0-1 0,1 0 0,-1 1 0,1-1 0,-1 0 0,0 1 0,0-1 0,0 1 0,0-1 0,0 1 0,0-1 0,0 1 0,0-1 0,0 1 0,1-1 0,-1 0 0,0 1 0,1-1 0,-2 1 0,1-1 0,0 0 0,0 1 0,0-1 0,1 0 0,-1 0 0,1 1 0,0-1 0,-1 0 0,1 0 0,0 0 0,-1 0 0,1 0 0,-1 1 0,1-1 0,0 0 0,-1 0 0,1 0 0,0 0 0,-1 1 0,1-1 0,-1 0 0,1 0 0,0 1 0,-1-1 0,1 0 0,0 1 0,0-1 0,-1 0 0,1 1 0,0-1 0,-1 0 0,1 0 0,0 1 0,-1-1 0,1 0 0,0 0 0,0 1 0,0-1 0,-1 1 0,1-1 0,0 1 0,0-1 0,0 1 0,0-1 0,0 1 0,0-1 0,0 0 0,0 1 0,0-1 0,1 0 0,-1 1 0,0-1 0,0 1 0,0-1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2:53:03.659"/>
    </inkml:context>
    <inkml:brush xml:id="br0">
      <inkml:brushProperty name="width" value="0" units="cm"/>
      <inkml:brushProperty name="height" value="0" units="cm"/>
    </inkml:brush>
  </inkml:definitions>
  <inkml:trace contextRef="#ctx0" brushRef="#br0">143 17 24575,'-3'4'0,"1"-1"0,0 1 0,0 0 0,-1-1 0,1 1 0,0 0 0,0-1 0,0 0 0,0 0 0,2-3 0,-1 1 0,1-1 0,0 0 0,0 1 0,-1-1 0,1 1 0,0-1 0,0 1 0,-1-1 0,1 1 0,0-1 0,0 1 0,0-1 0,-1 0 0,1 0 0,0 1 0,0-1 0,0 1 0,-1-1 0,1 1 0,-1 0 0,1 0 0,0 0 0,0-1 0,0 1 0,0-1 0,0 0 0,0 1 0,-1-1 0,1 1 0,0-1 0,0 1 0,0-1 0,-1 1 0,1 0 0,0 0 0,0 0 0,-1 0 0,1-1 0,0 1 0,0 0 0,-1 0 0,1-1 0,-1 1 0,1 0 0,-1 0 0,0 0 0,1 0 0,-1 0 0,1-1 0,0 1 0,0-1 0,0 0 0,-1 1 0,1-1 0,-1 1 0,0 0 0,1 0 0,0 0 0,-1 0 0,1 0 0,-1 0 0,1 0 0,0 0 0,-1 0 0,1 0 0,0 0 0,0 0 0,-1-1 0,1 1 0,0-1 0,0 1 0,-1-1 0,1 1 0,0-1 0,-1 1 0,1 0 0,-1-1 0,1 1 0,-1 0 0,0 1 0,0-1 0,0 0 0,0 1 0,0-1 0,1 0 0,-1 0 0,1-1 0,0 1 0,-1-1 0,1 0 0,0 0 0,0 1 0,0-1 0,-1 0 0,1 0 0,0 1 0,0-1 0,-1 0 0,1 1 0,0-1 0,0 0 0,-1 1 0,1-1 0,0 0 0,0 1 0,0-1 0,0 1 0,-1 0 0,1 0 0,0 0 0,0-1 0,0 1 0,0 0 0,-1-1 0,1 1 0,0-1 0,0 0 0,0 1 0,-1 0 0,1 0 0,-1 0 0,1 0 0,0 0 0,-1 1 0,1-2 0,0 1 0,0 0 0,0-1 0,-1 0 0,1 1 0,-1 0 0,0 1 0,-1 0 0,0 1 0,1 0 0,1-1 0,-1-1 0,1-1 0,0 0 0,0 1 0,0-1 0,0 1 0,0 0 0,0-1 0,0 1 0,0 0 0,0 0 0,0-1 0,0 1 0,0 0 0,0 0 0,-1-1 0,1 1 0,0 0 0,0 0 0,-1-1 0,1 1 0,-1 0 0,1 0 0,0-1 0,-1 1 0,1 0 0,-1 0 0,1 0 0,0-1 0,-1 1 0,1-1 0,0 1 0,0-1 0,0 0 0,0 1 0,0-1 0,0 1 0,0-1 0,0 1 0,0-1 0,0 0 0,0 1 0,0-1 0,0 0 0,0 1 0,0 0 0,0-1 0,0 1 0,0-1 0,0 1 0,0-1 0,0 0 0,1 1 0,-1-1 0,0 1 0,0 0 0,1-1 0,-1 1 0,0-1 0,0 1 0,0-1 0,0 1 0,0-1 0,0 0 0,0 1 0,-1-1 0,1 0 0,0 1 0,0-1 0,0 1 0,-1 0 0,1 0 0,0-1 0,-1 1 0,1-1 0,0 1 0,0 0 0,-1-1 0,1 1 0,0 0 0,0-1 0,-1 1 0,1 0 0,0 0 0,-1 0 0,1 0 0,0-1 0,-1 1 0,1 0 0,-1 0 0,1-1 0,-1 1 0,0 0 0,1 1 0,-1-1 0,0 0 0,1 0 0,-1-1 0,1 1 0,0-1 0,0 1 0,0-1 0,0 0 0,0 1 0,0-1 0,0 1 0,0-1 0,0 1 0,0-1 0,0 1 0,0 0 0,0 0 0,0 0 0,0 0 0,0 0 0,0 0 0,1 0 0,-1-1 0,0 1 0,0 0 0,0 0 0,0-1 0,0 0 0,0 1 0,0-1 0,0 0 0,0 1 0,0-1 0,0 0 0,0 1 0,-1-1 0,1 0 0,0 0 0,0 1 0,0-1 0,0 0 0,-1 1 0,1-1 0,0 0 0,0 1 0,-1-1 0,1 0 0,0 1 0,0-1 0,-1 0 0,1 1 0,0-1 0,-1 0 0,1 1 0,0-1 0,-1 0 0,1 1 0,0 0 0,-1-1 0,1 1 0,-1 0 0,1-1 0,-1 1 0,0-1 0,1 1 0,-1-1 0,1 1 0,-1 0 0,1-1 0,-1 1 0,1-1 0,0 1 0,0-1 0,-1 0 0,1 1 0,0-1 0,0 0 0,-1 1 0,1-1 0,0 0 0,0 0 0,0 1 0,0-1 0,0 0 0,0 1 0,-1-1 0,1 0 0,0 1 0,0 0 0,0 0 0,-1-1 0,1 1 0,0 0 0,-1-1 0,1 1 0,0 0 0,-1 0 0,1 0 0,0 0 0,-1 0 0,1 0 0,-1-1 0,1 1 0,-1-1 0,1 1 0,0 0 0,-1-1 0,1 0 0,0 1 0,0-1 0,-1 0 0,1 1 0,0-1 0,0 0 0,0 1 0,-1-1 0,1 0 0,0 0 0,0 0 0,0 0 0,-1 0 0,1 1 0,0-1 0,0 0 0,-1 0 0,1 0 0,0 0 0,-1 1 0,1-1 0,0 0 0,-1 1 0,1-1 0,0 1 0,-1-1 0,1 1 0,-1-1 0,1 0 0,0 1 0,-1-1 0,1 1 0,0-1 0,0 1 0,0-1 0,0 0 0,-1 1 0,1-1 0,0 1 0,0-1 0,0 0 0,0 1 0,-1-1 0,1 0 0,0 1 0,0-1 0,-1 1 0,1-1 0,-1 1 0,0 0 0,1 0 0,-1-1 0,0 1 0,1-1 0,-1 1 0,1-1 0,0 1 0,-1-1 0,1 0 0,0 1 0,-1-1 0,1 0 0,-1 1 0,1 0 0,-1 0 0,0 0 0,1 0 0,-1 0 0,0 0 0,1 0 0,-1-1 0,0 1 0,1 0 0,0-1 0,-1 1 0,1-1 0,0 1 0,0-1 0,0 0 0,0 1 0,0-1 0,0 0 0,-1 1 0,1-1 0,0 0 0,0 1 0,0-1 0,0 1 0,0-1 0,-1 1 0,1 0 0,0-1 0,0 1 0,0 0 0,-1 0 0,1 0 0,0-1 0,0 1 0,0 0 0,0-1 0,0 0 0,-1 1 0,0-1 0,1 1 0,-1-1 0,1 0 0,0 1 0,0-1 0,0 0 0,0 1 0,0-1 0,0 0 0,0 1 0,0-1 0,0 1 0,0-1 0,0 1 0,0-1 0,0 1 0,0-1 0,0 1 0,0-1 0,0 1 0,0 0 0,0-1 0,0 1 0,0 0 0,0 0 0,0 0 0,0-1 0,0 1 0,0 0 0,1-1 0,-1 1 0,0-1 0,0 1 0,0 0 0,0 0 0,0-1 0,0 1 0,0 0 0,0-1 0,0 1 0,1 0 0,-1-1 0,0 1 0,0-1 0,0 1 0,0-1 0,1 0 0,-1 1 0,0 0 0,0-1 0,0 1 0,0-1 0,0 1 0,0 0 0,1-1 0,-1 1 0,0 0 0,0 0 0,0 0 0,0-1 0,0 1 0,0 0 0,0-1 0,0 0 0,0 1 0,0-1 0,0 1 0,0 0 0,0-1 0,0 1 0,0-1 0,0 1 0,0-1 0,0 0 0,0 1 0,0-1 0,0 1 0,0-1 0,0 1 0,0 0 0,0-1 0,0 1 0,0-1 0,0 0 0,0 1 0,0-1 0,0 0 0,1 1 0,-1-1 0,0 0 0,0 1 0,0-1 0,1 0 0,-1 1 0,0-1 0,0 0 0,1 1 0,-1-1 0,0 1 0,1-1 0,-1 1 0,1 0 0,-1-1 0,1 1 0,0 0 0,-1-1 0,1 0 0,-1 1 0,1-1 0,0 1 0,0-1 0,0 1 0,-1-1 0,1 1 0,-1-1 0,1 1 0,-1-1 0,1 0 0,-1 1 0,1-1 0,-1 0 0,1 1 0,0-1 0,-1 0 0,1 0 0,0 1 0,0-1 0,0 1 0,-1-1 0,1 0 0,0 1 0,-1-1 0,1 0 0,0 1 0,0-1 0,0 0 0,-1 1 0,1-1 0,-1 0 0,1 0 0,-1 0 0,1 1 0,-1-1 0,1 0 0,0 0 0,0 0 0,0 1 0,0-1 0,0 0 0,0 0 0,0 0 0,0 0 0,0 1 0,-1-1 0,1 0 0,0 0 0,0 0 0,-1 0 0,1 0 0,0 0 0,0 0 0,-1 0 0,1 0 0,-1 0 0,1 0 0,0 0 0,-1 0 0,1 1 0,-1-1 0,1 0 0,-1 0 0,1 0 0,0 0 0,0 0 0,0 0 0,0 0 0,0 0 0,1 0 0,0 0 0,0 0 0,1 0 0,-1 0 0,0 0 0,0 0 0,-1 0 0,0 0 0,1 0 0,-1 0 0,0 0 0,0 0 0,0 0 0,0 0 0,-1 0 0,1-1 0,0 1 0,-1 0 0,0 0 0,1 0 0,-1-1 0,0 1 0,1 0 0,-1-1 0,1 1 0,0-1 0,-1 1 0,1-1 0,-1 0 0,1 0 0,0 0 0,-1 0 0,0 0 0,1 0 0,0 0 0,0-1 0,-1 1 0,1-1 0,0 1 0,-1-1 0,0 2 0,0-1 0,1 1 0,-1-1 0,0 0 0,0 0 0,0 1 0,1-1 0,-1 0 0,0 0 0,0 1 0,0-1 0,1 0 0,-1 1 0,0-1 0,0 1 0,0-1 0,0 0 0,0 0 0,0-1 0,1 0 0,-1 1 0,0 0 0,1 0 0,-1 0 0,1 0 0,-1 0 0,0 0 0,0 0 0,0 0 0,0 0 0,1 0 0,-1 0 0,0 1 0,0-1 0,0 1 0,0 0 0,0-1 0,1 1 0,-1-1 0,0 1 0,0-1 0,1 0 0,-1 1 0,0-1 0,1 1 0,-1 0 0,0-1 0,1 1 0,-1 0 0,0 0 0,1 0 0,-1 0 0,1-1 0,0 1 0,0 0 0,0-1 0,0 1 0,1-1 0,-1 1 0,0 0 0,0 0 0,-1 0 0,0-1 0,1 1 0,-1 0 0,0 0 0,1 0 0,-1-1 0,1 1 0,-1 0 0,1 0 0,-1 0 0,0 0 0,0 0 0,1-1 0,-1 1 0,0 0 0,0 0 0,1-1 0,-1 1 0,0 0 0,1 0 0,-1 0 0,0-1 0,1 1 0,0 0 0,-1 0 0,0 0 0,1-1 0,-1 1 0,0 0 0,0 0 0,1 0 0,-1 0 0,1 0 0,-1 0 0,1 0 0,-1-1 0,0 1 0,1 0 0,-1 0 0,0 0 0,1 0 0,-1 0 0,1 0 0,0 0 0,-1 0 0,1 0 0,-1 0 0,1 0 0,0 0 0,0 0 0,0 0 0,0 0 0,0 0 0,0 0 0,1 0 0,-1 0 0,1 0 0,0 0 0,0 0 0,0 0 0,1 0 0,-1 0 0,1 0 0,-1 0 0,0 0 0,0 0 0,-1 0 0,0 0 0,0 0 0,0-1 0,0 1 0,0 0 0,0-1 0,0 1 0,0-1 0,0 1 0,-1 0 0,1 0 0,0 0 0,-1-1 0,1 1 0,0 0 0,0-1 0,-1 1 0,1-1 0,0 1 0,0 0 0,-1 0 0,1 0 0,0 0 0,1-1 0,-1 1 0,1-1 0,-1 0 0,1 0 0,0 1 0,-1-1 0,0 0 0,0 1 0,0-1 0,0 1 0,0-1 0,0 1 0,-1-1 0,1 1 0,0 0 0,-1 0 0,0 0 0,0 1 0,0-1 0,1 0 0,-1 0 0,0 0 0,1 1 0,-1-1 0,1 0 0,0 1 0,0-1 0,0 1 0,0-1 0,1 1 0,-1-1 0,0 0 0,1-1 0,0 1 0,0-1 0,-1 1 0,1-2 0,-1 2 0,1-1 0,-1 0 0,-1 1 0,1 0 0,0-1 0,-1 1 0,0 0 0,1 0 0,-1 0 0,0-1 0,0 1 0,0 0 0,0 0 0,1 0 0,-1-1 0,0 1 0,0 0 0,1 0 0,-1-1 0,0 1 0,1-1 0,-1 1 0,0-1 0,1 0 0,-1 0 0,1 1 0,0-1 0,-1 0 0,1 0 0,0 0 0,0-1 0,0 1 0,-1 0 0,1 0 0,0 0 0,0-1 0,0 1 0,-1 0 0,1 0 0,0 0 0,0 0 0,-1 0 0,1 0 0,0 1 0,0-1 0,0 1 0,-1 0 0,1-1 0,-1 1 0,0 0 0,1-1 0,-1 1 0,1 0 0,-1 0 0,1-1 0,0 1 0,0-1 0,0 0 0,1 0 0,0 0 0,-1 0 0,1-1 0,0 1 0,-1 0 0,0 0 0,0 0 0,0 1 0,1-1 0,-1 0 0,1 0 0,-1 1 0,1-2 0,0 1 0,-1 0 0,1 0 0,-1 0 0,1-1 0,0 0 0,0 1 0,0 0 0,-1 0 0,1 0 0,-1 1 0,-1-1 0,1 1 0,-1 0 0,1 0 0,-1 0 0,0 0 0,1 0 0,-1 0 0,1-1 0,0 1 0,-1 0 0,1 0 0,-1 0 0,1 0 0,0-1 0,0 1 0,1-1 0,-1 1 0,1-1 0,-1 1 0,2-1 0,-1 0 0,1 0 0,-1 0 0,0 0 0,0 0 0,-1 1 0,0 0 0,0 0 0,0 0 0,-1 0 0,1 0 0,-1 0 0,0 0 0,1 0 0,-1 0 0,0 0 0,1 0 0,-1 0 0,0 0 0,1 0 0,-1 0 0,1 0 0,-1 0 0,1 1 0,0-1 0,0 0 0,0 0 0,0 1 0,1-1 0,-1 1 0,0-1 0,1 0 0,-1 1 0,0-1 0,0 0 0,0 1 0,-1-1 0,1 1 0,-1-1 0,2 1 0,-1 0 0,1 1 0,-1-1 0,1 0 0,-1-1 0,0 1 0,0-1 0,0 0 0,-1 0 0,1 0 0,0 0 0,0 0 0,0 0 0,1 0 0,-1-1 0,1 1 0,0-2 0,0 1 0,0-1 0,0 0 0,0 1 0,1-1 0,0 1 0,-1 0 0,1 0 0,-1 0 0,0 0 0,-1 0 0,0 1 0,0-1 0,-1 1 0,1 0 0,-1-1 0,0 1 0,1 0 0,-1 0 0,1-1 0,-1 1 0,1-1 0,0 1 0,-1 0 0,1-1 0,-1 1 0,1 0 0,-1 0 0,1 0 0,-1 0 0,1-1 0,-1 1 0,1-1 0,0 0 0,0 0 0,0 0 0,0 0 0,0-1 0,0 0 0,0 1 0,0-1 0,0 1 0,-1 1 0,0-1 0,0 1 0,0-1 0,0 1 0,-1-1 0,1 1 0,0 0 0,0-1 0,0 0 0,1 1 0,-1-1 0,0 0 0,1 0 0,-1 0 0,1 0 0,-1 1 0,1-1 0,-1 0 0,0 1 0,0-1 0,1 1 0,-1-1 0,0 1 0,1-1 0,-1 1 0,0 0 0,2 0 0,-1-1 0,1 1 0,-1-1 0,0 1 0,0 0 0,0-1 0,-1 1 0,1 0 0,0 0 0,0-1 0,1 1 0,-1 0 0,1-1 0,0 0 0,1 1 0,0 0 0,0 0 0,-1 0 0,0 0 0,0 0 0,0-1 0,-1 1 0,0 0 0,0 0 0,-1 0 0,1 0 0,0 0 0,0 0 0,-1 0 0,1 0 0,1-1 0,0 1 0,1 0 0,0-1 0,-1 1-410,1 0 0,-1-1 410,1 1 0,0-1 0,-1 1 0,1-1 0,0 1 0,0-1 0,1 0 0,0 1 0,-2-1 0,1 1 0,0-1 0,0 0 0,0 1 0,0-1 0,-1 1 0,0-1 0,0 1 820,-2-1-820,1 1 0,-1 0 0,1-1 0,-1 1 0,0 0 0,0 0 0,1-1 0,-1 1 0,0-1 0,1 1 0,-1-1 0,0 1 0,1-1 0,-1 1 0,0-1 0,0 1 0,1-1 0,-1 0 0,0 0 0,0 0 0,0 0 0,1-1 0,-1 1 0,0 0 0,0 0 0,0-1 0,0 1 0,0 0 0,0 0 0,0 0 0,0 0 0,-1 1 0,1-1 0,-1 1 0,1-1 0,-1 1 0,0-1 0,1 1 0,-1-1 0,0 0 0,0 0 0,-1 0 0,1 1 0,0-1 0,0 1 0,0-1 0,0 1 0,1-1 0,-1 0 0,1 0 0,-1 0 0,1 0 0,-1 0 0,1 0 0,-1-1 0,1 1 0,0 0 0,0 0 0,0 0 0,0 0 0,-1 0 0,1 0 0,0 0 0,0 0 0,0 0 0,-1 0 0,1 0 0,0 1 0,0-1 0,0 0 0,0 0 0,-1 1 0,1-1 0,-1 0 0,1 1 0,0-1 0,-1 1 0,1 0 0,0-1 0,0 1 0,-1 0 0,1 0 0,0 0 0,-1-1 0,1 1 0,-1-1 0,1 1 0,-1-1 0,1 1 0,-1-1 0,1 1 0,-1-1 0,1 1 0,-1-1 0,1 1 0,-1 0 0,1-1 0,0 1 0,-1 0 0,1-1 0,-1 1 0,1 0 0,0-1 0,-1 1 0,1 0 0,0 0 0,-1-1 0,1 1 0,0 0 0,-1-1 0,1 1 0,0 0 0,-1-1 0,1 1 0,0 0 0,-1 0 0,1-1 0,0 1 0,-1 0 0,1 0 0,0 0 0,-1-1 0,1 1 0,-1 0 0,1 0 0,-1 0 0,0-1 0,0 1 0,1 0 0,-1 0 0,0 0 0,0 0 0,0-1 0,0 1 0,0 0 0,-1 0 0,1 0 0,0 0 0,-1 0 0,1 0 0,-1 0 0,0 0 0,1 0 0,-1 0 0,1 0 0,0 0 0,0 0 0,0 0 0,0 0 0,1 0 0,-1 0 0,0 0 0,0 0 0,0 0 0,1 0 0,-1 0 0,0 1 0,0-1 0,0 0 0,0 0 0,1 1 0,-1-1 0,1 0 0,-1 0 0,0 1 0,0-1 0,-1 1 0,1-1 0,-1 0 0,1 0 0,0 0 0,0 0 0,0 0 0,0 0 0,0 0 0,1 0 0,-1 0 0,0 0 0,0 0 0,0 0 0,-1 0 0,0 0 0,0 0 0,0 0 0,1 0 0,-1 0 0,1 0 0,0 0 0,0 0 0,0 0 0,0 0 0,0 0 0,0 0 0,1 0 0,-1 0 0,1 0 0,-1 0 0,1 0 0,-1 0 0,1 0 0,0 0 0,-1 0 0,1 0 0,-1 0 0,1 0 0,0 0 0,-1 0 0,-1 0 0,0-1 0,0 1 0,-1-1 0,0 0 0,0 1 0,0 0 0,1 0 0,1 0 0,0-1 0,0 1 0,1 0 0,0 0 0,-1 0 0,0 0 0,1 0 0,-1 0 0,0-1 0,0 1 0,0 0 0,1 0 0,-1 0 0,0 0 0,0 0 0,1 0 0,-1 0 0,0 0 0,1 0 0,-1-1 0,0 1 0,-1 0 0,1-1 0,1 1 0,-1-1 0,0 1 0,0-1 0,1 1 0,-1 0 0,1-1 0,-1 1 0,1 0 0,0 0 0,-1 0 0,1-1 0,0 1 0,-1 0 0,1 0 0,0 0 0,-1 0 0,1 0 0,0 0 0,-1 0 0,1 0 0,0 0 0,-1 0 0,0-1 0,1 1 0,-1 0 0,0 0 0,0 0 0,0 0 0,1 0 0,-1 0 0,0 0 0,1 0 0,0 0 0,-1 0 0,1 0 0,0 0 0,0-1 0,0 1 0,-1 0 0,1 0 0,0 0 0,0-1 0,-1 1 0,1 0 0,-1-1 0,0 1 0,1-1 0,-1 1 0,0-1 0,1 1 0,-1-1 0,1 1 0,-1-1 0,1 1 0,-1 0 0,1-1 0,-1 1 0,1-1 0,-1 1 0,0-1 0,0 1 0,0-1 0,0 1 0,0-1 0,1 1 0,-1 0 0,1-1 0,0 1 0,-1 0 0,1 0 0,0-1 0,-1 1 0,1-1 0,-1 0 0,0 0 0,0 1 0,1-1 0,-1 0 0,0 0 0,0 1 0,1-1 0,-1 0 0,1 1 0,-1-1 0,0 1 0,1-1 0,-1 1 0,1-1 0,0 1 0,0 0 0,0-1 0,-1 1 0,1-1 0,-1 0 0,0 0 0,1 0 0,-1 0 0,0 1 0,1-1 0,-1 1 0,1-1 0,0 1 0,0 0 0,-1 0 0,1-1 0,-1 1 0,1 0 0,-1-1 0,1 1 0,0-1 0,-1 1 0,1-1 0,-1 1 0,0-1 0,1 1 0,-1 0 0,1-1 0,0 1 0,-1-1 0,1 0 0,-1 0 0,0 0 0,0 1 0,0-1 0,1 1 0,-1-1 0,1 1 0,-1 0 0,1-1 0,0 1 0,-1 0 0,1-1 0,0 1 0,-1-1 0,1 1 0,0 0 0,-1 0 0,1 0 0,-1 0 0,1 0 0,-1 0 0,1 0 0,-1 0 0,0 0 0,1 0 0,-1 0 0,0 0 0,0 0 0,0 0 0,0 0 0,0 0 0,0 0 0,-1 0 0,1 0 0,-1 0 0,1 0 0,-1 0 0,1 0 0,1 0 0,-1 0 0,1 0 0,0 0 0,-1-1 0,0 1 0,1 0 0,-1-1 0,0 1 0,0-1 0,1 1 0,-2-1 0,1 1 0,0-1 0,0 1 0,-1 0 0,1-1 0,0 1 0,0-1 0,0 1 0,0-1 0,-1 0 0,1 0 0,-1 0 0,0 0 0,0 0 0,0 0 0,1 1 0,1-1 0,-1 1 0,1 0 0,-1 0 0,1 0 0,0-1 0,-1 1 0,1 0 0,-1-1 0,0 1 0,0 0 0,0-1 0,0 1 0,-1-1 0,1 1 0,0-1 0,-1 1 0,0-1 0,0 1 0,0 0 0,0 0 0,0-1 0,0 1 0,-1-1 0,1 1 0,0-1 0,0 1 0,0 0 0,1-1 0,0 1 0,0 0 0,0 0 0,1 0 0,0 0 0,-1-1 0,1 1 0,0 0 0,0 0 0,-1 0 0,1 0 0,0 0 0,-1 0 0,1 0 0,-1 0 0,1 0 0,0-1 0,-1 1 0,-1 0 0,1-1 0,-1 0 0,-1 0 0,1 1 0,-1-1 0,1 0 0,1 0 0,-1 1 0,1 0 0,0 0 0,0 0 0,0 0 0,1 0 0,-1 0 0,1 0 0,0-1 0,-1 1 0,1 0 0,0 0 0,0-1 0,-1 1 0,1-1 0,-1 1 0,0-1 0,-1 0 0,0 0 0,1 0 0,-1 0 0,0 0 0,1 1 0,-1-1 0,0 1 0,1-1 0,0 1 0,0 0 0,0 0 0,1 0 0,-1 0 0,1 0 0,0 0 0,-1 0 0,1 0 0,0 0 0,-1 0 0,1 0 0,0 0 0,-1 1 0,0-1 0,1 0 0,-1 1 0,1-1 0,-1 0 0,0 1 0,0-1 0,0 1 0,0-1 0,0 1 0,0-1 0,0 1 0,0-1 0,0 1 0,1-1 0,-1 0 0,0 1 0,1-1 0,-2 1 0,1-1 0,0 0 0,0 1 0,0-1 0,1 0 0,-1 0 0,1 1 0,0-1 0,-1 0 0,1 0 0,0 0 0,-1 0 0,1 0 0,-1 1 0,1-1 0,0 0 0,-1 0 0,1 0 0,0 0 0,-1 1 0,1-1 0,-1 0 0,1 0 0,0 1 0,-1-1 0,1 0 0,0 1 0,0-1 0,-1 0 0,1 1 0,0-1 0,-1 0 0,1 0 0,0 1 0,-1-1 0,1 0 0,0 0 0,0 1 0,0-1 0,-1 1 0,1-1 0,0 1 0,0-1 0,0 1 0,0-1 0,0 1 0,0-1 0,0 0 0,0 1 0,0-1 0,1 0 0,-1 1 0,0-1 0,0 1 0,0-1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20minutos.es/licencia_20_minuto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With thanks to Rachel Hawkes and Nick Avery for their input on the lesson material and 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Consolidation of singular forms of ‘</a:t>
            </a:r>
            <a:r>
              <a:rPr lang="en-GB" baseline="0" dirty="0" err="1"/>
              <a:t>hacer</a:t>
            </a:r>
            <a:r>
              <a:rPr lang="en-GB" baseline="0" dirty="0"/>
              <a:t>’ in the present (</a:t>
            </a:r>
            <a:r>
              <a:rPr lang="en-GB" baseline="0" dirty="0" err="1"/>
              <a:t>hago</a:t>
            </a:r>
            <a:r>
              <a:rPr lang="en-GB" baseline="0" dirty="0"/>
              <a:t>, </a:t>
            </a:r>
            <a:r>
              <a:rPr lang="en-GB" baseline="0" dirty="0" err="1"/>
              <a:t>haces</a:t>
            </a:r>
            <a:r>
              <a:rPr lang="en-GB" baseline="0" dirty="0"/>
              <a:t>, </a:t>
            </a:r>
            <a:r>
              <a:rPr lang="en-GB" baseline="0" dirty="0" err="1"/>
              <a:t>hace</a:t>
            </a:r>
            <a:r>
              <a:rPr lang="en-GB" baseline="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Consolidation of present simple for ongoing meaning (events in progress)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Silent [h] vs [</a:t>
            </a:r>
            <a:r>
              <a:rPr lang="en-GB" baseline="0" dirty="0" err="1"/>
              <a:t>ch</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revisited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hago [26]; haces [26], hace [26]; hice [26]; hiciste [26]; hizo [26]; frío [1020]; calor [945]; cielo [620]; noviembre [1434]; septiembre [1150]; mayo [909]; febrero [1419]; lunes [1370]; martes [3101]; miércoles [1816]; jueves [1650]; primero [82]; pregunta [507]; tarea [995]; pero [30]; película [543]; trabajo [152] mucho [41]; pájaro [1607]; papel [393]; entrevista [1653]; compra [1162]; clima [1675]; comentario [497]; daño [1319]; fila [1976]; por todas partes [92]; ¿cómo? [151]; ¿qué? [50]; ¿cuál? [445]; ¿cuánto? [580]; ¿cuánta? [580]; cinco [284]; diez [449]; doce [1138]; quince [1215]; traducción [2822]; mes [288]; mitad [834]; parecer [89]; demasiado [494]; casi [166]; dice [31]; pronto [376]; ejercicio [519]; aunque [131]; nosotros [164]; nosotras [164]; ellos [9]; ellas [72]; mil [191]; tiempo [80]; para [16]; mañana [215]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630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understand</a:t>
            </a:r>
            <a:r>
              <a:rPr lang="en-US" b="0" baseline="0" dirty="0"/>
              <a:t> whether the </a:t>
            </a:r>
            <a:r>
              <a:rPr lang="en-US" b="0" dirty="0"/>
              <a:t>present tense is</a:t>
            </a:r>
            <a:r>
              <a:rPr lang="en-US" b="0" baseline="0" dirty="0"/>
              <a:t> used for </a:t>
            </a:r>
            <a:r>
              <a:rPr lang="en-US" b="0" dirty="0"/>
              <a:t>routine or ongoing/unfinished actions by paying attention to temporal adverbs.</a:t>
            </a:r>
          </a:p>
          <a:p>
            <a:endParaRPr lang="en-US" b="1" dirty="0"/>
          </a:p>
          <a:p>
            <a:r>
              <a:rPr lang="en-US" b="1" dirty="0"/>
              <a:t>Procedure:</a:t>
            </a:r>
          </a:p>
          <a:p>
            <a:pPr marL="228600" indent="-228600">
              <a:buAutoNum type="arabicPeriod"/>
            </a:pPr>
            <a:r>
              <a:rPr lang="en-US" b="0" dirty="0"/>
              <a:t>Students listen to the same text again and decide which is the most accurate translation of each verb in English by paying attention to the temporal adverbs (</a:t>
            </a:r>
            <a:r>
              <a:rPr lang="en-US" b="0" dirty="0" err="1"/>
              <a:t>normalmente</a:t>
            </a:r>
            <a:r>
              <a:rPr lang="en-US" b="0" dirty="0"/>
              <a:t>, etc.). Note that a box is provided</a:t>
            </a:r>
            <a:r>
              <a:rPr lang="en-US" b="0" baseline="0" dirty="0"/>
              <a:t> on the right, in order to give students support (the words appear in random order). For higher achieving groups, this box could be removed so that </a:t>
            </a:r>
            <a:r>
              <a:rPr lang="en-US" b="0" baseline="0" dirty="0" err="1"/>
              <a:t>studewnts</a:t>
            </a:r>
            <a:r>
              <a:rPr lang="en-US" b="0" baseline="0" dirty="0"/>
              <a:t> have to identify the temporal adverbs in the audio input.</a:t>
            </a:r>
            <a:endParaRPr lang="en-US" b="0" dirty="0"/>
          </a:p>
          <a:p>
            <a:pPr marL="228600" indent="-228600">
              <a:buAutoNum type="arabicPeriod"/>
            </a:pPr>
            <a:r>
              <a:rPr lang="en-US" b="0" dirty="0"/>
              <a:t>Teachers then click to show the answer</a:t>
            </a:r>
            <a:r>
              <a:rPr lang="en-US" b="0" baseline="0" dirty="0"/>
              <a:t> (A or B) for each question item</a:t>
            </a:r>
            <a:r>
              <a:rPr lang="en-US" b="0" dirty="0"/>
              <a:t>. </a:t>
            </a:r>
          </a:p>
          <a:p>
            <a:pPr marL="228600" indent="-228600">
              <a:buAutoNum type="arabicPeriod"/>
            </a:pPr>
            <a:r>
              <a:rPr lang="en-US" b="0" dirty="0"/>
              <a:t>Students listen one final time and write down when each action takes place, translating the adverbial phrases.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Optionally, the text could be played again and more detailed questions could be asked about the text. For example, 1. What does Daniel do every Thursday? 2. What’s he queuing for now? 3. What does Daniel think of the author? 4. What does Lucía always do?</a:t>
            </a:r>
          </a:p>
          <a:p>
            <a:pPr marL="0" indent="0">
              <a:buNone/>
            </a:pPr>
            <a:endParaRPr lang="en-US" b="0" dirty="0"/>
          </a:p>
          <a:p>
            <a:pPr marL="0" indent="0">
              <a:buNone/>
            </a:pPr>
            <a:r>
              <a:rPr lang="en-US" b="1" dirty="0"/>
              <a:t>Transcript:</a:t>
            </a:r>
          </a:p>
          <a:p>
            <a:pPr marL="171450" indent="-171450" algn="l">
              <a:buFontTx/>
              <a:buChar char="-"/>
            </a:pPr>
            <a:r>
              <a:rPr lang="es-ES" sz="1200" dirty="0">
                <a:solidFill>
                  <a:schemeClr val="accent5">
                    <a:lumMod val="50000"/>
                  </a:schemeClr>
                </a:solidFill>
              </a:rPr>
              <a:t>N: ¡Hola, Daniel! ¿Qué tal? ¿Qué haces hoy aquí?</a:t>
            </a:r>
          </a:p>
          <a:p>
            <a:pPr marL="171450" indent="-171450" algn="l">
              <a:buFontTx/>
              <a:buChar char="-"/>
            </a:pPr>
            <a:r>
              <a:rPr lang="es-ES" sz="1200" dirty="0">
                <a:solidFill>
                  <a:schemeClr val="accent5">
                    <a:lumMod val="50000"/>
                  </a:schemeClr>
                </a:solidFill>
              </a:rPr>
              <a:t>D: Pues cada jueves hago deporte en el centro cultural, pero esta semana hay varias actividades, así que ahora hago fila para entrar al festival del cómic. ¿Haces ejercicio aquí normalmente?</a:t>
            </a:r>
          </a:p>
          <a:p>
            <a:pPr marL="171450" indent="-171450" algn="l">
              <a:buFontTx/>
              <a:buChar char="-"/>
            </a:pPr>
            <a:r>
              <a:rPr lang="es-ES" sz="1200" dirty="0">
                <a:solidFill>
                  <a:schemeClr val="accent5">
                    <a:lumMod val="50000"/>
                  </a:schemeClr>
                </a:solidFill>
              </a:rPr>
              <a:t>N: Sí, hago yoga los martes, pero hoy hago una entrevista a un autor importante, se llama Francisco Ibáñez.</a:t>
            </a:r>
          </a:p>
          <a:p>
            <a:pPr marL="171450" indent="-171450" algn="l">
              <a:buFontTx/>
              <a:buChar char="-"/>
            </a:pPr>
            <a:r>
              <a:rPr lang="es-ES" sz="1200" dirty="0">
                <a:solidFill>
                  <a:schemeClr val="accent5">
                    <a:lumMod val="50000"/>
                  </a:schemeClr>
                </a:solidFill>
              </a:rPr>
              <a:t>D: ¿En serio? ¡qué bien! Me encantan sus cómics. Entonces en este momento haces un plan para la entrevista, ¿no?</a:t>
            </a:r>
          </a:p>
          <a:p>
            <a:pPr marL="171450" indent="-171450" algn="l">
              <a:buFontTx/>
              <a:buChar char="-"/>
            </a:pPr>
            <a:r>
              <a:rPr lang="es-ES" sz="1200" dirty="0">
                <a:solidFill>
                  <a:schemeClr val="accent5">
                    <a:lumMod val="50000"/>
                  </a:schemeClr>
                </a:solidFill>
              </a:rPr>
              <a:t>N: Bueno, esta tarde hago el trabajo con Hugo. Siempre hace un esfuerzo y hace buenas preguntas. Oye, ¿Lucía hace algo ahora?</a:t>
            </a:r>
          </a:p>
          <a:p>
            <a:pPr marL="171450" indent="-171450" algn="l">
              <a:buFontTx/>
              <a:buChar char="-"/>
            </a:pPr>
            <a:r>
              <a:rPr lang="es-ES" sz="1200" dirty="0">
                <a:solidFill>
                  <a:schemeClr val="accent5">
                    <a:lumMod val="50000"/>
                  </a:schemeClr>
                </a:solidFill>
              </a:rPr>
              <a:t>D: Sí, ya está dentro. Generalmente hace los deberes pronto para venir antes. En este momento hace pájaros de papel con una profesora japonesa*.</a:t>
            </a:r>
          </a:p>
          <a:p>
            <a:pPr marL="171450" indent="-171450" algn="l">
              <a:buFontTx/>
              <a:buChar char="-"/>
            </a:pPr>
            <a:r>
              <a:rPr lang="es-ES" sz="1200" dirty="0">
                <a:solidFill>
                  <a:schemeClr val="accent5">
                    <a:lumMod val="50000"/>
                  </a:schemeClr>
                </a:solidFill>
              </a:rPr>
              <a:t>N: ¡Ah, genial! Siempre hace cosas interesantes. Bueno, ¡hasta luego! Te veo después.</a:t>
            </a:r>
            <a:endParaRPr lang="en-GB" sz="1200" dirty="0">
              <a:solidFill>
                <a:schemeClr val="accent5">
                  <a:lumMod val="50000"/>
                </a:schemeClr>
              </a:solidFill>
            </a:endParaRPr>
          </a:p>
          <a:p>
            <a:pPr marL="0" indent="0" algn="l">
              <a:buFontTx/>
              <a:buNone/>
            </a:pPr>
            <a:endParaRPr lang="en-GB" sz="1200" dirty="0">
              <a:solidFill>
                <a:schemeClr val="accent5">
                  <a:lumMod val="50000"/>
                </a:schemeClr>
              </a:solidFill>
            </a:endParaRPr>
          </a:p>
          <a:p>
            <a:r>
              <a:rPr lang="en-GB" b="1" baseline="0" dirty="0"/>
              <a:t>Frequency of unknown words:</a:t>
            </a:r>
          </a:p>
          <a:p>
            <a:r>
              <a:rPr lang="en-GB" b="0" baseline="0" dirty="0" err="1"/>
              <a:t>oye</a:t>
            </a:r>
            <a:r>
              <a:rPr lang="en-GB" b="0" baseline="0" dirty="0"/>
              <a:t> [oír-254]; </a:t>
            </a:r>
            <a:r>
              <a:rPr lang="en-GB" b="0" baseline="0" dirty="0" err="1"/>
              <a:t>japonés</a:t>
            </a:r>
            <a:r>
              <a:rPr lang="en-GB" b="0" baseline="0" dirty="0"/>
              <a:t> [2019]; </a:t>
            </a:r>
            <a:r>
              <a:rPr lang="en-GB" b="0" baseline="0" dirty="0" err="1"/>
              <a:t>qué</a:t>
            </a:r>
            <a:r>
              <a:rPr lang="en-GB" b="0" baseline="0" dirty="0"/>
              <a:t> </a:t>
            </a:r>
            <a:r>
              <a:rPr lang="en-GB" b="0" baseline="0" dirty="0" err="1"/>
              <a:t>tal</a:t>
            </a:r>
            <a:r>
              <a:rPr lang="en-GB" b="0" baseline="0" dirty="0"/>
              <a:t> [N/A]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451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s-ES" b="0" dirty="0"/>
              <a:t>to </a:t>
            </a:r>
            <a:r>
              <a:rPr lang="es-ES" b="0" dirty="0" err="1"/>
              <a:t>consolidate</a:t>
            </a:r>
            <a:r>
              <a:rPr lang="es-ES" b="0" dirty="0"/>
              <a:t> </a:t>
            </a:r>
            <a:r>
              <a:rPr lang="es-ES" b="0" dirty="0" err="1"/>
              <a:t>productive</a:t>
            </a:r>
            <a:r>
              <a:rPr lang="es-ES" b="0" dirty="0"/>
              <a:t> use of </a:t>
            </a:r>
            <a:r>
              <a:rPr lang="es-ES" b="0" dirty="0" err="1"/>
              <a:t>present</a:t>
            </a:r>
            <a:r>
              <a:rPr lang="es-ES" b="0" dirty="0"/>
              <a:t> tense </a:t>
            </a:r>
            <a:r>
              <a:rPr lang="es-ES" b="0" dirty="0" err="1"/>
              <a:t>verbs</a:t>
            </a:r>
            <a:r>
              <a:rPr lang="es-ES" b="0" dirty="0"/>
              <a:t> </a:t>
            </a:r>
            <a:r>
              <a:rPr lang="es-ES" b="0" dirty="0" err="1"/>
              <a:t>with</a:t>
            </a:r>
            <a:r>
              <a:rPr lang="es-ES" b="0" dirty="0"/>
              <a:t> –o, –as and –a </a:t>
            </a:r>
            <a:r>
              <a:rPr lang="es-ES" b="0" dirty="0" err="1"/>
              <a:t>ending</a:t>
            </a:r>
            <a:r>
              <a:rPr lang="es-ES" b="0" dirty="0"/>
              <a:t>;</a:t>
            </a:r>
            <a:r>
              <a:rPr lang="es-ES" b="0" baseline="0" dirty="0"/>
              <a:t> to </a:t>
            </a:r>
            <a:r>
              <a:rPr lang="es-ES" b="0" baseline="0" dirty="0" err="1"/>
              <a:t>consolidate</a:t>
            </a:r>
            <a:r>
              <a:rPr lang="es-ES" b="0" baseline="0" dirty="0"/>
              <a:t> </a:t>
            </a:r>
            <a:r>
              <a:rPr lang="es-ES" b="0" baseline="0" dirty="0" err="1"/>
              <a:t>understanding</a:t>
            </a:r>
            <a:r>
              <a:rPr lang="es-ES" b="0" baseline="0" dirty="0"/>
              <a:t> of temporal </a:t>
            </a:r>
            <a:r>
              <a:rPr lang="es-ES" b="0" baseline="0" dirty="0" err="1"/>
              <a:t>adverbs</a:t>
            </a:r>
            <a:r>
              <a:rPr lang="es-ES" b="0" baseline="0" dirty="0"/>
              <a:t> and time </a:t>
            </a:r>
            <a:r>
              <a:rPr lang="es-ES" b="0" baseline="0" dirty="0" err="1"/>
              <a:t>markers</a:t>
            </a:r>
            <a:r>
              <a:rPr lang="es-ES" b="0" baseline="0" dirty="0"/>
              <a:t>.</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Teachers</a:t>
            </a:r>
            <a:r>
              <a:rPr lang="es-ES" dirty="0"/>
              <a:t> </a:t>
            </a:r>
            <a:r>
              <a:rPr lang="es-ES" dirty="0" err="1"/>
              <a:t>hand</a:t>
            </a:r>
            <a:r>
              <a:rPr lang="es-ES" dirty="0"/>
              <a:t> </a:t>
            </a:r>
            <a:r>
              <a:rPr lang="es-ES" dirty="0" err="1"/>
              <a:t>out</a:t>
            </a:r>
            <a:r>
              <a:rPr lang="es-ES" dirty="0"/>
              <a:t> </a:t>
            </a:r>
            <a:r>
              <a:rPr lang="es-ES" dirty="0" err="1"/>
              <a:t>the</a:t>
            </a:r>
            <a:r>
              <a:rPr lang="es-ES" dirty="0"/>
              <a:t> </a:t>
            </a:r>
            <a:r>
              <a:rPr lang="es-ES" dirty="0" err="1"/>
              <a:t>student</a:t>
            </a:r>
            <a:r>
              <a:rPr lang="es-ES" dirty="0"/>
              <a:t> </a:t>
            </a:r>
            <a:r>
              <a:rPr lang="es-ES" dirty="0" err="1"/>
              <a:t>cards</a:t>
            </a:r>
            <a:r>
              <a:rPr lang="es-ES" baseline="0" dirty="0"/>
              <a:t> </a:t>
            </a:r>
            <a:r>
              <a:rPr lang="es-ES" baseline="0" dirty="0" err="1"/>
              <a:t>before</a:t>
            </a:r>
            <a:r>
              <a:rPr lang="es-ES" baseline="0" dirty="0"/>
              <a:t> </a:t>
            </a:r>
            <a:r>
              <a:rPr lang="es-ES" baseline="0" dirty="0" err="1"/>
              <a:t>the</a:t>
            </a:r>
            <a:r>
              <a:rPr lang="es-ES" baseline="0" dirty="0"/>
              <a:t> </a:t>
            </a:r>
            <a:r>
              <a:rPr lang="es-ES" baseline="0" dirty="0" err="1"/>
              <a:t>activity</a:t>
            </a:r>
            <a:r>
              <a:rPr lang="es-ES" baseline="0" dirty="0"/>
              <a:t> </a:t>
            </a:r>
            <a:r>
              <a:rPr lang="es-ES" baseline="0" dirty="0" err="1"/>
              <a:t>explanation</a:t>
            </a:r>
            <a:r>
              <a:rPr lang="es-ES" baseline="0" dirty="0"/>
              <a:t> to </a:t>
            </a:r>
            <a:r>
              <a:rPr lang="es-ES" baseline="0" dirty="0" err="1"/>
              <a:t>help</a:t>
            </a:r>
            <a:r>
              <a:rPr lang="es-ES" baseline="0" dirty="0"/>
              <a:t> </a:t>
            </a:r>
            <a:r>
              <a:rPr lang="es-ES" baseline="0" dirty="0" err="1"/>
              <a:t>with</a:t>
            </a:r>
            <a:r>
              <a:rPr lang="es-ES" baseline="0" dirty="0"/>
              <a:t> </a:t>
            </a:r>
            <a:r>
              <a:rPr lang="es-ES" baseline="0" dirty="0" err="1"/>
              <a:t>the</a:t>
            </a:r>
            <a:r>
              <a:rPr lang="es-ES" baseline="0" dirty="0"/>
              <a:t> </a:t>
            </a:r>
            <a:r>
              <a:rPr lang="es-ES" baseline="0" dirty="0" err="1"/>
              <a:t>process</a:t>
            </a:r>
            <a:r>
              <a:rPr lang="es-ES" baseline="0" dirty="0"/>
              <a:t>. </a:t>
            </a:r>
            <a:r>
              <a:rPr lang="es-ES" baseline="0" dirty="0" err="1"/>
              <a:t>The</a:t>
            </a:r>
            <a:r>
              <a:rPr lang="es-ES" baseline="0" dirty="0"/>
              <a:t> </a:t>
            </a:r>
            <a:r>
              <a:rPr lang="es-ES" baseline="0" dirty="0" err="1"/>
              <a:t>teacher</a:t>
            </a:r>
            <a:r>
              <a:rPr lang="es-ES" baseline="0" dirty="0"/>
              <a:t> </a:t>
            </a:r>
            <a:r>
              <a:rPr lang="es-ES" baseline="0" dirty="0" err="1"/>
              <a:t>should</a:t>
            </a:r>
            <a:r>
              <a:rPr lang="es-ES" baseline="0" dirty="0"/>
              <a:t> </a:t>
            </a:r>
            <a:r>
              <a:rPr lang="es-ES" baseline="0" dirty="0" err="1"/>
              <a:t>explain</a:t>
            </a:r>
            <a:r>
              <a:rPr lang="es-ES" baseline="0" dirty="0"/>
              <a:t> </a:t>
            </a:r>
            <a:r>
              <a:rPr lang="es-ES" baseline="0" dirty="0" err="1"/>
              <a:t>that</a:t>
            </a:r>
            <a:r>
              <a:rPr lang="es-ES" baseline="0" dirty="0"/>
              <a:t> </a:t>
            </a:r>
            <a:r>
              <a:rPr lang="es-ES" baseline="0" dirty="0" err="1"/>
              <a:t>the</a:t>
            </a:r>
            <a:r>
              <a:rPr lang="es-ES" baseline="0" dirty="0"/>
              <a:t> </a:t>
            </a:r>
            <a:r>
              <a:rPr lang="es-ES" baseline="0" dirty="0" err="1"/>
              <a:t>verb</a:t>
            </a:r>
            <a:r>
              <a:rPr lang="es-ES" baseline="0" dirty="0"/>
              <a:t> ‘hacer’ </a:t>
            </a:r>
            <a:r>
              <a:rPr lang="es-ES" baseline="0" dirty="0" err="1"/>
              <a:t>is</a:t>
            </a:r>
            <a:r>
              <a:rPr lang="es-ES" baseline="0" dirty="0"/>
              <a:t> </a:t>
            </a:r>
            <a:r>
              <a:rPr lang="es-ES" baseline="0" dirty="0" err="1"/>
              <a:t>used</a:t>
            </a:r>
            <a:r>
              <a:rPr lang="es-ES" baseline="0" dirty="0"/>
              <a:t> </a:t>
            </a:r>
            <a:r>
              <a:rPr lang="es-ES" baseline="0" dirty="0" err="1"/>
              <a:t>here</a:t>
            </a:r>
            <a:r>
              <a:rPr lang="es-ES" baseline="0" dirty="0"/>
              <a:t> in </a:t>
            </a:r>
            <a:r>
              <a:rPr lang="es-ES" baseline="0" dirty="0" err="1"/>
              <a:t>the</a:t>
            </a:r>
            <a:r>
              <a:rPr lang="es-ES" baseline="0" dirty="0"/>
              <a:t> </a:t>
            </a:r>
            <a:r>
              <a:rPr lang="es-ES" baseline="0" dirty="0" err="1"/>
              <a:t>forms</a:t>
            </a:r>
            <a:r>
              <a:rPr lang="es-ES" baseline="0" dirty="0"/>
              <a:t> </a:t>
            </a:r>
            <a:r>
              <a:rPr lang="es-ES" baseline="0" dirty="0" err="1"/>
              <a:t>for</a:t>
            </a:r>
            <a:r>
              <a:rPr lang="es-ES" baseline="0" dirty="0"/>
              <a:t> ‘yo’, ‘tú’ and ‘ella’. </a:t>
            </a:r>
            <a:r>
              <a:rPr lang="es-ES" baseline="0" dirty="0" err="1"/>
              <a:t>Students</a:t>
            </a:r>
            <a:r>
              <a:rPr lang="es-ES" baseline="0" dirty="0"/>
              <a:t> </a:t>
            </a:r>
            <a:r>
              <a:rPr lang="es-ES" baseline="0" dirty="0" err="1"/>
              <a:t>shouldn’t</a:t>
            </a:r>
            <a:r>
              <a:rPr lang="es-ES" baseline="0" dirty="0"/>
              <a:t> </a:t>
            </a:r>
            <a:r>
              <a:rPr lang="es-ES" baseline="0" dirty="0" err="1"/>
              <a:t>say</a:t>
            </a:r>
            <a:r>
              <a:rPr lang="es-ES" baseline="0" dirty="0"/>
              <a:t> </a:t>
            </a:r>
            <a:r>
              <a:rPr lang="es-ES" baseline="0" dirty="0" err="1"/>
              <a:t>the</a:t>
            </a:r>
            <a:r>
              <a:rPr lang="es-ES" baseline="0" dirty="0"/>
              <a:t> </a:t>
            </a:r>
            <a:r>
              <a:rPr lang="es-ES" baseline="0" dirty="0" err="1"/>
              <a:t>pronoun</a:t>
            </a:r>
            <a:r>
              <a:rPr lang="es-ES" baseline="0" dirty="0"/>
              <a:t> (</a:t>
            </a:r>
            <a:r>
              <a:rPr lang="es-ES" baseline="0" dirty="0" err="1"/>
              <a:t>the</a:t>
            </a:r>
            <a:r>
              <a:rPr lang="es-ES" baseline="0" dirty="0"/>
              <a:t> idea </a:t>
            </a:r>
            <a:r>
              <a:rPr lang="es-ES" baseline="0" dirty="0" err="1"/>
              <a:t>is</a:t>
            </a:r>
            <a:r>
              <a:rPr lang="es-ES" baseline="0" dirty="0"/>
              <a:t> </a:t>
            </a:r>
            <a:r>
              <a:rPr lang="es-ES" baseline="0" dirty="0" err="1"/>
              <a:t>for</a:t>
            </a:r>
            <a:r>
              <a:rPr lang="es-ES" baseline="0" dirty="0"/>
              <a:t> </a:t>
            </a:r>
            <a:r>
              <a:rPr lang="es-ES" baseline="0" dirty="0" err="1"/>
              <a:t>the</a:t>
            </a:r>
            <a:r>
              <a:rPr lang="es-ES" baseline="0" dirty="0"/>
              <a:t> </a:t>
            </a:r>
            <a:r>
              <a:rPr lang="es-ES" baseline="0" dirty="0" err="1"/>
              <a:t>partner</a:t>
            </a:r>
            <a:r>
              <a:rPr lang="es-ES" baseline="0" dirty="0"/>
              <a:t> </a:t>
            </a:r>
            <a:r>
              <a:rPr lang="es-ES" baseline="0" dirty="0" err="1"/>
              <a:t>to</a:t>
            </a:r>
            <a:r>
              <a:rPr lang="es-ES" baseline="0" dirty="0"/>
              <a:t> listen </a:t>
            </a:r>
            <a:r>
              <a:rPr lang="es-ES" baseline="0" dirty="0" err="1"/>
              <a:t>to</a:t>
            </a:r>
            <a:r>
              <a:rPr lang="es-ES" baseline="0" dirty="0"/>
              <a:t> </a:t>
            </a:r>
            <a:r>
              <a:rPr lang="es-ES" baseline="0" dirty="0" err="1"/>
              <a:t>the</a:t>
            </a:r>
            <a:r>
              <a:rPr lang="es-ES" baseline="0" dirty="0"/>
              <a:t> </a:t>
            </a:r>
            <a:r>
              <a:rPr lang="es-ES" baseline="0" dirty="0" err="1"/>
              <a:t>verb</a:t>
            </a:r>
            <a:r>
              <a:rPr lang="es-ES" baseline="0" dirty="0"/>
              <a:t> and decide </a:t>
            </a:r>
            <a:r>
              <a:rPr lang="es-ES" baseline="0" dirty="0" err="1"/>
              <a:t>which</a:t>
            </a:r>
            <a:r>
              <a:rPr lang="es-ES" baseline="0" dirty="0"/>
              <a:t> </a:t>
            </a:r>
            <a:r>
              <a:rPr lang="es-ES" baseline="0" dirty="0" err="1"/>
              <a:t>person</a:t>
            </a:r>
            <a:r>
              <a:rPr lang="es-ES" baseline="0" dirty="0"/>
              <a:t> </a:t>
            </a:r>
            <a:r>
              <a:rPr lang="es-ES" baseline="0" dirty="0" err="1"/>
              <a:t>is</a:t>
            </a:r>
            <a:r>
              <a:rPr lang="es-ES" baseline="0" dirty="0"/>
              <a:t> </a:t>
            </a:r>
            <a:r>
              <a:rPr lang="es-ES" baseline="0" dirty="0" err="1"/>
              <a:t>referred</a:t>
            </a:r>
            <a:r>
              <a:rPr lang="es-ES" baseline="0" dirty="0"/>
              <a:t> </a:t>
            </a:r>
            <a:r>
              <a:rPr lang="es-ES" baseline="0" dirty="0" err="1"/>
              <a:t>to</a:t>
            </a:r>
            <a:r>
              <a:rPr lang="es-E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a:t>
            </a:r>
            <a:r>
              <a:rPr lang="es-ES" dirty="0"/>
              <a:t> A </a:t>
            </a:r>
            <a:r>
              <a:rPr lang="es-ES" dirty="0" err="1"/>
              <a:t>reads</a:t>
            </a:r>
            <a:r>
              <a:rPr lang="es-ES" dirty="0"/>
              <a:t> </a:t>
            </a:r>
            <a:r>
              <a:rPr lang="es-ES" dirty="0" err="1"/>
              <a:t>out</a:t>
            </a:r>
            <a:r>
              <a:rPr lang="es-ES" dirty="0"/>
              <a:t> </a:t>
            </a:r>
            <a:r>
              <a:rPr lang="es-ES" dirty="0" err="1"/>
              <a:t>sentences</a:t>
            </a:r>
            <a:r>
              <a:rPr lang="es-ES" dirty="0"/>
              <a:t> in </a:t>
            </a:r>
            <a:r>
              <a:rPr lang="es-ES" dirty="0" err="1"/>
              <a:t>Spanish</a:t>
            </a:r>
            <a:r>
              <a:rPr lang="es-ES" dirty="0"/>
              <a:t> to </a:t>
            </a:r>
            <a:r>
              <a:rPr lang="es-ES" dirty="0" err="1"/>
              <a:t>student</a:t>
            </a:r>
            <a:r>
              <a:rPr lang="es-ES" dirty="0"/>
              <a:t> B. </a:t>
            </a:r>
            <a:r>
              <a:rPr lang="es-ES" dirty="0" err="1"/>
              <a:t>It</a:t>
            </a:r>
            <a:r>
              <a:rPr lang="es-ES" baseline="0" dirty="0"/>
              <a:t> </a:t>
            </a:r>
            <a:r>
              <a:rPr lang="es-ES" baseline="0" dirty="0" err="1"/>
              <a:t>may</a:t>
            </a:r>
            <a:r>
              <a:rPr lang="es-ES" baseline="0" dirty="0"/>
              <a:t> be </a:t>
            </a:r>
            <a:r>
              <a:rPr lang="es-ES" baseline="0" dirty="0" err="1"/>
              <a:t>necessary</a:t>
            </a:r>
            <a:r>
              <a:rPr lang="es-ES" baseline="0" dirty="0"/>
              <a:t> to do </a:t>
            </a:r>
            <a:r>
              <a:rPr lang="es-ES" baseline="0" dirty="0" err="1"/>
              <a:t>this</a:t>
            </a:r>
            <a:r>
              <a:rPr lang="es-ES" baseline="0" dirty="0"/>
              <a:t> a </a:t>
            </a:r>
            <a:r>
              <a:rPr lang="es-ES" baseline="0" dirty="0" err="1"/>
              <a:t>couple</a:t>
            </a:r>
            <a:r>
              <a:rPr lang="es-ES" baseline="0" dirty="0"/>
              <a:t> of </a:t>
            </a:r>
            <a:r>
              <a:rPr lang="es-ES" baseline="0" dirty="0" err="1"/>
              <a:t>items</a:t>
            </a:r>
            <a:r>
              <a:rPr lang="es-ES" baseline="0" dirty="0"/>
              <a:t>, as </a:t>
            </a:r>
            <a:r>
              <a:rPr lang="es-ES" baseline="0" dirty="0" err="1"/>
              <a:t>there</a:t>
            </a:r>
            <a:r>
              <a:rPr lang="es-ES" baseline="0" dirty="0"/>
              <a:t> are </a:t>
            </a:r>
            <a:r>
              <a:rPr lang="es-ES" baseline="0" dirty="0" err="1"/>
              <a:t>three</a:t>
            </a:r>
            <a:r>
              <a:rPr lang="es-ES" baseline="0" dirty="0"/>
              <a:t> </a:t>
            </a:r>
            <a:r>
              <a:rPr lang="es-ES" baseline="0" dirty="0" err="1"/>
              <a:t>pieces</a:t>
            </a:r>
            <a:r>
              <a:rPr lang="es-ES" baseline="0" dirty="0"/>
              <a:t> of </a:t>
            </a:r>
            <a:r>
              <a:rPr lang="es-ES" baseline="0" dirty="0" err="1"/>
              <a:t>information</a:t>
            </a:r>
            <a:r>
              <a:rPr lang="es-ES" baseline="0" dirty="0"/>
              <a:t> to </a:t>
            </a:r>
            <a:r>
              <a:rPr lang="es-ES" baseline="0" dirty="0" err="1"/>
              <a:t>fill</a:t>
            </a:r>
            <a:r>
              <a:rPr lang="es-ES" baseline="0" dirty="0"/>
              <a:t> in.</a:t>
            </a: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a:t>
            </a:r>
            <a:r>
              <a:rPr lang="es-ES" dirty="0"/>
              <a:t> B completes </a:t>
            </a:r>
            <a:r>
              <a:rPr lang="es-ES" dirty="0" err="1"/>
              <a:t>the</a:t>
            </a:r>
            <a:r>
              <a:rPr lang="es-ES" dirty="0"/>
              <a:t> </a:t>
            </a:r>
            <a:r>
              <a:rPr lang="es-ES" dirty="0" err="1"/>
              <a:t>table</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Students</a:t>
            </a:r>
            <a:r>
              <a:rPr lang="es-ES" dirty="0"/>
              <a:t>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The</a:t>
            </a:r>
            <a:r>
              <a:rPr lang="es-ES" dirty="0"/>
              <a:t> </a:t>
            </a:r>
            <a:r>
              <a:rPr lang="es-ES" dirty="0" err="1"/>
              <a:t>answer</a:t>
            </a:r>
            <a:r>
              <a:rPr lang="es-ES" dirty="0"/>
              <a:t> </a:t>
            </a:r>
            <a:r>
              <a:rPr lang="es-ES" dirty="0" err="1"/>
              <a:t>slides</a:t>
            </a:r>
            <a:r>
              <a:rPr lang="es-ES" dirty="0"/>
              <a:t> </a:t>
            </a:r>
            <a:r>
              <a:rPr lang="es-ES" dirty="0" err="1"/>
              <a:t>for</a:t>
            </a:r>
            <a:r>
              <a:rPr lang="es-ES" dirty="0"/>
              <a:t> </a:t>
            </a:r>
            <a:r>
              <a:rPr lang="es-ES" dirty="0" err="1"/>
              <a:t>this</a:t>
            </a:r>
            <a:r>
              <a:rPr lang="es-ES" dirty="0"/>
              <a:t> </a:t>
            </a:r>
            <a:r>
              <a:rPr lang="es-ES" dirty="0" err="1"/>
              <a:t>activity</a:t>
            </a:r>
            <a:r>
              <a:rPr lang="es-ES" dirty="0"/>
              <a:t> ar</a:t>
            </a:r>
            <a:r>
              <a:rPr lang="es-ES" baseline="0" dirty="0"/>
              <a:t>e </a:t>
            </a:r>
            <a:r>
              <a:rPr lang="es-ES" baseline="0" dirty="0" err="1"/>
              <a:t>slides</a:t>
            </a:r>
            <a:r>
              <a:rPr lang="es-ES" baseline="0" dirty="0"/>
              <a:t> 13 and 14.</a:t>
            </a: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endParaRPr lang="es-ES" dirty="0">
              <a:effectLst/>
            </a:endParaRPr>
          </a:p>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615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x-none" b="1" dirty="0"/>
              <a:t>DO NOT SHOW </a:t>
            </a:r>
            <a:r>
              <a:rPr lang="x-none" b="1"/>
              <a:t>DURING ACTIVITY</a:t>
            </a:r>
            <a:endParaRPr lang="es-ES" b="1" dirty="0"/>
          </a:p>
          <a:p>
            <a:endParaRPr lang="es-GB" b="1" dirty="0"/>
          </a:p>
          <a:p>
            <a:r>
              <a:rPr lang="es-GB" b="1"/>
              <a:t>Target </a:t>
            </a:r>
            <a:r>
              <a:rPr lang="en-GB" b="1"/>
              <a:t>sentences</a:t>
            </a:r>
            <a:r>
              <a:rPr lang="es-GB" b="1"/>
              <a:t>:</a:t>
            </a:r>
            <a:endParaRPr lang="es-GB" b="1" dirty="0"/>
          </a:p>
          <a:p>
            <a:pPr marL="228600" indent="-228600">
              <a:buAutoNum type="arabicPeriod"/>
            </a:pPr>
            <a:r>
              <a:rPr lang="es-GB" b="0" dirty="0"/>
              <a:t>Normalmente hago yoga primero.</a:t>
            </a:r>
          </a:p>
          <a:p>
            <a:pPr marL="228600" indent="-228600">
              <a:buAutoNum type="arabicPeriod"/>
            </a:pPr>
            <a:r>
              <a:rPr lang="es-GB" b="0" dirty="0"/>
              <a:t>Esta mañana hago pájaros de papel.</a:t>
            </a:r>
          </a:p>
          <a:p>
            <a:pPr marL="228600" indent="-228600">
              <a:buAutoNum type="arabicPeriod"/>
            </a:pPr>
            <a:r>
              <a:rPr lang="es-GB" b="0"/>
              <a:t>Ahora hace </a:t>
            </a:r>
            <a:r>
              <a:rPr lang="es-GB" b="0" dirty="0"/>
              <a:t>comentarios en Twitter sobre las actividades.</a:t>
            </a:r>
          </a:p>
          <a:p>
            <a:pPr marL="228600" indent="-228600">
              <a:buAutoNum type="arabicPeriod"/>
            </a:pPr>
            <a:r>
              <a:rPr lang="es-GB" b="0"/>
              <a:t>Generalmente hace </a:t>
            </a:r>
            <a:r>
              <a:rPr lang="es-GB" b="0" dirty="0"/>
              <a:t>traducciones en español.</a:t>
            </a:r>
          </a:p>
          <a:p>
            <a:pPr marL="228600" indent="-228600">
              <a:buAutoNum type="arabicPeriod"/>
            </a:pPr>
            <a:r>
              <a:rPr lang="es-GB" b="0" dirty="0"/>
              <a:t>Hoy haces mucho ejercicio.</a:t>
            </a:r>
          </a:p>
          <a:p>
            <a:pPr marL="228600" indent="-228600">
              <a:buAutoNum type="arabicPeriod"/>
            </a:pPr>
            <a:r>
              <a:rPr lang="es-GB" b="0" dirty="0"/>
              <a:t>A veces hago preguntas sobre las actividades.</a:t>
            </a:r>
            <a:endParaRPr lang="x-none"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428379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DO NOT SHOW DURING ACTIVITY</a:t>
            </a:r>
          </a:p>
          <a:p>
            <a:endParaRPr lang="es-ES" dirty="0"/>
          </a:p>
          <a:p>
            <a:r>
              <a:rPr lang="es-GB" b="1"/>
              <a:t>Target </a:t>
            </a:r>
            <a:r>
              <a:rPr lang="en-GB" b="1"/>
              <a:t>sentences</a:t>
            </a:r>
            <a:r>
              <a:rPr lang="es-GB" b="1"/>
              <a:t>:</a:t>
            </a:r>
          </a:p>
          <a:p>
            <a:pPr marL="228600" indent="-228600">
              <a:buAutoNum type="arabicPeriod"/>
            </a:pPr>
            <a:r>
              <a:rPr lang="es-GB" b="0"/>
              <a:t>Esta </a:t>
            </a:r>
            <a:r>
              <a:rPr lang="es-GB" b="0" dirty="0"/>
              <a:t>mañana hago una película.</a:t>
            </a:r>
          </a:p>
          <a:p>
            <a:pPr marL="228600" indent="-228600">
              <a:buAutoNum type="arabicPeriod"/>
            </a:pPr>
            <a:r>
              <a:rPr lang="es-GB" b="0" dirty="0"/>
              <a:t>A veces haces fila para entrar al edificio.</a:t>
            </a:r>
          </a:p>
          <a:p>
            <a:pPr marL="228600" indent="-228600">
              <a:buAutoNum type="arabicPeriod"/>
            </a:pPr>
            <a:r>
              <a:rPr lang="es-GB" b="0" dirty="0"/>
              <a:t>Ahora hago una entrevista con un autor.</a:t>
            </a:r>
          </a:p>
          <a:p>
            <a:pPr marL="228600" indent="-228600">
              <a:buAutoNum type="arabicPeriod"/>
            </a:pPr>
            <a:r>
              <a:rPr lang="es-GB" b="0" dirty="0"/>
              <a:t>Normalmente hago amigos durante las actividades.</a:t>
            </a:r>
          </a:p>
          <a:p>
            <a:pPr marL="228600" indent="-228600">
              <a:buAutoNum type="arabicPeriod"/>
            </a:pPr>
            <a:r>
              <a:rPr lang="es-GB" b="0"/>
              <a:t>Generalmente hace </a:t>
            </a:r>
            <a:r>
              <a:rPr lang="es-GB" b="0" dirty="0"/>
              <a:t>los deberes primero.</a:t>
            </a:r>
          </a:p>
          <a:p>
            <a:pPr marL="228600" indent="-228600">
              <a:buAutoNum type="arabicPeriod"/>
            </a:pPr>
            <a:r>
              <a:rPr lang="es-GB" b="0"/>
              <a:t>Hoy hace </a:t>
            </a:r>
            <a:r>
              <a:rPr lang="es-GB" b="0" dirty="0"/>
              <a:t>un plato chino.</a:t>
            </a:r>
            <a:endParaRPr lang="x-none"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64547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 ANSWER SLIDE:</a:t>
            </a:r>
            <a:r>
              <a:rPr lang="en-GB" b="1" baseline="0" dirty="0"/>
              <a:t> </a:t>
            </a:r>
            <a:r>
              <a:rPr lang="x-none" b="1" dirty="0"/>
              <a:t>DO NOT SHOW DURING ACTIVITY</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749380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SLIDE: </a:t>
            </a:r>
            <a:r>
              <a:rPr lang="x-none" b="1" dirty="0"/>
              <a:t>DO NOT SHOW DURING ACTIVITY</a:t>
            </a: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499645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With thanks to Rachel Hawkes and Nick Avery for their input on the lesson material and 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Consolidation of singular forms of ‘</a:t>
            </a:r>
            <a:r>
              <a:rPr lang="en-GB" baseline="0" dirty="0" err="1"/>
              <a:t>hacer</a:t>
            </a:r>
            <a:r>
              <a:rPr lang="en-GB" baseline="0" dirty="0"/>
              <a:t>’ in the </a:t>
            </a:r>
            <a:r>
              <a:rPr lang="en-GB" baseline="0" dirty="0" err="1"/>
              <a:t>preterite</a:t>
            </a:r>
            <a:r>
              <a:rPr lang="en-GB" baseline="0" dirty="0"/>
              <a:t> (</a:t>
            </a:r>
            <a:r>
              <a:rPr lang="en-GB" baseline="0" dirty="0" err="1"/>
              <a:t>hice</a:t>
            </a:r>
            <a:r>
              <a:rPr lang="en-GB" baseline="0" dirty="0"/>
              <a:t>, </a:t>
            </a:r>
            <a:r>
              <a:rPr lang="en-GB" baseline="0" dirty="0" err="1"/>
              <a:t>hiciste</a:t>
            </a:r>
            <a:r>
              <a:rPr lang="en-GB" baseline="0" dirty="0"/>
              <a:t>, </a:t>
            </a:r>
            <a:r>
              <a:rPr lang="en-GB" baseline="0" dirty="0" err="1"/>
              <a:t>hizo</a:t>
            </a:r>
            <a:r>
              <a:rPr lang="en-GB" baseline="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Introduction of </a:t>
            </a:r>
            <a:r>
              <a:rPr lang="en-GB" baseline="0" dirty="0" err="1"/>
              <a:t>hacer</a:t>
            </a:r>
            <a:r>
              <a:rPr lang="en-GB" baseline="0" dirty="0"/>
              <a:t> for weather expressions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Consolidation of subject pronouns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Silent [h] vs [</a:t>
            </a:r>
            <a:r>
              <a:rPr lang="en-GB" baseline="0" dirty="0" err="1"/>
              <a:t>ch</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revisited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hago [26]; haces [26], hace [26]; hice [26]; hiciste [26]; hizo [26]; frío [1020]; calor [945]; cielo [620]; noviembre [1434]; septiembre [1150]; mayo [909]; febrero [1419]; lunes [1370]; martes [3101]; miércoles [1816]; jueves [1650]; primero [82]; pregunta [507]; tarea [995]; pero [30]; película [543]; trabajo [152] mucho [41]; pájaro [1607]; papel [393]; entrevista [1653]; compra [1162]; clima [1675]; comentario [497]; daño [1319]; fila [1976]; por todas partes [92]; ¿cómo? [151]; ¿qué? [50]; ¿cuál? [445]; ¿cuánto? [580]; ¿cuánta? [580]; cinco [284]; diez [449]; doce [1138]; quince [1215]; traducción [2822]; mes [288]; mitad [834]; parecer [89]; demasiado [494]; casi [166]; dice [31]; pronto [376]; ejercicio [519]; aunque [131]; nosotros [164]; nosotras [164]; ellos [9]; ellas [72]; mil [191]; tiempo [80]; para [16]; mañana [215]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a:t>
            </a:r>
            <a:r>
              <a:rPr lang="en-US" b="0" dirty="0"/>
              <a:t>: to </a:t>
            </a:r>
            <a:r>
              <a:rPr lang="en-US" b="0" dirty="0" err="1"/>
              <a:t>practise</a:t>
            </a:r>
            <a:r>
              <a:rPr lang="en-US" b="0" dirty="0"/>
              <a:t> recognising</a:t>
            </a:r>
            <a:r>
              <a:rPr lang="en-US" b="0" baseline="0" dirty="0"/>
              <a:t> the words in Spanish from this week’s revised set of Y7 and Y8 vocabulary.</a:t>
            </a:r>
          </a:p>
          <a:p>
            <a:endParaRPr lang="en-US" b="0" dirty="0"/>
          </a:p>
          <a:p>
            <a:r>
              <a:rPr lang="en-US" b="1" dirty="0"/>
              <a:t>Procedure:</a:t>
            </a:r>
          </a:p>
          <a:p>
            <a:r>
              <a:rPr lang="en-US" b="0" dirty="0"/>
              <a:t>1. Students supply the Spanis</a:t>
            </a:r>
            <a:r>
              <a:rPr lang="en-US" b="0" baseline="0" dirty="0"/>
              <a:t>h for the word which appears in English.  The aim is to be able to give the Spanish before the image stops spinning.</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Spanish words before showing the English prompts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585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b="1"/>
              <a:t>: </a:t>
            </a:r>
            <a:r>
              <a:rPr lang="en-GB" b="0"/>
              <a:t>1 minute</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recap the verb ‘</a:t>
            </a:r>
            <a:r>
              <a:rPr lang="en-GB" b="0" dirty="0" err="1"/>
              <a:t>hacer</a:t>
            </a:r>
            <a:r>
              <a:rPr lang="en-GB" b="0" dirty="0"/>
              <a:t>’ in </a:t>
            </a:r>
            <a:r>
              <a:rPr lang="en-GB" b="0"/>
              <a:t>singular past (preterite).</a:t>
            </a:r>
            <a:endParaRPr lang="en-GB"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Teachers click to go through the sentences and examples. Gaps are left for teachers to elicit answers from students.</a:t>
            </a:r>
            <a:endParaRPr b="0"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787" name="Google Shape;7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512356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 minute</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recall how subject pronouns are used when comparing one person’s actions with another</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Teachers click to go through the sentences and examples. Gaps are left for teachers to elicit answers from students.</a:t>
            </a:r>
          </a:p>
          <a:p>
            <a:pPr marL="0" lvl="0" indent="0" algn="l" rtl="0">
              <a:spcBef>
                <a:spcPts val="0"/>
              </a:spcBef>
              <a:spcAft>
                <a:spcPts val="0"/>
              </a:spcAft>
              <a:buNone/>
            </a:pPr>
            <a:endParaRPr dirty="0"/>
          </a:p>
        </p:txBody>
      </p:sp>
      <p:sp>
        <p:nvSpPr>
          <p:cNvPr id="787" name="Google Shape;7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351018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12 minutes (2 slides)</a:t>
            </a:r>
            <a:br>
              <a:rPr lang="en-GB" b="0" dirty="0"/>
            </a:br>
            <a:br>
              <a:rPr lang="en-GB" b="1" dirty="0"/>
            </a:br>
            <a:r>
              <a:rPr lang="en-GB" b="1" dirty="0"/>
              <a:t>Aims: </a:t>
            </a:r>
            <a:br>
              <a:rPr lang="en-GB" b="1" dirty="0"/>
            </a:br>
            <a:r>
              <a:rPr lang="en-GB" b="0" dirty="0" err="1"/>
              <a:t>i</a:t>
            </a:r>
            <a:r>
              <a:rPr lang="en-GB" b="0" dirty="0"/>
              <a:t>) to review the homework task set last week</a:t>
            </a:r>
            <a:r>
              <a:rPr lang="en-GB" b="0" baseline="0" dirty="0"/>
              <a:t> (9.1.2.3).</a:t>
            </a:r>
            <a:endParaRPr lang="en-GB" b="0" dirty="0"/>
          </a:p>
          <a:p>
            <a:r>
              <a:rPr lang="en-GB" b="0" dirty="0"/>
              <a:t>ii) to develop fluency in decoding by reading aloud the </a:t>
            </a:r>
            <a:r>
              <a:rPr lang="en-GB" b="0"/>
              <a:t>student versions</a:t>
            </a:r>
            <a:r>
              <a:rPr lang="en-GB" b="0" baseline="0"/>
              <a:t>.</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r>
              <a:rPr lang="en-GB" b="1" dirty="0"/>
              <a:t>Frequency of unknown</a:t>
            </a:r>
            <a:r>
              <a:rPr lang="en-GB" b="1" baseline="0" dirty="0"/>
              <a:t> language:</a:t>
            </a:r>
          </a:p>
          <a:p>
            <a:r>
              <a:rPr lang="en-GB" baseline="0" dirty="0" err="1"/>
              <a:t>apunte</a:t>
            </a:r>
            <a:r>
              <a:rPr lang="en-GB" baseline="0" dirty="0"/>
              <a:t>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92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6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a:t>Aims: </a:t>
            </a:r>
          </a:p>
          <a:p>
            <a:pPr marL="0" lvl="0" indent="0" algn="l" rtl="0">
              <a:spcBef>
                <a:spcPts val="0"/>
              </a:spcBef>
              <a:spcAft>
                <a:spcPts val="0"/>
              </a:spcAft>
              <a:buNone/>
            </a:pPr>
            <a:r>
              <a:rPr lang="en-GB" b="0"/>
              <a:t>i) reading </a:t>
            </a:r>
            <a:r>
              <a:rPr lang="en-GB" b="0" dirty="0"/>
              <a:t>activity to practise understanding ‘</a:t>
            </a:r>
            <a:r>
              <a:rPr lang="en-GB" b="0" dirty="0" err="1"/>
              <a:t>hice</a:t>
            </a:r>
            <a:r>
              <a:rPr lang="en-GB" b="0" dirty="0"/>
              <a:t>’, ‘</a:t>
            </a:r>
            <a:r>
              <a:rPr lang="en-GB" b="0" dirty="0" err="1"/>
              <a:t>hiciste</a:t>
            </a:r>
            <a:r>
              <a:rPr lang="en-GB" b="0" dirty="0"/>
              <a:t>’ and </a:t>
            </a:r>
            <a:r>
              <a:rPr lang="en-GB" b="0"/>
              <a:t>‘hizo’.</a:t>
            </a:r>
          </a:p>
          <a:p>
            <a:pPr marL="0" lvl="0" indent="0" algn="l" rtl="0">
              <a:spcBef>
                <a:spcPts val="0"/>
              </a:spcBef>
              <a:spcAft>
                <a:spcPts val="0"/>
              </a:spcAft>
              <a:buNone/>
            </a:pPr>
            <a:r>
              <a:rPr lang="en-GB" b="0"/>
              <a:t>ii) to also connect </a:t>
            </a:r>
            <a:r>
              <a:rPr lang="en-GB" b="0" dirty="0"/>
              <a:t>these verb forms with the correct subject pronoun</a:t>
            </a:r>
            <a:r>
              <a:rPr lang="en-GB" b="0" baseline="0" dirty="0"/>
              <a:t> in Spanish.</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a:t>Students </a:t>
            </a:r>
            <a:r>
              <a:rPr lang="en-GB" b="0" dirty="0"/>
              <a:t>read each statement and decide whether it is true or false, depending </a:t>
            </a:r>
            <a:r>
              <a:rPr lang="en-GB" b="0"/>
              <a:t>on whether the verb matches the person (I, you or he)</a:t>
            </a:r>
            <a:r>
              <a:rPr lang="en-GB" b="0" baseline="0"/>
              <a:t>. The true/false aspect is not based on vocabulary.</a:t>
            </a:r>
            <a:r>
              <a:rPr lang="en-GB" b="0"/>
              <a:t> Note that there</a:t>
            </a:r>
            <a:r>
              <a:rPr lang="en-GB" b="0" baseline="0"/>
              <a:t> are only six statements here, so students will have to look carefully for </a:t>
            </a:r>
            <a:r>
              <a:rPr lang="en-GB" b="0" i="0" baseline="0"/>
              <a:t>where</a:t>
            </a:r>
            <a:r>
              <a:rPr lang="en-GB" b="0" baseline="0"/>
              <a:t> the corresponding phrase appears in the text.</a:t>
            </a:r>
            <a:endParaRPr lang="en-GB" b="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a:t>The teacher clicks to reveal the answers.</a:t>
            </a:r>
            <a:r>
              <a:rPr lang="en-GB" b="0" baseline="0"/>
              <a:t> Alternatively, all answers to the activity can be checked at the end.</a:t>
            </a:r>
            <a:endParaRPr lang="en-GB" b="0"/>
          </a:p>
          <a:p>
            <a:pPr marL="228600" lvl="0" indent="-228600" algn="l" rtl="0">
              <a:spcBef>
                <a:spcPts val="0"/>
              </a:spcBef>
              <a:spcAft>
                <a:spcPts val="0"/>
              </a:spcAft>
              <a:buClr>
                <a:schemeClr val="dk1"/>
              </a:buClr>
              <a:buSzPts val="1200"/>
              <a:buFont typeface="Calibri"/>
              <a:buAutoNum type="arabicPeriod"/>
            </a:pPr>
            <a:r>
              <a:rPr lang="en-GB" b="0"/>
              <a:t>Students then write the missing subject pronouns: yo, tú, él. They can write 1-10 in their books and the correct subject pronoun for each gap.</a:t>
            </a:r>
          </a:p>
          <a:p>
            <a:pPr marL="228600" lvl="0" indent="-228600" algn="l" rtl="0">
              <a:spcBef>
                <a:spcPts val="0"/>
              </a:spcBef>
              <a:spcAft>
                <a:spcPts val="0"/>
              </a:spcAft>
              <a:buClr>
                <a:schemeClr val="dk1"/>
              </a:buClr>
              <a:buSzPts val="1200"/>
              <a:buFont typeface="Calibri"/>
              <a:buAutoNum type="arabicPeriod"/>
            </a:pPr>
            <a:r>
              <a:rPr lang="en-GB" b="0"/>
              <a:t>Then, they listen to the conversation and check their answers.</a:t>
            </a:r>
            <a:endParaRPr lang="en-GB" b="0" dirty="0"/>
          </a:p>
          <a:p>
            <a:pPr marL="228600" lvl="0" indent="-228600" algn="l" rtl="0">
              <a:spcBef>
                <a:spcPts val="0"/>
              </a:spcBef>
              <a:spcAft>
                <a:spcPts val="0"/>
              </a:spcAft>
              <a:buClr>
                <a:schemeClr val="dk1"/>
              </a:buClr>
              <a:buSzPts val="1200"/>
              <a:buFont typeface="Calibri"/>
              <a:buAutoNum type="arabicPeriod"/>
            </a:pPr>
            <a:r>
              <a:rPr lang="en-GB" b="0"/>
              <a:t>Optionally</a:t>
            </a:r>
            <a:r>
              <a:rPr lang="en-GB" b="0" dirty="0"/>
              <a:t>,</a:t>
            </a:r>
            <a:r>
              <a:rPr lang="en-GB" b="0" baseline="0" dirty="0"/>
              <a:t> s</a:t>
            </a:r>
            <a:r>
              <a:rPr lang="en-GB" b="0" dirty="0"/>
              <a:t>tudents could also be aske</a:t>
            </a:r>
            <a:r>
              <a:rPr lang="en-GB" b="0" baseline="0" dirty="0"/>
              <a:t>d for suggestions of other activities that each of them did that day. This would be a chance to recall other examples of nouns used with </a:t>
            </a:r>
            <a:r>
              <a:rPr lang="en-GB" b="0" baseline="0" dirty="0" err="1"/>
              <a:t>hacer</a:t>
            </a:r>
            <a:r>
              <a:rPr lang="en-GB" b="0" baseline="0" dirty="0"/>
              <a:t> (e.g. </a:t>
            </a:r>
            <a:r>
              <a:rPr lang="en-GB" b="0" baseline="0" dirty="0" err="1"/>
              <a:t>ejercicio</a:t>
            </a:r>
            <a:r>
              <a:rPr lang="en-GB" b="0" baseline="0" dirty="0"/>
              <a:t>, </a:t>
            </a:r>
            <a:r>
              <a:rPr lang="en-GB" b="0" baseline="0" dirty="0" err="1"/>
              <a:t>entrevista</a:t>
            </a:r>
            <a:r>
              <a:rPr lang="en-GB" b="0" baseline="0" dirty="0"/>
              <a:t>, mesa, </a:t>
            </a:r>
            <a:r>
              <a:rPr lang="en-GB" b="0" baseline="0" dirty="0" err="1"/>
              <a:t>vídeo</a:t>
            </a:r>
            <a:r>
              <a:rPr lang="en-GB" b="0" baseline="0" dirty="0"/>
              <a:t>, algo </a:t>
            </a:r>
            <a:r>
              <a:rPr lang="en-GB" b="0" baseline="0" dirty="0" err="1"/>
              <a:t>interesante</a:t>
            </a:r>
            <a:r>
              <a:rPr lang="en-GB" b="0" baseline="0" dirty="0"/>
              <a:t>, </a:t>
            </a:r>
            <a:r>
              <a:rPr lang="en-GB" b="0" baseline="0" dirty="0" err="1"/>
              <a:t>deberes</a:t>
            </a:r>
            <a:r>
              <a:rPr lang="en-GB" b="0" baseline="0" dirty="0"/>
              <a:t>, </a:t>
            </a:r>
            <a:r>
              <a:rPr lang="en-GB" b="0" baseline="0" dirty="0" err="1"/>
              <a:t>película</a:t>
            </a:r>
            <a:r>
              <a:rPr lang="en-GB" b="0" baseline="0" dirty="0"/>
              <a:t>, </a:t>
            </a:r>
            <a:r>
              <a:rPr lang="en-GB" b="0" baseline="0" dirty="0" err="1"/>
              <a:t>compra</a:t>
            </a:r>
            <a:r>
              <a:rPr lang="en-GB" b="0" baseline="0" dirty="0"/>
              <a:t>).</a:t>
            </a:r>
          </a:p>
          <a:p>
            <a:pPr marL="228600" lvl="0" indent="-228600" algn="l" rtl="0">
              <a:spcBef>
                <a:spcPts val="0"/>
              </a:spcBef>
              <a:spcAft>
                <a:spcPts val="0"/>
              </a:spcAft>
              <a:buClr>
                <a:schemeClr val="dk1"/>
              </a:buClr>
              <a:buSzPts val="1200"/>
              <a:buFont typeface="Calibri"/>
              <a:buAutoNum type="arabicPeriod"/>
            </a:pPr>
            <a:endParaRPr lang="en-GB" b="0" baseline="0" dirty="0"/>
          </a:p>
          <a:p>
            <a:pPr marL="0" lvl="0" indent="0" algn="l" rtl="0">
              <a:spcBef>
                <a:spcPts val="0"/>
              </a:spcBef>
              <a:spcAft>
                <a:spcPts val="0"/>
              </a:spcAft>
              <a:buClr>
                <a:schemeClr val="dk1"/>
              </a:buClr>
              <a:buSzPts val="1200"/>
              <a:buFont typeface="Calibri"/>
              <a:buNone/>
            </a:pPr>
            <a:r>
              <a:rPr lang="en-GB" b="1" baseline="0" dirty="0"/>
              <a:t>Notes:</a:t>
            </a:r>
          </a:p>
          <a:p>
            <a:pPr marL="228600" lvl="0" indent="-228600" algn="l" rtl="0">
              <a:spcBef>
                <a:spcPts val="0"/>
              </a:spcBef>
              <a:spcAft>
                <a:spcPts val="0"/>
              </a:spcAft>
              <a:buClr>
                <a:schemeClr val="dk1"/>
              </a:buClr>
              <a:buSzPts val="1200"/>
              <a:buFont typeface="Calibri"/>
              <a:buAutoNum type="arabicPeriod"/>
            </a:pPr>
            <a:r>
              <a:rPr lang="en-GB" b="0" baseline="0"/>
              <a:t>Students are likely to be understand ‘hacer fotos’, but so far will be familiar with ‘sacar/tomar fotos’. It will be worth drawing their attention to the fact that ‘hacer’ can also be used.</a:t>
            </a:r>
            <a:endParaRPr lang="en-GB" b="0" baseline="0" dirty="0"/>
          </a:p>
          <a:p>
            <a:pPr marL="228600" lvl="0" indent="-228600" algn="l" rtl="0">
              <a:spcBef>
                <a:spcPts val="0"/>
              </a:spcBef>
              <a:spcAft>
                <a:spcPts val="0"/>
              </a:spcAft>
              <a:buClr>
                <a:schemeClr val="dk1"/>
              </a:buClr>
              <a:buSzPts val="1200"/>
              <a:buFont typeface="Calibri"/>
              <a:buAutoNum type="arabicPeriod"/>
            </a:pPr>
            <a:endParaRPr lang="en-GB" b="1" baseline="0" dirty="0"/>
          </a:p>
          <a:p>
            <a:pPr marL="0" lvl="0" indent="0" algn="l" rtl="0">
              <a:spcBef>
                <a:spcPts val="0"/>
              </a:spcBef>
              <a:spcAft>
                <a:spcPts val="0"/>
              </a:spcAft>
              <a:buClr>
                <a:schemeClr val="dk1"/>
              </a:buClr>
              <a:buSzPts val="1200"/>
              <a:buFont typeface="Calibri"/>
              <a:buNone/>
            </a:pPr>
            <a:r>
              <a:rPr lang="en-GB" b="1" baseline="0"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 </a:t>
            </a:r>
            <a:r>
              <a:rPr lang="en-GB" sz="1200" dirty="0">
                <a:solidFill>
                  <a:schemeClr val="accent5">
                    <a:lumMod val="50000"/>
                  </a:schemeClr>
                </a:solidFill>
              </a:rPr>
              <a:t>Bueno, Daniel, ¿</a:t>
            </a:r>
            <a:r>
              <a:rPr lang="en-GB" sz="1200" dirty="0" err="1">
                <a:solidFill>
                  <a:schemeClr val="accent5">
                    <a:lumMod val="50000"/>
                  </a:schemeClr>
                </a:solidFill>
              </a:rPr>
              <a:t>qué</a:t>
            </a:r>
            <a:r>
              <a:rPr lang="en-GB" sz="1200" dirty="0">
                <a:solidFill>
                  <a:schemeClr val="accent5">
                    <a:lumMod val="50000"/>
                  </a:schemeClr>
                </a:solidFill>
              </a:rPr>
              <a:t> </a:t>
            </a:r>
            <a:r>
              <a:rPr lang="en-GB" sz="1200" dirty="0" err="1">
                <a:solidFill>
                  <a:schemeClr val="accent5">
                    <a:lumMod val="50000"/>
                  </a:schemeClr>
                </a:solidFill>
              </a:rPr>
              <a:t>tal</a:t>
            </a:r>
            <a:r>
              <a:rPr lang="en-GB" sz="1200" dirty="0">
                <a:solidFill>
                  <a:schemeClr val="accent5">
                    <a:lumMod val="50000"/>
                  </a:schemeClr>
                </a:solidFill>
              </a:rPr>
              <a:t> la </a:t>
            </a:r>
            <a:r>
              <a:rPr lang="en-GB" sz="1200" dirty="0" err="1">
                <a:solidFill>
                  <a:schemeClr val="accent5">
                    <a:lumMod val="50000"/>
                  </a:schemeClr>
                </a:solidFill>
              </a:rPr>
              <a:t>acampada</a:t>
            </a:r>
            <a:r>
              <a:rPr lang="en-GB" sz="1200" dirty="0">
                <a:solidFill>
                  <a:schemeClr val="accent5">
                    <a:lumMod val="50000"/>
                  </a:schemeClr>
                </a:solidFill>
              </a:rPr>
              <a:t> con Hugo? </a:t>
            </a:r>
          </a:p>
          <a:p>
            <a:pPr marL="171450" lvl="0" indent="-171450" algn="l" rtl="0">
              <a:spcBef>
                <a:spcPts val="0"/>
              </a:spcBef>
              <a:spcAft>
                <a:spcPts val="0"/>
              </a:spcAft>
              <a:buClr>
                <a:schemeClr val="dk1"/>
              </a:buClr>
              <a:buSzPts val="1200"/>
              <a:buFontTx/>
              <a:buChar char="-"/>
            </a:pPr>
            <a:r>
              <a:rPr lang="en-GB" b="0" dirty="0"/>
              <a:t>¡Genial! </a:t>
            </a:r>
            <a:r>
              <a:rPr lang="en-GB" b="0" dirty="0" err="1"/>
              <a:t>Yo</a:t>
            </a:r>
            <a:r>
              <a:rPr lang="en-GB" b="0" dirty="0"/>
              <a:t> </a:t>
            </a:r>
            <a:r>
              <a:rPr lang="en-GB" b="0" dirty="0" err="1"/>
              <a:t>hice</a:t>
            </a:r>
            <a:r>
              <a:rPr lang="en-GB" b="0" dirty="0"/>
              <a:t> </a:t>
            </a:r>
            <a:r>
              <a:rPr lang="en-GB" b="0" dirty="0" err="1"/>
              <a:t>muchas</a:t>
            </a:r>
            <a:r>
              <a:rPr lang="en-GB" b="0" dirty="0"/>
              <a:t> </a:t>
            </a:r>
            <a:r>
              <a:rPr lang="en-GB" b="0" dirty="0" err="1"/>
              <a:t>actividades</a:t>
            </a:r>
            <a:r>
              <a:rPr lang="en-GB" b="0" dirty="0"/>
              <a:t>, </a:t>
            </a:r>
            <a:r>
              <a:rPr lang="en-GB" b="0" dirty="0" err="1"/>
              <a:t>pero</a:t>
            </a:r>
            <a:r>
              <a:rPr lang="en-GB" b="0" dirty="0"/>
              <a:t> </a:t>
            </a:r>
            <a:r>
              <a:rPr lang="en-GB" b="0" dirty="0" err="1"/>
              <a:t>él</a:t>
            </a:r>
            <a:r>
              <a:rPr lang="en-GB" b="0" dirty="0"/>
              <a:t> no </a:t>
            </a:r>
            <a:r>
              <a:rPr lang="en-GB" b="0" dirty="0" err="1"/>
              <a:t>hizo</a:t>
            </a:r>
            <a:r>
              <a:rPr lang="en-GB" b="0" dirty="0"/>
              <a:t> </a:t>
            </a:r>
            <a:r>
              <a:rPr lang="en-GB" b="0" dirty="0" err="1"/>
              <a:t>tantas</a:t>
            </a:r>
            <a:r>
              <a:rPr lang="en-GB" b="0" dirty="0"/>
              <a:t>...</a:t>
            </a:r>
          </a:p>
          <a:p>
            <a:pPr marL="171450" lvl="0" indent="-171450" algn="l" rtl="0">
              <a:spcBef>
                <a:spcPts val="0"/>
              </a:spcBef>
              <a:spcAft>
                <a:spcPts val="0"/>
              </a:spcAft>
              <a:buClr>
                <a:schemeClr val="dk1"/>
              </a:buClr>
              <a:buSzPts val="1200"/>
              <a:buFontTx/>
              <a:buChar char="-"/>
            </a:pPr>
            <a:r>
              <a:rPr lang="en-GB" b="0" dirty="0"/>
              <a:t>¿</a:t>
            </a:r>
            <a:r>
              <a:rPr lang="en-GB" b="0" dirty="0" err="1"/>
              <a:t>En</a:t>
            </a:r>
            <a:r>
              <a:rPr lang="en-GB" b="0" dirty="0"/>
              <a:t> serio? ¿por </a:t>
            </a:r>
            <a:r>
              <a:rPr lang="en-GB" b="0" dirty="0" err="1"/>
              <a:t>qué</a:t>
            </a:r>
            <a:r>
              <a:rPr lang="en-GB" b="0" dirty="0"/>
              <a:t> </a:t>
            </a:r>
            <a:r>
              <a:rPr lang="en-GB" b="0" dirty="0" err="1"/>
              <a:t>él</a:t>
            </a:r>
            <a:r>
              <a:rPr lang="en-GB" b="0" dirty="0"/>
              <a:t> </a:t>
            </a:r>
            <a:r>
              <a:rPr lang="en-GB" b="0" dirty="0" err="1"/>
              <a:t>hizo</a:t>
            </a:r>
            <a:r>
              <a:rPr lang="en-GB" b="0" dirty="0"/>
              <a:t> </a:t>
            </a:r>
            <a:r>
              <a:rPr lang="en-GB" b="0" dirty="0" err="1"/>
              <a:t>menos</a:t>
            </a:r>
            <a:r>
              <a:rPr lang="en-GB" b="0" dirty="0"/>
              <a:t> </a:t>
            </a:r>
            <a:r>
              <a:rPr lang="en-GB" b="0" dirty="0" err="1"/>
              <a:t>cosas</a:t>
            </a:r>
            <a:r>
              <a:rPr lang="en-GB" b="0" dirty="0"/>
              <a:t>? Tú </a:t>
            </a:r>
            <a:r>
              <a:rPr lang="en-GB" b="0" dirty="0" err="1"/>
              <a:t>hiciste</a:t>
            </a:r>
            <a:r>
              <a:rPr lang="en-GB" b="0" dirty="0"/>
              <a:t> </a:t>
            </a:r>
            <a:r>
              <a:rPr lang="en-GB" b="0" dirty="0" err="1"/>
              <a:t>deporte</a:t>
            </a:r>
            <a:r>
              <a:rPr lang="en-GB" b="0" dirty="0"/>
              <a:t>, ¿no?</a:t>
            </a:r>
          </a:p>
          <a:p>
            <a:pPr marL="171450" lvl="0" indent="-171450" algn="l" rtl="0">
              <a:spcBef>
                <a:spcPts val="0"/>
              </a:spcBef>
              <a:spcAft>
                <a:spcPts val="0"/>
              </a:spcAft>
              <a:buClr>
                <a:schemeClr val="dk1"/>
              </a:buClr>
              <a:buSzPts val="1200"/>
              <a:buFontTx/>
              <a:buChar char="-"/>
            </a:pPr>
            <a:r>
              <a:rPr lang="en-GB" b="0" dirty="0" err="1"/>
              <a:t>Yo</a:t>
            </a:r>
            <a:r>
              <a:rPr lang="en-GB" b="0" dirty="0"/>
              <a:t> </a:t>
            </a:r>
            <a:r>
              <a:rPr lang="en-GB" b="0" dirty="0" err="1"/>
              <a:t>hice</a:t>
            </a:r>
            <a:r>
              <a:rPr lang="en-GB" b="0" dirty="0"/>
              <a:t> planes para </a:t>
            </a:r>
            <a:r>
              <a:rPr lang="en-GB" b="0" dirty="0" err="1"/>
              <a:t>ir</a:t>
            </a:r>
            <a:r>
              <a:rPr lang="en-GB" b="0" dirty="0"/>
              <a:t> </a:t>
            </a:r>
            <a:r>
              <a:rPr lang="en-GB" b="0" dirty="0" err="1"/>
              <a:t>en</a:t>
            </a:r>
            <a:r>
              <a:rPr lang="en-GB" b="0" dirty="0"/>
              <a:t> </a:t>
            </a:r>
            <a:r>
              <a:rPr lang="en-GB" b="0" dirty="0" err="1"/>
              <a:t>bicicleta</a:t>
            </a:r>
            <a:r>
              <a:rPr lang="en-GB" b="0" dirty="0"/>
              <a:t>, </a:t>
            </a:r>
            <a:r>
              <a:rPr lang="en-GB" b="0" dirty="0" err="1"/>
              <a:t>pero</a:t>
            </a:r>
            <a:r>
              <a:rPr lang="en-GB" b="0" dirty="0"/>
              <a:t> Hugo dice que </a:t>
            </a:r>
            <a:r>
              <a:rPr lang="en-GB" b="0" dirty="0" err="1"/>
              <a:t>cuando</a:t>
            </a:r>
            <a:r>
              <a:rPr lang="en-GB" b="0" dirty="0"/>
              <a:t> </a:t>
            </a:r>
            <a:r>
              <a:rPr lang="en-GB" b="0" dirty="0" err="1"/>
              <a:t>él</a:t>
            </a:r>
            <a:r>
              <a:rPr lang="en-GB" b="0" dirty="0"/>
              <a:t> </a:t>
            </a:r>
            <a:r>
              <a:rPr lang="en-GB" b="0" dirty="0" err="1"/>
              <a:t>hizo</a:t>
            </a:r>
            <a:r>
              <a:rPr lang="en-GB" b="0" dirty="0"/>
              <a:t> </a:t>
            </a:r>
            <a:r>
              <a:rPr lang="en-GB" b="0" dirty="0" err="1"/>
              <a:t>actividades</a:t>
            </a:r>
            <a:r>
              <a:rPr lang="en-GB" b="0" dirty="0"/>
              <a:t> </a:t>
            </a:r>
            <a:r>
              <a:rPr lang="en-GB" b="0" dirty="0" err="1"/>
              <a:t>en</a:t>
            </a:r>
            <a:r>
              <a:rPr lang="en-GB" b="0" dirty="0"/>
              <a:t> la </a:t>
            </a:r>
            <a:r>
              <a:rPr lang="en-GB" b="0" dirty="0" err="1"/>
              <a:t>montaña</a:t>
            </a:r>
            <a:r>
              <a:rPr lang="en-GB" b="0" dirty="0"/>
              <a:t> la </a:t>
            </a:r>
            <a:r>
              <a:rPr lang="en-GB" b="0" dirty="0" err="1"/>
              <a:t>última</a:t>
            </a:r>
            <a:r>
              <a:rPr lang="en-GB" b="0" dirty="0"/>
              <a:t> </a:t>
            </a:r>
            <a:r>
              <a:rPr lang="en-GB" b="0" dirty="0" err="1"/>
              <a:t>vez</a:t>
            </a:r>
            <a:r>
              <a:rPr lang="en-GB" b="0" dirty="0"/>
              <a:t> </a:t>
            </a:r>
            <a:r>
              <a:rPr lang="en-GB" b="0" dirty="0" err="1"/>
              <a:t>tuvo</a:t>
            </a:r>
            <a:r>
              <a:rPr lang="en-GB" b="0" dirty="0"/>
              <a:t> </a:t>
            </a:r>
            <a:r>
              <a:rPr lang="en-GB" b="0" dirty="0" err="1"/>
              <a:t>demasiado</a:t>
            </a:r>
            <a:r>
              <a:rPr lang="en-GB" b="0" dirty="0"/>
              <a:t> </a:t>
            </a:r>
            <a:r>
              <a:rPr lang="en-GB" b="0" dirty="0" err="1"/>
              <a:t>miedo</a:t>
            </a:r>
            <a:r>
              <a:rPr lang="en-GB" b="0" dirty="0"/>
              <a:t>.</a:t>
            </a:r>
          </a:p>
          <a:p>
            <a:pPr marL="171450" lvl="0" indent="-171450" algn="l" rtl="0">
              <a:spcBef>
                <a:spcPts val="0"/>
              </a:spcBef>
              <a:spcAft>
                <a:spcPts val="0"/>
              </a:spcAft>
              <a:buClr>
                <a:schemeClr val="dk1"/>
              </a:buClr>
              <a:buSzPts val="1200"/>
              <a:buFontTx/>
              <a:buChar char="-"/>
            </a:pPr>
            <a:r>
              <a:rPr lang="en-GB" b="0" dirty="0" err="1"/>
              <a:t>Entonces</a:t>
            </a:r>
            <a:r>
              <a:rPr lang="en-GB" b="0" dirty="0"/>
              <a:t> </a:t>
            </a:r>
            <a:r>
              <a:rPr lang="en-GB" b="0" dirty="0" err="1"/>
              <a:t>él</a:t>
            </a:r>
            <a:r>
              <a:rPr lang="en-GB" b="0" dirty="0"/>
              <a:t> </a:t>
            </a:r>
            <a:r>
              <a:rPr lang="en-GB" b="0" dirty="0" err="1"/>
              <a:t>hizo</a:t>
            </a:r>
            <a:r>
              <a:rPr lang="en-GB" b="0" dirty="0"/>
              <a:t> </a:t>
            </a:r>
            <a:r>
              <a:rPr lang="en-GB" b="0" dirty="0" err="1"/>
              <a:t>más</a:t>
            </a:r>
            <a:r>
              <a:rPr lang="en-GB" b="0" dirty="0"/>
              <a:t> </a:t>
            </a:r>
            <a:r>
              <a:rPr lang="en-GB" b="0" dirty="0" err="1"/>
              <a:t>cosas</a:t>
            </a:r>
            <a:r>
              <a:rPr lang="en-GB" b="0" dirty="0"/>
              <a:t> </a:t>
            </a:r>
            <a:r>
              <a:rPr lang="en-GB" b="0" dirty="0" err="1"/>
              <a:t>en</a:t>
            </a:r>
            <a:r>
              <a:rPr lang="en-GB" b="0" dirty="0"/>
              <a:t> el </a:t>
            </a:r>
            <a:r>
              <a:rPr lang="en-GB" b="0" dirty="0" err="1"/>
              <a:t>campamento</a:t>
            </a:r>
            <a:r>
              <a:rPr lang="en-GB" b="0" dirty="0"/>
              <a:t> y </a:t>
            </a:r>
            <a:r>
              <a:rPr lang="en-GB" b="0" dirty="0" err="1"/>
              <a:t>tú</a:t>
            </a:r>
            <a:r>
              <a:rPr lang="en-GB" b="0" dirty="0"/>
              <a:t> </a:t>
            </a:r>
            <a:r>
              <a:rPr lang="en-GB" b="0" dirty="0" err="1"/>
              <a:t>hiciste</a:t>
            </a:r>
            <a:r>
              <a:rPr lang="en-GB" b="0" dirty="0"/>
              <a:t> </a:t>
            </a:r>
            <a:r>
              <a:rPr lang="en-GB" b="0" dirty="0" err="1"/>
              <a:t>ejercicio</a:t>
            </a:r>
            <a:r>
              <a:rPr lang="en-GB" b="0" dirty="0"/>
              <a:t> </a:t>
            </a:r>
            <a:r>
              <a:rPr lang="en-GB" b="0" dirty="0" err="1"/>
              <a:t>en</a:t>
            </a:r>
            <a:r>
              <a:rPr lang="en-GB" b="0" dirty="0"/>
              <a:t> el campo.</a:t>
            </a:r>
          </a:p>
          <a:p>
            <a:pPr marL="171450" lvl="0" indent="-171450" algn="l" rtl="0">
              <a:spcBef>
                <a:spcPts val="0"/>
              </a:spcBef>
              <a:spcAft>
                <a:spcPts val="0"/>
              </a:spcAft>
              <a:buClr>
                <a:schemeClr val="dk1"/>
              </a:buClr>
              <a:buSzPts val="1200"/>
              <a:buFontTx/>
              <a:buChar char="-"/>
            </a:pPr>
            <a:r>
              <a:rPr lang="en-GB" b="0" dirty="0" err="1"/>
              <a:t>Sí</a:t>
            </a:r>
            <a:r>
              <a:rPr lang="en-GB" b="0" dirty="0"/>
              <a:t>, </a:t>
            </a:r>
            <a:r>
              <a:rPr lang="en-GB" b="0" dirty="0" err="1"/>
              <a:t>yo</a:t>
            </a:r>
            <a:r>
              <a:rPr lang="en-GB" b="0" dirty="0"/>
              <a:t> </a:t>
            </a:r>
            <a:r>
              <a:rPr lang="en-GB" b="0" dirty="0" err="1"/>
              <a:t>hice</a:t>
            </a:r>
            <a:r>
              <a:rPr lang="en-GB" b="0" dirty="0"/>
              <a:t> </a:t>
            </a:r>
            <a:r>
              <a:rPr lang="en-GB" b="0" dirty="0" err="1"/>
              <a:t>fotos</a:t>
            </a:r>
            <a:r>
              <a:rPr lang="en-GB" b="0" dirty="0"/>
              <a:t> del </a:t>
            </a:r>
            <a:r>
              <a:rPr lang="en-GB" b="0" dirty="0" err="1"/>
              <a:t>paisaje</a:t>
            </a:r>
            <a:r>
              <a:rPr lang="en-GB" b="0" dirty="0"/>
              <a:t> y </a:t>
            </a:r>
            <a:r>
              <a:rPr lang="en-GB" b="0" dirty="0" err="1"/>
              <a:t>también</a:t>
            </a:r>
            <a:r>
              <a:rPr lang="en-GB" b="0" dirty="0"/>
              <a:t> </a:t>
            </a:r>
            <a:r>
              <a:rPr lang="en-GB" b="0" dirty="0" err="1"/>
              <a:t>caminé</a:t>
            </a:r>
            <a:r>
              <a:rPr lang="en-GB" b="0" dirty="0"/>
              <a:t> </a:t>
            </a:r>
            <a:r>
              <a:rPr lang="en-GB" b="0" dirty="0" err="1"/>
              <a:t>mientras</a:t>
            </a:r>
            <a:r>
              <a:rPr lang="en-GB" b="0" dirty="0"/>
              <a:t> que </a:t>
            </a:r>
            <a:r>
              <a:rPr lang="en-GB" b="0" dirty="0" err="1"/>
              <a:t>él</a:t>
            </a:r>
            <a:r>
              <a:rPr lang="en-GB" b="0" dirty="0"/>
              <a:t> </a:t>
            </a:r>
            <a:r>
              <a:rPr lang="en-GB" b="0" dirty="0" err="1"/>
              <a:t>hizo</a:t>
            </a:r>
            <a:r>
              <a:rPr lang="en-GB" b="0" dirty="0"/>
              <a:t> </a:t>
            </a:r>
            <a:r>
              <a:rPr lang="en-GB" b="0" dirty="0" err="1"/>
              <a:t>unos</a:t>
            </a:r>
            <a:r>
              <a:rPr lang="en-GB" b="0" dirty="0"/>
              <a:t> </a:t>
            </a:r>
            <a:r>
              <a:rPr lang="en-GB" b="0" dirty="0" err="1"/>
              <a:t>platos</a:t>
            </a:r>
            <a:r>
              <a:rPr lang="en-GB" b="0" dirty="0"/>
              <a:t> </a:t>
            </a:r>
            <a:r>
              <a:rPr lang="en-GB" b="0" dirty="0" err="1"/>
              <a:t>muy</a:t>
            </a:r>
            <a:r>
              <a:rPr lang="en-GB" b="0" dirty="0"/>
              <a:t> </a:t>
            </a:r>
            <a:r>
              <a:rPr lang="en-GB" b="0" dirty="0" err="1"/>
              <a:t>ricos</a:t>
            </a:r>
            <a:r>
              <a:rPr lang="en-GB" b="0" dirty="0"/>
              <a:t>.</a:t>
            </a:r>
          </a:p>
          <a:p>
            <a:pPr marL="171450" lvl="0" indent="-171450" algn="l" rtl="0">
              <a:spcBef>
                <a:spcPts val="0"/>
              </a:spcBef>
              <a:spcAft>
                <a:spcPts val="0"/>
              </a:spcAft>
              <a:buClr>
                <a:schemeClr val="dk1"/>
              </a:buClr>
              <a:buSzPts val="1200"/>
              <a:buFontTx/>
              <a:buChar char="-"/>
            </a:pPr>
            <a:endParaRPr lang="en-GB" b="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9778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understand how to use ‘</a:t>
            </a:r>
            <a:r>
              <a:rPr lang="en-GB" b="0" dirty="0" err="1"/>
              <a:t>hacer</a:t>
            </a:r>
            <a:r>
              <a:rPr lang="en-GB" b="0" dirty="0"/>
              <a:t>’ to talk about the weather in the present and </a:t>
            </a:r>
            <a:r>
              <a:rPr lang="en-GB" b="0" dirty="0" err="1"/>
              <a:t>preterite</a:t>
            </a:r>
            <a:r>
              <a:rPr lang="en-GB" b="0" dirty="0"/>
              <a:t> tenses and to contrast this with previously taught uses of the verb ‘</a:t>
            </a:r>
            <a:r>
              <a:rPr lang="en-GB" b="0" dirty="0" err="1"/>
              <a:t>hacer</a:t>
            </a:r>
            <a:r>
              <a:rPr lang="en-GB" b="0" dirty="0"/>
              <a:t>;</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Teachers click to go through the sentences and examples. Gaps are left for teachers to elicit answers from students.</a:t>
            </a:r>
          </a:p>
          <a:p>
            <a:pPr marL="0" lvl="0" indent="0" algn="l" rtl="0">
              <a:spcBef>
                <a:spcPts val="0"/>
              </a:spcBef>
              <a:spcAft>
                <a:spcPts val="0"/>
              </a:spcAft>
              <a:buNone/>
            </a:pPr>
            <a:endParaRPr lang="en-GB"/>
          </a:p>
          <a:p>
            <a:pPr marL="0" lvl="0" indent="0" algn="l" rtl="0">
              <a:spcBef>
                <a:spcPts val="0"/>
              </a:spcBef>
              <a:spcAft>
                <a:spcPts val="0"/>
              </a:spcAft>
              <a:buNone/>
            </a:pPr>
            <a:r>
              <a:rPr lang="en-GB" b="1"/>
              <a:t>Note: </a:t>
            </a:r>
            <a:r>
              <a:rPr lang="en-GB"/>
              <a:t>there is of course a range</a:t>
            </a:r>
            <a:r>
              <a:rPr lang="en-GB" baseline="0"/>
              <a:t> of ways of talking about the weather. The first callout draws attention to one general pattern, while the next slide goes on to point out exceptions.</a:t>
            </a:r>
            <a:endParaRPr dirty="0"/>
          </a:p>
        </p:txBody>
      </p:sp>
      <p:sp>
        <p:nvSpPr>
          <p:cNvPr id="787" name="Google Shape;7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2782084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[1/2]</a:t>
            </a:r>
          </a:p>
          <a:p>
            <a:pPr marL="0" lvl="0" indent="0" algn="l" rtl="0">
              <a:spcBef>
                <a:spcPts val="0"/>
              </a:spcBef>
              <a:spcAft>
                <a:spcPts val="0"/>
              </a:spcAft>
              <a:buNone/>
            </a:pPr>
            <a:r>
              <a:rPr lang="en-GB" b="1" dirty="0"/>
              <a:t>Timing: </a:t>
            </a:r>
            <a:r>
              <a:rPr lang="en-GB" b="0" dirty="0"/>
              <a:t>2 minutes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introduce a number of</a:t>
            </a:r>
            <a:r>
              <a:rPr lang="en-GB" b="0" baseline="0" dirty="0"/>
              <a:t> </a:t>
            </a:r>
            <a:r>
              <a:rPr lang="en-GB" b="0" dirty="0"/>
              <a:t>phrases used to describe the weather.</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show the English translation for each phrase.</a:t>
            </a:r>
          </a:p>
          <a:p>
            <a:pPr marL="228600" lvl="0" indent="-228600" algn="l" rtl="0">
              <a:spcBef>
                <a:spcPts val="0"/>
              </a:spcBef>
              <a:spcAft>
                <a:spcPts val="0"/>
              </a:spcAft>
              <a:buAutoNum type="arabicPeriod"/>
            </a:pPr>
            <a:r>
              <a:rPr lang="en-GB" b="0" dirty="0"/>
              <a:t>Then,</a:t>
            </a:r>
            <a:r>
              <a:rPr lang="en-GB" baseline="0" dirty="0"/>
              <a:t> remove the English phrases or pictures (one by one) and students try to recall the English orally (chorally), looking at the Spanish.</a:t>
            </a:r>
          </a:p>
          <a:p>
            <a:pPr marL="228600" lvl="0" indent="-228600" algn="l" rtl="0">
              <a:spcBef>
                <a:spcPts val="0"/>
              </a:spcBef>
              <a:spcAft>
                <a:spcPts val="0"/>
              </a:spcAft>
              <a:buClr>
                <a:schemeClr val="dk1"/>
              </a:buClr>
              <a:buSzPts val="1200"/>
              <a:buFont typeface="Calibri"/>
              <a:buAutoNum type="arabicPeriod"/>
            </a:pPr>
            <a:r>
              <a:rPr lang="en-GB" baseline="0" dirty="0"/>
              <a:t>Then remove the Spanish meanings (one by one). Students have to recall them orally (again, chorally), looking at the English.</a:t>
            </a:r>
          </a:p>
          <a:p>
            <a:pPr marL="228600" lvl="0" indent="-228600" algn="l" rtl="0">
              <a:spcBef>
                <a:spcPts val="0"/>
              </a:spcBef>
              <a:spcAft>
                <a:spcPts val="0"/>
              </a:spcAft>
              <a:buClr>
                <a:schemeClr val="dk1"/>
              </a:buClr>
              <a:buSzPts val="1200"/>
              <a:buFont typeface="Calibri"/>
              <a:buAutoNum type="arabicPeriod"/>
            </a:pPr>
            <a:endParaRPr lang="en-GB" dirty="0"/>
          </a:p>
          <a:p>
            <a:pPr marL="0" lvl="0" indent="0" algn="l" rtl="0">
              <a:spcBef>
                <a:spcPts val="0"/>
              </a:spcBef>
              <a:spcAft>
                <a:spcPts val="0"/>
              </a:spcAft>
              <a:buClr>
                <a:schemeClr val="dk1"/>
              </a:buClr>
              <a:buSzPts val="1200"/>
              <a:buFont typeface="Calibri"/>
              <a:buNone/>
            </a:pPr>
            <a:r>
              <a:rPr lang="en-GB" b="1" dirty="0"/>
              <a:t>Notes:</a:t>
            </a:r>
          </a:p>
          <a:p>
            <a:pPr marL="228600" lvl="0" indent="-228600" algn="l" rtl="0">
              <a:spcBef>
                <a:spcPts val="0"/>
              </a:spcBef>
              <a:spcAft>
                <a:spcPts val="0"/>
              </a:spcAft>
              <a:buClr>
                <a:schemeClr val="dk1"/>
              </a:buClr>
              <a:buSzPts val="1200"/>
              <a:buFont typeface="Calibri"/>
              <a:buAutoNum type="arabicPeriod"/>
            </a:pPr>
            <a:r>
              <a:rPr lang="en-GB" dirty="0"/>
              <a:t>Although this week is a</a:t>
            </a:r>
            <a:r>
              <a:rPr lang="en-GB" baseline="0" dirty="0"/>
              <a:t> vocabulary revision week, several unknown words are included here to facilitate practice of </a:t>
            </a:r>
            <a:r>
              <a:rPr lang="en-GB" baseline="0" dirty="0" err="1"/>
              <a:t>hacer</a:t>
            </a:r>
            <a:r>
              <a:rPr lang="en-GB" baseline="0" dirty="0"/>
              <a:t> + weather. </a:t>
            </a:r>
            <a:r>
              <a:rPr lang="en-GB" dirty="0"/>
              <a:t>Students already know the word ‘</a:t>
            </a:r>
            <a:r>
              <a:rPr lang="en-GB" dirty="0" err="1"/>
              <a:t>tiempo</a:t>
            </a:r>
            <a:r>
              <a:rPr lang="en-GB" dirty="0"/>
              <a:t>’ with</a:t>
            </a:r>
            <a:r>
              <a:rPr lang="en-GB" baseline="0" dirty="0"/>
              <a:t> the </a:t>
            </a:r>
            <a:r>
              <a:rPr lang="en-GB" dirty="0"/>
              <a:t>meaning ‘time’. ‘</a:t>
            </a:r>
            <a:r>
              <a:rPr lang="en-GB" dirty="0" err="1"/>
              <a:t>Tiempo</a:t>
            </a:r>
            <a:r>
              <a:rPr lang="en-GB" dirty="0"/>
              <a:t>’ is used here with</a:t>
            </a:r>
            <a:r>
              <a:rPr lang="en-GB" baseline="0" dirty="0"/>
              <a:t> the new meaning </a:t>
            </a:r>
            <a:r>
              <a:rPr lang="en-GB" dirty="0"/>
              <a:t>‘weather’</a:t>
            </a:r>
            <a:r>
              <a:rPr lang="en-GB" baseline="0" dirty="0"/>
              <a:t>. This will be formally taught next week: 9.2.1.2, along with the new word ‘sol’. ‘Grado’ is used to facilitate practice.</a:t>
            </a:r>
            <a:endParaRPr lang="en-GB" dirty="0"/>
          </a:p>
          <a:p>
            <a:pPr marL="228600" lvl="0" indent="-228600" algn="l" rtl="0">
              <a:spcBef>
                <a:spcPts val="0"/>
              </a:spcBef>
              <a:spcAft>
                <a:spcPts val="0"/>
              </a:spcAft>
              <a:buClr>
                <a:schemeClr val="dk1"/>
              </a:buClr>
              <a:buSzPts val="1200"/>
              <a:buFont typeface="Calibri"/>
              <a:buAutoNum type="arabicPeriod"/>
            </a:pPr>
            <a:r>
              <a:rPr lang="en-GB" dirty="0"/>
              <a:t>Some native speakers usually do number agreement when using ‘</a:t>
            </a:r>
            <a:r>
              <a:rPr lang="en-GB" dirty="0" err="1"/>
              <a:t>hace</a:t>
            </a:r>
            <a:r>
              <a:rPr lang="en-GB" dirty="0"/>
              <a:t>’ with ‘</a:t>
            </a:r>
            <a:r>
              <a:rPr lang="en-GB" dirty="0" err="1"/>
              <a:t>grados</a:t>
            </a:r>
            <a:r>
              <a:rPr lang="en-GB" dirty="0"/>
              <a:t>’, but this is not recommended by the RAE: “</a:t>
            </a:r>
            <a:r>
              <a:rPr lang="es-ES" sz="1200" b="0" i="0" kern="1200" dirty="0">
                <a:solidFill>
                  <a:schemeClr val="tx1"/>
                </a:solidFill>
                <a:effectLst/>
                <a:latin typeface="+mn-lt"/>
                <a:ea typeface="+mn-ea"/>
                <a:cs typeface="+mn-cs"/>
              </a:rPr>
              <a:t>Para expresar circunstancias meteorológicas o los grados de temperatura atmosférica, así como cuando se utiliza con expresiones temporales para referirse a un momento situado tanto tiempo atrás como indica el complemento, funciona como impersonal, por lo que solo se conjuga en las formas de tercera persona del singular: </a:t>
            </a:r>
            <a:r>
              <a:rPr lang="es-ES" sz="1200" b="0" i="1" kern="1200" dirty="0">
                <a:solidFill>
                  <a:schemeClr val="tx1"/>
                </a:solidFill>
                <a:effectLst/>
                <a:latin typeface="+mn-lt"/>
                <a:ea typeface="+mn-ea"/>
                <a:cs typeface="+mn-cs"/>
              </a:rPr>
              <a:t>«A esa altura de la noche hacía bastante frío»</a:t>
            </a:r>
            <a:r>
              <a:rPr lang="es-ES" sz="1200" b="0" i="0" kern="1200" dirty="0">
                <a:solidFill>
                  <a:schemeClr val="tx1"/>
                </a:solidFill>
                <a:effectLst/>
                <a:latin typeface="+mn-lt"/>
                <a:ea typeface="+mn-ea"/>
                <a:cs typeface="+mn-cs"/>
              </a:rPr>
              <a:t> (Benedetti </a:t>
            </a:r>
            <a:r>
              <a:rPr lang="es-ES" sz="1200" b="0" i="1" kern="1200" dirty="0">
                <a:solidFill>
                  <a:schemeClr val="tx1"/>
                </a:solidFill>
                <a:effectLst/>
                <a:latin typeface="+mn-lt"/>
                <a:ea typeface="+mn-ea"/>
                <a:cs typeface="+mn-cs"/>
              </a:rPr>
              <a:t>Primavera</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Ur</a:t>
            </a:r>
            <a:r>
              <a:rPr lang="es-ES" sz="1200" b="0" i="0" kern="1200" dirty="0">
                <a:solidFill>
                  <a:schemeClr val="tx1"/>
                </a:solidFill>
                <a:effectLst/>
                <a:latin typeface="+mn-lt"/>
                <a:ea typeface="+mn-ea"/>
                <a:cs typeface="+mn-cs"/>
              </a:rPr>
              <a:t>. 1982]); </a:t>
            </a:r>
            <a:r>
              <a:rPr lang="es-ES" sz="1200" b="0" i="1" kern="1200" dirty="0">
                <a:solidFill>
                  <a:schemeClr val="tx1"/>
                </a:solidFill>
                <a:effectLst/>
                <a:latin typeface="+mn-lt"/>
                <a:ea typeface="+mn-ea"/>
                <a:cs typeface="+mn-cs"/>
              </a:rPr>
              <a:t>«Fuera hace 50 grados bajo cero»</a:t>
            </a:r>
            <a:r>
              <a:rPr lang="es-ES" sz="1200" b="0" i="0" kern="1200" dirty="0">
                <a:solidFill>
                  <a:schemeClr val="tx1"/>
                </a:solidFill>
                <a:effectLst/>
                <a:latin typeface="+mn-lt"/>
                <a:ea typeface="+mn-ea"/>
                <a:cs typeface="+mn-cs"/>
              </a:rPr>
              <a:t> (Ortega </a:t>
            </a:r>
            <a:r>
              <a:rPr lang="es-ES" sz="1200" b="0" i="1" kern="1200" dirty="0">
                <a:solidFill>
                  <a:schemeClr val="tx1"/>
                </a:solidFill>
                <a:effectLst/>
                <a:latin typeface="+mn-lt"/>
                <a:ea typeface="+mn-ea"/>
                <a:cs typeface="+mn-cs"/>
              </a:rPr>
              <a:t>Artículos</a:t>
            </a:r>
            <a:r>
              <a:rPr lang="es-ES" sz="1200" b="0" i="0" kern="1200" dirty="0">
                <a:solidFill>
                  <a:schemeClr val="tx1"/>
                </a:solidFill>
                <a:effectLst/>
                <a:latin typeface="+mn-lt"/>
                <a:ea typeface="+mn-ea"/>
                <a:cs typeface="+mn-cs"/>
              </a:rPr>
              <a:t> [Esp. 1917-33]); </a:t>
            </a:r>
            <a:r>
              <a:rPr lang="es-ES" sz="1200" b="0" i="1" kern="1200" dirty="0">
                <a:solidFill>
                  <a:schemeClr val="tx1"/>
                </a:solidFill>
                <a:effectLst/>
                <a:latin typeface="+mn-lt"/>
                <a:ea typeface="+mn-ea"/>
                <a:cs typeface="+mn-cs"/>
              </a:rPr>
              <a:t>«Hace dos días ha amanecido loco furioso»</a:t>
            </a:r>
            <a:r>
              <a:rPr lang="es-ES" sz="1200" b="0" i="0" kern="1200" dirty="0">
                <a:solidFill>
                  <a:schemeClr val="tx1"/>
                </a:solidFill>
                <a:effectLst/>
                <a:latin typeface="+mn-lt"/>
                <a:ea typeface="+mn-ea"/>
                <a:cs typeface="+mn-cs"/>
              </a:rPr>
              <a:t> (Prada </a:t>
            </a:r>
            <a:r>
              <a:rPr lang="es-ES" sz="1200" b="0" i="1" kern="1200" dirty="0">
                <a:solidFill>
                  <a:schemeClr val="tx1"/>
                </a:solidFill>
                <a:effectLst/>
                <a:latin typeface="+mn-lt"/>
                <a:ea typeface="+mn-ea"/>
                <a:cs typeface="+mn-cs"/>
              </a:rPr>
              <a:t>Hora</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Méx</a:t>
            </a:r>
            <a:r>
              <a:rPr lang="es-ES" sz="1200" b="0" i="0" kern="1200" dirty="0">
                <a:solidFill>
                  <a:schemeClr val="tx1"/>
                </a:solidFill>
                <a:effectLst/>
                <a:latin typeface="+mn-lt"/>
                <a:ea typeface="+mn-ea"/>
                <a:cs typeface="+mn-cs"/>
              </a:rPr>
              <a:t>. 1979</a:t>
            </a:r>
            <a:r>
              <a:rPr lang="es-ES" sz="1200" b="0" i="0" kern="1200" dirty="0">
                <a:solidFill>
                  <a:schemeClr val="tx1"/>
                </a:solidFill>
                <a:effectLst/>
                <a:highlight>
                  <a:srgbClr val="FFFF00"/>
                </a:highlight>
                <a:latin typeface="+mn-lt"/>
                <a:ea typeface="+mn-ea"/>
                <a:cs typeface="+mn-cs"/>
              </a:rPr>
              <a:t>]). En todos estos casos, es impropio hacer concordar el verbo </a:t>
            </a:r>
            <a:r>
              <a:rPr lang="es-ES" sz="1200" b="0" i="1" kern="1200" dirty="0">
                <a:solidFill>
                  <a:schemeClr val="tx1"/>
                </a:solidFill>
                <a:effectLst/>
                <a:highlight>
                  <a:srgbClr val="FFFF00"/>
                </a:highlight>
                <a:latin typeface="+mn-lt"/>
                <a:ea typeface="+mn-ea"/>
                <a:cs typeface="+mn-cs"/>
              </a:rPr>
              <a:t>hacer</a:t>
            </a:r>
            <a:r>
              <a:rPr lang="es-ES" sz="1200" b="0" i="0" kern="1200" dirty="0">
                <a:solidFill>
                  <a:schemeClr val="tx1"/>
                </a:solidFill>
                <a:effectLst/>
                <a:highlight>
                  <a:srgbClr val="FFFF00"/>
                </a:highlight>
                <a:latin typeface="+mn-lt"/>
                <a:ea typeface="+mn-ea"/>
                <a:cs typeface="+mn-cs"/>
              </a:rPr>
              <a:t> en plural cuando es plural el complemento: </a:t>
            </a:r>
            <a:r>
              <a:rPr lang="es-ES" sz="1200" b="0" i="1" kern="1200" dirty="0">
                <a:solidFill>
                  <a:schemeClr val="tx1"/>
                </a:solidFill>
                <a:effectLst/>
                <a:latin typeface="+mn-lt"/>
                <a:ea typeface="+mn-ea"/>
                <a:cs typeface="+mn-cs"/>
              </a:rPr>
              <a:t>«De día hacen 10 grados bajo cero»</a:t>
            </a:r>
            <a:r>
              <a:rPr lang="es-ES" sz="1200" b="0" i="0" kern="1200" dirty="0">
                <a:solidFill>
                  <a:schemeClr val="tx1"/>
                </a:solidFill>
                <a:effectLst/>
                <a:latin typeface="+mn-lt"/>
                <a:ea typeface="+mn-ea"/>
                <a:cs typeface="+mn-cs"/>
              </a:rPr>
              <a:t> (</a:t>
            </a:r>
            <a:r>
              <a:rPr lang="es-ES" sz="1200" b="0" i="1" kern="1200" dirty="0">
                <a:solidFill>
                  <a:schemeClr val="tx1"/>
                </a:solidFill>
                <a:effectLst/>
                <a:latin typeface="+mn-lt"/>
                <a:ea typeface="+mn-ea"/>
                <a:cs typeface="+mn-cs"/>
              </a:rPr>
              <a:t>Tribuno</a:t>
            </a:r>
            <a:r>
              <a:rPr lang="es-ES" sz="1200" b="0" i="0" kern="1200" baseline="30000" dirty="0">
                <a:solidFill>
                  <a:schemeClr val="tx1"/>
                </a:solidFill>
                <a:effectLst/>
                <a:latin typeface="+mn-lt"/>
                <a:ea typeface="+mn-ea"/>
                <a:cs typeface="+mn-cs"/>
              </a:rPr>
              <a: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Arg</a:t>
            </a:r>
            <a:r>
              <a:rPr lang="es-ES" sz="1200" b="0" i="0" kern="1200" dirty="0">
                <a:solidFill>
                  <a:schemeClr val="tx1"/>
                </a:solidFill>
                <a:effectLst/>
                <a:latin typeface="+mn-lt"/>
                <a:ea typeface="+mn-ea"/>
                <a:cs typeface="+mn-cs"/>
              </a:rPr>
              <a:t>.] 2.99)”.</a:t>
            </a:r>
          </a:p>
          <a:p>
            <a:pPr marL="228600" lvl="0" indent="-228600" algn="l" rtl="0">
              <a:spcBef>
                <a:spcPts val="0"/>
              </a:spcBef>
              <a:spcAft>
                <a:spcPts val="0"/>
              </a:spcAft>
              <a:buClr>
                <a:schemeClr val="dk1"/>
              </a:buClr>
              <a:buSzPts val="1200"/>
              <a:buFont typeface="Calibri"/>
              <a:buAutoNum type="arabicPeriod"/>
            </a:pPr>
            <a:r>
              <a:rPr lang="es-ES" sz="1200" b="0" i="0" kern="1200" dirty="0" err="1">
                <a:solidFill>
                  <a:schemeClr val="tx1"/>
                </a:solidFill>
                <a:effectLst/>
                <a:latin typeface="+mn-lt"/>
                <a:ea typeface="+mn-ea"/>
                <a:cs typeface="+mn-cs"/>
              </a:rPr>
              <a:t>It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may</a:t>
            </a:r>
            <a:r>
              <a:rPr lang="es-ES" sz="1200" b="0" i="0" kern="1200" dirty="0">
                <a:solidFill>
                  <a:schemeClr val="tx1"/>
                </a:solidFill>
                <a:effectLst/>
                <a:latin typeface="+mn-lt"/>
                <a:ea typeface="+mn-ea"/>
                <a:cs typeface="+mn-cs"/>
              </a:rPr>
              <a:t> be </a:t>
            </a:r>
            <a:r>
              <a:rPr lang="es-ES" sz="1200" b="0" i="0" kern="1200" dirty="0" err="1">
                <a:solidFill>
                  <a:schemeClr val="tx1"/>
                </a:solidFill>
                <a:effectLst/>
                <a:latin typeface="+mn-lt"/>
                <a:ea typeface="+mn-ea"/>
                <a:cs typeface="+mn-cs"/>
              </a:rPr>
              <a:t>useful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here</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remind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students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why</a:t>
            </a:r>
            <a:r>
              <a:rPr lang="es-ES" sz="1200" b="0" i="0" kern="1200" dirty="0">
                <a:solidFill>
                  <a:schemeClr val="tx1"/>
                </a:solidFill>
                <a:effectLst/>
                <a:latin typeface="+mn-lt"/>
                <a:ea typeface="+mn-ea"/>
                <a:cs typeface="+mn-cs"/>
              </a:rPr>
              <a:t> ‘buen’ and ‘mal’ are </a:t>
            </a:r>
            <a:r>
              <a:rPr lang="es-ES" sz="1200" b="0" i="0" kern="1200" dirty="0" err="1">
                <a:solidFill>
                  <a:schemeClr val="tx1"/>
                </a:solidFill>
                <a:effectLst/>
                <a:latin typeface="+mn-lt"/>
                <a:ea typeface="+mn-ea"/>
                <a:cs typeface="+mn-cs"/>
              </a:rPr>
              <a:t>used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they</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have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already</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seen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their</a:t>
            </a:r>
            <a:r>
              <a:rPr lang="es-ES" sz="1200" b="0" i="0" kern="1200" baseline="0" dirty="0">
                <a:solidFill>
                  <a:schemeClr val="tx1"/>
                </a:solidFill>
                <a:effectLst/>
                <a:latin typeface="+mn-lt"/>
                <a:ea typeface="+mn-ea"/>
                <a:cs typeface="+mn-cs"/>
              </a:rPr>
              <a:t> use as </a:t>
            </a:r>
            <a:r>
              <a:rPr lang="es-ES" sz="1200" b="0" i="0" kern="1200" baseline="0" dirty="0" err="1">
                <a:solidFill>
                  <a:schemeClr val="tx1"/>
                </a:solidFill>
                <a:effectLst/>
                <a:latin typeface="+mn-lt"/>
                <a:ea typeface="+mn-ea"/>
                <a:cs typeface="+mn-cs"/>
              </a:rPr>
              <a:t>prenominal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adjectives</a:t>
            </a:r>
            <a:r>
              <a:rPr lang="es-ES" sz="1200" b="0" i="0" kern="1200" baseline="0" dirty="0">
                <a:solidFill>
                  <a:schemeClr val="tx1"/>
                </a:solidFill>
                <a:effectLst/>
                <a:latin typeface="+mn-lt"/>
                <a:ea typeface="+mn-ea"/>
                <a:cs typeface="+mn-cs"/>
              </a:rPr>
              <a:t> in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SOW, </a:t>
            </a:r>
            <a:r>
              <a:rPr lang="es-ES" sz="1200" b="0" i="0" kern="1200" baseline="0" dirty="0" err="1">
                <a:solidFill>
                  <a:schemeClr val="tx1"/>
                </a:solidFill>
                <a:effectLst/>
                <a:latin typeface="+mn-lt"/>
                <a:ea typeface="+mn-ea"/>
                <a:cs typeface="+mn-cs"/>
              </a:rPr>
              <a:t>but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may</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well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need</a:t>
            </a:r>
            <a:r>
              <a:rPr lang="es-ES" sz="1200" b="0" i="0" kern="1200" baseline="0" dirty="0">
                <a:solidFill>
                  <a:schemeClr val="tx1"/>
                </a:solidFill>
                <a:effectLst/>
                <a:latin typeface="+mn-lt"/>
                <a:ea typeface="+mn-ea"/>
                <a:cs typeface="+mn-cs"/>
              </a:rPr>
              <a:t> a </a:t>
            </a:r>
            <a:r>
              <a:rPr lang="es-ES" sz="1200" b="0" i="0" kern="1200" baseline="0" dirty="0" err="1">
                <a:solidFill>
                  <a:schemeClr val="tx1"/>
                </a:solidFill>
                <a:effectLst/>
                <a:latin typeface="+mn-lt"/>
                <a:ea typeface="+mn-ea"/>
                <a:cs typeface="+mn-cs"/>
              </a:rPr>
              <a:t>reminder</a:t>
            </a:r>
            <a:r>
              <a:rPr lang="es-ES" sz="1200" b="0" i="0" kern="1200" baseline="0" dirty="0">
                <a:solidFill>
                  <a:schemeClr val="tx1"/>
                </a:solidFill>
                <a:effectLst/>
                <a:latin typeface="+mn-lt"/>
                <a:ea typeface="+mn-ea"/>
                <a:cs typeface="+mn-cs"/>
              </a:rPr>
              <a:t>).</a:t>
            </a:r>
            <a:endParaRPr lang="en-GB" dirty="0"/>
          </a:p>
          <a:p>
            <a:pPr marL="228600" lvl="0" indent="-228600" algn="l" rtl="0">
              <a:spcBef>
                <a:spcPts val="0"/>
              </a:spcBef>
              <a:spcAft>
                <a:spcPts val="0"/>
              </a:spcAft>
              <a:buClr>
                <a:schemeClr val="dk1"/>
              </a:buClr>
              <a:buSzPts val="1200"/>
              <a:buFont typeface="Calibri"/>
              <a:buAutoNum type="arabicPeriod"/>
            </a:pPr>
            <a:endParaRPr lang="en-GB" dirty="0"/>
          </a:p>
          <a:p>
            <a:r>
              <a:rPr lang="en-GB" b="1" dirty="0"/>
              <a:t>Frequency of unknown words/cognates </a:t>
            </a:r>
            <a:r>
              <a:rPr lang="en-GB" b="1" baseline="0" dirty="0"/>
              <a:t>(1 is the most frequent word in Spanish): </a:t>
            </a:r>
          </a:p>
          <a:p>
            <a:r>
              <a:rPr lang="en-GB" b="0" baseline="0" dirty="0"/>
              <a:t>sol [383]; </a:t>
            </a:r>
            <a:r>
              <a:rPr lang="en-GB" b="0" baseline="0" dirty="0" err="1"/>
              <a:t>grado</a:t>
            </a:r>
            <a:r>
              <a:rPr lang="en-GB" b="0" baseline="0" dirty="0"/>
              <a:t> [954] </a:t>
            </a:r>
            <a:endParaRPr lang="en-GB" b="1" dirty="0"/>
          </a:p>
        </p:txBody>
      </p:sp>
      <p:sp>
        <p:nvSpPr>
          <p:cNvPr id="787" name="Google Shape;7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2651521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[2/2]</a:t>
            </a:r>
          </a:p>
        </p:txBody>
      </p:sp>
      <p:sp>
        <p:nvSpPr>
          <p:cNvPr id="787" name="Google Shape;7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168863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n-GB" b="0" dirty="0"/>
              <a:t>5 minutes</a:t>
            </a:r>
            <a:endParaRPr lang="es-GB" b="0" dirty="0"/>
          </a:p>
          <a:p>
            <a:endParaRPr lang="es-GB" b="0" dirty="0"/>
          </a:p>
          <a:p>
            <a:r>
              <a:rPr lang="es-GB" b="1" dirty="0"/>
              <a:t>Aim</a:t>
            </a:r>
            <a:r>
              <a:rPr lang="en-GB" b="1" dirty="0"/>
              <a:t>s</a:t>
            </a:r>
            <a:r>
              <a:rPr lang="es-GB" b="0" dirty="0"/>
              <a:t>: </a:t>
            </a:r>
            <a:endParaRPr lang="en-GB" b="0" dirty="0"/>
          </a:p>
          <a:p>
            <a:r>
              <a:rPr lang="es-GB" b="0" dirty="0"/>
              <a:t>to further practi</a:t>
            </a:r>
            <a:r>
              <a:rPr lang="en-GB" b="0" dirty="0"/>
              <a:t>s</a:t>
            </a:r>
            <a:r>
              <a:rPr lang="es-GB" b="0" dirty="0"/>
              <a:t>e the use of the verb ‘hacer’ to talk about the weather</a:t>
            </a:r>
            <a:endParaRPr lang="en-GB" b="0" dirty="0"/>
          </a:p>
          <a:p>
            <a:r>
              <a:rPr lang="es-GB" b="0" dirty="0"/>
              <a:t>to provide </a:t>
            </a:r>
            <a:r>
              <a:rPr lang="en-GB" b="0" dirty="0"/>
              <a:t>written</a:t>
            </a:r>
            <a:r>
              <a:rPr lang="es-GB" b="0" dirty="0"/>
              <a:t> input in preparation for the following activity</a:t>
            </a:r>
            <a:r>
              <a:rPr lang="en-GB" b="0" baseline="0" dirty="0"/>
              <a:t> (listening)</a:t>
            </a:r>
            <a:endParaRPr lang="es-GB" b="0" dirty="0"/>
          </a:p>
          <a:p>
            <a:endParaRPr lang="es-GB" b="0" dirty="0"/>
          </a:p>
          <a:p>
            <a:r>
              <a:rPr lang="es-GB" b="1" dirty="0"/>
              <a:t>Procedure</a:t>
            </a:r>
            <a:r>
              <a:rPr lang="es-GB" b="0" dirty="0"/>
              <a:t>:</a:t>
            </a:r>
          </a:p>
          <a:p>
            <a:pPr marL="228600" indent="-228600">
              <a:buAutoNum type="arabicPeriod"/>
            </a:pPr>
            <a:r>
              <a:rPr lang="es-GB" b="0" dirty="0"/>
              <a:t>Students read the comment in each speech bubble.</a:t>
            </a:r>
          </a:p>
          <a:p>
            <a:pPr marL="228600" indent="-228600">
              <a:buAutoNum type="arabicPeriod"/>
            </a:pPr>
            <a:r>
              <a:rPr lang="es-GB" b="0" dirty="0"/>
              <a:t>Then, they decide if </a:t>
            </a:r>
            <a:r>
              <a:rPr lang="en-GB" b="0" dirty="0"/>
              <a:t>each</a:t>
            </a:r>
            <a:r>
              <a:rPr lang="es-GB" b="0" dirty="0"/>
              <a:t> </a:t>
            </a:r>
            <a:r>
              <a:rPr lang="en-GB" b="0" dirty="0"/>
              <a:t>sentence</a:t>
            </a:r>
            <a:r>
              <a:rPr lang="es-GB" b="0" dirty="0"/>
              <a:t> in English </a:t>
            </a:r>
            <a:r>
              <a:rPr lang="en-GB" b="0" dirty="0"/>
              <a:t>is</a:t>
            </a:r>
            <a:r>
              <a:rPr lang="es-GB" b="0" dirty="0"/>
              <a:t> true or false depending on the information given.</a:t>
            </a:r>
            <a:r>
              <a:rPr lang="en-GB" b="0" dirty="0"/>
              <a:t> For this they will need to focus on whether</a:t>
            </a:r>
            <a:r>
              <a:rPr lang="en-GB" b="0" baseline="0" dirty="0"/>
              <a:t> ‘</a:t>
            </a:r>
            <a:r>
              <a:rPr lang="en-GB" b="0" baseline="0" dirty="0" err="1"/>
              <a:t>hace</a:t>
            </a:r>
            <a:r>
              <a:rPr lang="en-GB" b="0" baseline="0" dirty="0"/>
              <a:t>’ or ‘</a:t>
            </a:r>
            <a:r>
              <a:rPr lang="en-GB" b="0" baseline="0" dirty="0" err="1"/>
              <a:t>hizo</a:t>
            </a:r>
            <a:r>
              <a:rPr lang="en-GB" b="0" baseline="0" dirty="0"/>
              <a:t>’ is used.</a:t>
            </a:r>
            <a:endParaRPr lang="es-GB"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410355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[1/2]</a:t>
            </a:r>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GB" b="1" noProof="0" dirty="0"/>
              <a:t>Aims:</a:t>
            </a:r>
          </a:p>
          <a:p>
            <a:r>
              <a:rPr lang="en-GB" noProof="0" dirty="0" err="1"/>
              <a:t>i</a:t>
            </a:r>
            <a:r>
              <a:rPr lang="en-GB" noProof="0" dirty="0"/>
              <a:t>) to practise transcription of words that contain the SSCs [h] and [</a:t>
            </a:r>
            <a:r>
              <a:rPr lang="en-GB" noProof="0" dirty="0" err="1"/>
              <a:t>ch</a:t>
            </a:r>
            <a:r>
              <a:rPr lang="en-GB" noProof="0" dirty="0"/>
              <a:t>].</a:t>
            </a:r>
          </a:p>
          <a:p>
            <a:r>
              <a:rPr lang="en-GB" noProof="0" dirty="0"/>
              <a:t>ii) to practise recognising</a:t>
            </a:r>
            <a:r>
              <a:rPr lang="en-GB" baseline="0" noProof="0" dirty="0"/>
              <a:t> </a:t>
            </a:r>
            <a:r>
              <a:rPr lang="en-GB" noProof="0" dirty="0"/>
              <a:t>‘</a:t>
            </a:r>
            <a:r>
              <a:rPr lang="en-GB" noProof="0" dirty="0" err="1"/>
              <a:t>hacer</a:t>
            </a:r>
            <a:r>
              <a:rPr lang="en-GB" noProof="0" dirty="0"/>
              <a:t>’ and whether it is used to describe</a:t>
            </a:r>
            <a:r>
              <a:rPr lang="en-GB" baseline="0" noProof="0" dirty="0"/>
              <a:t> current or past weather.</a:t>
            </a:r>
          </a:p>
          <a:p>
            <a:r>
              <a:rPr lang="en-GB" baseline="0" noProof="0" dirty="0"/>
              <a:t>iii) to understand the vocabulary used in the sentences.</a:t>
            </a:r>
            <a:endParaRPr lang="en-GB" noProof="0" dirty="0"/>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listen to each recording and write each name. The</a:t>
            </a:r>
            <a:r>
              <a:rPr lang="en-GB" baseline="0" noProof="0" dirty="0"/>
              <a:t> focus here in on accurate transcription of SSCs [h] and [</a:t>
            </a:r>
            <a:r>
              <a:rPr lang="en-GB" baseline="0" noProof="0" dirty="0" err="1"/>
              <a:t>ch</a:t>
            </a:r>
            <a:r>
              <a:rPr lang="en-GB" baseline="0" noProof="0" dirty="0"/>
              <a:t>].</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Play the recording</a:t>
            </a:r>
            <a:r>
              <a:rPr lang="en-GB" baseline="0" noProof="0" dirty="0"/>
              <a:t> again and ask students to note down ‘hoy’ (if they hear ‘</a:t>
            </a:r>
            <a:r>
              <a:rPr lang="en-GB" baseline="0" noProof="0" dirty="0" err="1"/>
              <a:t>hace</a:t>
            </a:r>
            <a:r>
              <a:rPr lang="en-GB" baseline="0" noProof="0" dirty="0"/>
              <a:t>’) or ‘</a:t>
            </a:r>
            <a:r>
              <a:rPr lang="en-GB" baseline="0" noProof="0" dirty="0" err="1"/>
              <a:t>ayer</a:t>
            </a:r>
            <a:r>
              <a:rPr lang="en-GB" baseline="0" noProof="0" dirty="0"/>
              <a:t>’ (if they hear ‘</a:t>
            </a:r>
            <a:r>
              <a:rPr lang="en-GB" baseline="0" noProof="0" dirty="0" err="1"/>
              <a:t>hizo</a:t>
            </a:r>
            <a:r>
              <a:rPr lang="en-GB" baseline="0" noProof="0" dirty="0"/>
              <a:t>’). They can also note down the weather, e.g., 16 degrees.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3. Ask students for answers. Questions could include </a:t>
            </a:r>
            <a:r>
              <a:rPr lang="en-GB" noProof="0" dirty="0"/>
              <a:t>‘¿Es hoy o </a:t>
            </a:r>
            <a:r>
              <a:rPr lang="en-GB" noProof="0" dirty="0" err="1"/>
              <a:t>ayer</a:t>
            </a:r>
            <a:r>
              <a:rPr lang="en-GB" noProof="0" dirty="0"/>
              <a:t>?’ and ‘¿</a:t>
            </a:r>
            <a:r>
              <a:rPr lang="en-GB" noProof="0" dirty="0" err="1"/>
              <a:t>Cuál</a:t>
            </a:r>
            <a:r>
              <a:rPr lang="en-GB" noProof="0" dirty="0"/>
              <a:t> es el </a:t>
            </a:r>
            <a:r>
              <a:rPr lang="en-GB" noProof="0" dirty="0" err="1"/>
              <a:t>tiempo</a:t>
            </a:r>
            <a:r>
              <a:rPr lang="en-GB" noProof="0" dirty="0"/>
              <a:t>?’ so students can answer orally.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Reveal the answers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5. Then, in the next slide, students can work in pairs, saying what’s the weather like in all the different places that will 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1. There is a description of ‘</a:t>
            </a:r>
            <a:r>
              <a:rPr lang="en-GB" noProof="0" dirty="0" err="1"/>
              <a:t>Hanga</a:t>
            </a:r>
            <a:r>
              <a:rPr lang="en-GB" noProof="0" dirty="0"/>
              <a:t> </a:t>
            </a:r>
            <a:r>
              <a:rPr lang="en-GB" noProof="0" dirty="0" err="1"/>
              <a:t>Roa</a:t>
            </a:r>
            <a:r>
              <a:rPr lang="en-GB" noProof="0" dirty="0"/>
              <a:t>’ at the end of the activity in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Transcript: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rgbClr val="203864"/>
                </a:solidFill>
              </a:rPr>
              <a:t>En Huara hace mucho calor, hace 28 grados.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rgbClr val="203864"/>
                </a:solidFill>
              </a:rPr>
              <a:t>En Huechuraba hizo un día hermoso, hizo 20 grados.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rgbClr val="203864"/>
                </a:solidFill>
              </a:rPr>
              <a:t>En </a:t>
            </a:r>
            <a:r>
              <a:rPr lang="es-ES" sz="1200" dirty="0" err="1">
                <a:solidFill>
                  <a:srgbClr val="203864"/>
                </a:solidFill>
              </a:rPr>
              <a:t>Chiguayante</a:t>
            </a:r>
            <a:r>
              <a:rPr lang="es-ES" sz="1200" dirty="0">
                <a:solidFill>
                  <a:srgbClr val="203864"/>
                </a:solidFill>
              </a:rPr>
              <a:t> hace fresco, hace 10 grados y hay lluvia.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rgbClr val="203864"/>
                </a:solidFill>
              </a:rPr>
              <a:t>En </a:t>
            </a:r>
            <a:r>
              <a:rPr lang="es-ES" sz="1200" dirty="0" err="1">
                <a:solidFill>
                  <a:srgbClr val="203864"/>
                </a:solidFill>
              </a:rPr>
              <a:t>Chonchi</a:t>
            </a:r>
            <a:r>
              <a:rPr lang="es-ES" sz="1200" dirty="0">
                <a:solidFill>
                  <a:srgbClr val="203864"/>
                </a:solidFill>
              </a:rPr>
              <a:t> hizo bastante frío, hizo 2 grados.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a:t>
            </a:r>
            <a:r>
              <a:rPr lang="en-GB" b="1" baseline="0" dirty="0"/>
              <a:t> words/cognates </a:t>
            </a:r>
            <a:r>
              <a:rPr lang="en-GB" b="1" dirty="0"/>
              <a:t>(1 is the most frequent word in Spanish): </a:t>
            </a:r>
            <a:endParaRPr lang="es-ES" dirty="0"/>
          </a:p>
          <a:p>
            <a:r>
              <a:rPr lang="es-ES" dirty="0"/>
              <a:t>estatua </a:t>
            </a:r>
            <a:r>
              <a:rPr lang="en-GB" b="0" baseline="0" dirty="0"/>
              <a:t>[3016]</a:t>
            </a:r>
            <a:r>
              <a:rPr lang="es-ES" dirty="0"/>
              <a:t>; población [454</a:t>
            </a:r>
            <a:r>
              <a:rPr lang="en-GB" b="0" baseline="0" dirty="0"/>
              <a:t>]</a:t>
            </a: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581082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[2/2]</a:t>
            </a: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4072238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 minute</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a:t>Aim:</a:t>
            </a:r>
          </a:p>
          <a:p>
            <a:pPr marL="0" lvl="0" indent="0" algn="l" rtl="0">
              <a:spcBef>
                <a:spcPts val="0"/>
              </a:spcBef>
              <a:spcAft>
                <a:spcPts val="0"/>
              </a:spcAft>
              <a:buNone/>
            </a:pPr>
            <a:r>
              <a:rPr lang="en-GB" b="0"/>
              <a:t>i) to recap the use of Spanish </a:t>
            </a:r>
            <a:r>
              <a:rPr lang="en-GB" b="0" dirty="0"/>
              <a:t>subject </a:t>
            </a:r>
            <a:r>
              <a:rPr lang="en-GB" b="0"/>
              <a:t>pronouns for emphasis</a:t>
            </a:r>
          </a:p>
          <a:p>
            <a:pPr marL="0" lvl="0" indent="0" algn="l" rtl="0">
              <a:spcBef>
                <a:spcPts val="0"/>
              </a:spcBef>
              <a:spcAft>
                <a:spcPts val="0"/>
              </a:spcAft>
              <a:buNone/>
            </a:pPr>
            <a:r>
              <a:rPr lang="en-GB" b="0"/>
              <a:t>ii) to highlight how a</a:t>
            </a:r>
            <a:r>
              <a:rPr lang="en-GB" b="0" baseline="0"/>
              <a:t> single pronoun used for emphasis can be used to </a:t>
            </a:r>
            <a:r>
              <a:rPr lang="en-GB" b="0"/>
              <a:t>imply</a:t>
            </a:r>
            <a:r>
              <a:rPr lang="en-GB" b="0" baseline="0"/>
              <a:t> something, </a:t>
            </a:r>
            <a:r>
              <a:rPr lang="en-GB" b="0" baseline="0" dirty="0"/>
              <a:t>e.g., who </a:t>
            </a:r>
            <a:r>
              <a:rPr lang="en-GB" b="0" i="1" baseline="0" dirty="0"/>
              <a:t>didn’t </a:t>
            </a:r>
            <a:r>
              <a:rPr lang="en-GB" b="0" i="0" baseline="0"/>
              <a:t>do something. (Examples of such sentences appear on the next slide, though they are not the main focus of the activity.)</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Teachers click to go through the sentences and examples. Gaps are left for teachers to elicit answers </a:t>
            </a:r>
            <a:r>
              <a:rPr lang="en-GB" b="0"/>
              <a:t>from student</a:t>
            </a:r>
            <a:endParaRPr lang="en-GB" b="0" dirty="0"/>
          </a:p>
          <a:p>
            <a:pPr marL="0" lvl="0" indent="0" algn="l" rtl="0">
              <a:spcBef>
                <a:spcPts val="0"/>
              </a:spcBef>
              <a:spcAft>
                <a:spcPts val="0"/>
              </a:spcAft>
              <a:buNone/>
            </a:pPr>
            <a:endParaRPr dirty="0"/>
          </a:p>
        </p:txBody>
      </p:sp>
      <p:sp>
        <p:nvSpPr>
          <p:cNvPr id="787" name="Google Shape;7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2075565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7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understanding phrases with ‘</a:t>
            </a:r>
            <a:r>
              <a:rPr lang="en-GB" b="0" dirty="0" err="1"/>
              <a:t>hacer</a:t>
            </a:r>
            <a:r>
              <a:rPr lang="en-GB" b="0" dirty="0"/>
              <a:t>’ in the present and the </a:t>
            </a:r>
            <a:r>
              <a:rPr lang="en-GB" b="0" dirty="0" err="1"/>
              <a:t>preterite</a:t>
            </a:r>
            <a:r>
              <a:rPr lang="en-GB" b="0" dirty="0"/>
              <a:t>,</a:t>
            </a:r>
            <a:r>
              <a:rPr lang="en-GB" b="0" baseline="0" dirty="0"/>
              <a:t> including their English translation (with ‘do’, ‘make’ or ‘be’ weather). </a:t>
            </a:r>
            <a:endParaRPr lang="en-GB"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the audio player and students listen to the recording whilst following the text.</a:t>
            </a:r>
            <a:endParaRPr b="0" dirty="0"/>
          </a:p>
          <a:p>
            <a:pPr marL="228600" lvl="0" indent="-228600" algn="l" rtl="0">
              <a:spcBef>
                <a:spcPts val="0"/>
              </a:spcBef>
              <a:spcAft>
                <a:spcPts val="0"/>
              </a:spcAft>
              <a:buClr>
                <a:schemeClr val="dk1"/>
              </a:buClr>
              <a:buSzPts val="1200"/>
              <a:buFont typeface="Calibri"/>
              <a:buAutoNum type="arabicPeriod"/>
            </a:pPr>
            <a:r>
              <a:rPr lang="en-GB" b="0" dirty="0"/>
              <a:t>Students fill in the missing phrases, each of which contains a different form of ‘</a:t>
            </a:r>
            <a:r>
              <a:rPr lang="en-GB" b="0" dirty="0" err="1"/>
              <a:t>hacer</a:t>
            </a:r>
            <a:r>
              <a:rPr lang="en-GB" b="0" dirty="0"/>
              <a:t>’ in the present or the </a:t>
            </a:r>
            <a:r>
              <a:rPr lang="en-GB" b="0" dirty="0" err="1"/>
              <a:t>preterite</a:t>
            </a:r>
            <a:r>
              <a:rPr lang="en-GB" b="0" dirty="0"/>
              <a:t>.</a:t>
            </a:r>
          </a:p>
          <a:p>
            <a:pPr marL="228600" lvl="0" indent="-228600" algn="l" rtl="0">
              <a:spcBef>
                <a:spcPts val="0"/>
              </a:spcBef>
              <a:spcAft>
                <a:spcPts val="0"/>
              </a:spcAft>
              <a:buClr>
                <a:schemeClr val="dk1"/>
              </a:buClr>
              <a:buSzPts val="1200"/>
              <a:buFont typeface="Calibri"/>
              <a:buAutoNum type="arabicPeriod"/>
            </a:pPr>
            <a:r>
              <a:rPr lang="en-GB" b="0" dirty="0"/>
              <a:t>Students read through the text again, noting down all the examples of the verb ‘</a:t>
            </a:r>
            <a:r>
              <a:rPr lang="en-GB" b="0" dirty="0" err="1"/>
              <a:t>hacer</a:t>
            </a:r>
            <a:r>
              <a:rPr lang="en-GB" b="0" dirty="0"/>
              <a:t>’ that would be translated using the verb ‘to do’ in English and all those which would be translated using the verb ‘to make’ and those which would be translated with ‘to be’ in phrases describing weather.</a:t>
            </a:r>
          </a:p>
          <a:p>
            <a:pPr marL="228600" lvl="0" indent="-228600" algn="l" rtl="0">
              <a:spcBef>
                <a:spcPts val="0"/>
              </a:spcBef>
              <a:spcAft>
                <a:spcPts val="0"/>
              </a:spcAft>
              <a:buClr>
                <a:schemeClr val="dk1"/>
              </a:buClr>
              <a:buSzPts val="1200"/>
              <a:buFont typeface="Calibri"/>
              <a:buAutoNum type="arabicPeriod"/>
            </a:pPr>
            <a:endParaRPr b="0" dirty="0"/>
          </a:p>
          <a:p>
            <a:pPr marL="0" lvl="0" indent="0" algn="l" rtl="0">
              <a:spcBef>
                <a:spcPts val="0"/>
              </a:spcBef>
              <a:spcAft>
                <a:spcPts val="0"/>
              </a:spcAft>
              <a:buClr>
                <a:schemeClr val="dk1"/>
              </a:buClr>
              <a:buSzPts val="1200"/>
              <a:buFont typeface="Calibri"/>
              <a:buNone/>
            </a:pPr>
            <a:r>
              <a:rPr lang="en-GB" b="1" dirty="0"/>
              <a:t>Frequency of unknown</a:t>
            </a:r>
            <a:r>
              <a:rPr lang="en-GB" b="1" baseline="0" dirty="0"/>
              <a:t> words/cognates </a:t>
            </a:r>
            <a:r>
              <a:rPr lang="en-GB" b="1" dirty="0"/>
              <a:t>(1 is the most frequent word in Spanish): </a:t>
            </a:r>
            <a:endParaRPr b="0" dirty="0"/>
          </a:p>
          <a:p>
            <a:pPr marL="228600" lvl="0" indent="-152400" algn="l" rtl="0">
              <a:spcBef>
                <a:spcPts val="0"/>
              </a:spcBef>
              <a:spcAft>
                <a:spcPts val="0"/>
              </a:spcAft>
              <a:buClr>
                <a:schemeClr val="dk1"/>
              </a:buClr>
              <a:buSzPts val="1200"/>
              <a:buFont typeface="Calibri"/>
              <a:buNone/>
            </a:pPr>
            <a:r>
              <a:rPr lang="es-ES" b="0" dirty="0"/>
              <a:t>desierto </a:t>
            </a:r>
            <a:r>
              <a:rPr lang="en-GB" b="0" baseline="0" dirty="0"/>
              <a:t>[4554]; </a:t>
            </a:r>
            <a:r>
              <a:rPr lang="en-GB" b="0" baseline="0" dirty="0" err="1"/>
              <a:t>pingüino</a:t>
            </a:r>
            <a:r>
              <a:rPr lang="en-GB" b="0" baseline="0" dirty="0"/>
              <a:t> [&gt;5000]; </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0" dirty="0"/>
              <a:t>Photo of the penguin courtesy of Sanjay Acharya, Wikipedia Creative Commons, https://</a:t>
            </a:r>
            <a:r>
              <a:rPr lang="en-GB" b="0" dirty="0" err="1"/>
              <a:t>commons.wikimedia.org</a:t>
            </a:r>
            <a:r>
              <a:rPr lang="en-GB" b="0" dirty="0"/>
              <a:t>/wiki/</a:t>
            </a:r>
            <a:r>
              <a:rPr lang="en-GB" b="0" dirty="0" err="1"/>
              <a:t>File:Magellanic_penguin_at_SF_Zoo.jpg</a:t>
            </a:r>
            <a:endParaRPr lang="en-GB" b="0" dirty="0"/>
          </a:p>
          <a:p>
            <a:pPr marL="0" lvl="0" indent="0" algn="l" rtl="0">
              <a:spcBef>
                <a:spcPts val="0"/>
              </a:spcBef>
              <a:spcAft>
                <a:spcPts val="0"/>
              </a:spcAft>
              <a:buNone/>
            </a:pPr>
            <a:r>
              <a:rPr lang="en-GB" b="0" dirty="0"/>
              <a:t>Photo of Atacama desert courtesy of </a:t>
            </a:r>
            <a:r>
              <a:rPr lang="es-ES" sz="1200" b="0" i="0" kern="1200" dirty="0">
                <a:solidFill>
                  <a:schemeClr val="tx1"/>
                </a:solidFill>
                <a:effectLst/>
                <a:latin typeface="+mn-lt"/>
                <a:ea typeface="+mn-ea"/>
                <a:cs typeface="+mn-cs"/>
              </a:rPr>
              <a:t>Danilo Alves,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Unsplash.com</a:t>
            </a:r>
            <a:r>
              <a:rPr lang="es-ES" sz="1200" b="0" i="0" kern="1200" dirty="0">
                <a:solidFill>
                  <a:schemeClr val="tx1"/>
                </a:solidFill>
                <a:effectLst/>
                <a:latin typeface="+mn-lt"/>
                <a:ea typeface="+mn-ea"/>
                <a:cs typeface="+mn-cs"/>
              </a:rPr>
              <a:t> https://</a:t>
            </a:r>
            <a:r>
              <a:rPr lang="es-ES" sz="1200" b="0" i="0" kern="1200" dirty="0" err="1">
                <a:solidFill>
                  <a:schemeClr val="tx1"/>
                </a:solidFill>
                <a:effectLst/>
                <a:latin typeface="+mn-lt"/>
                <a:ea typeface="+mn-ea"/>
                <a:cs typeface="+mn-cs"/>
              </a:rPr>
              <a:t>unsplash.com</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photos</a:t>
            </a:r>
            <a:r>
              <a:rPr lang="es-ES" sz="1200" b="0" i="0" kern="1200" dirty="0">
                <a:solidFill>
                  <a:schemeClr val="tx1"/>
                </a:solidFill>
                <a:effectLst/>
                <a:latin typeface="+mn-lt"/>
                <a:ea typeface="+mn-ea"/>
                <a:cs typeface="+mn-cs"/>
              </a:rPr>
              <a:t>/apEOmMHn818</a:t>
            </a:r>
            <a:endParaRPr b="0" dirty="0"/>
          </a:p>
        </p:txBody>
      </p:sp>
      <p:sp>
        <p:nvSpPr>
          <p:cNvPr id="818" name="Google Shape;81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18399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i="0" dirty="0"/>
              <a:t>10 minutes</a:t>
            </a:r>
            <a:endParaRPr dirty="0"/>
          </a:p>
          <a:p>
            <a:pPr marL="0" lvl="0" indent="0" algn="l" rtl="0">
              <a:spcBef>
                <a:spcPts val="0"/>
              </a:spcBef>
              <a:spcAft>
                <a:spcPts val="0"/>
              </a:spcAft>
              <a:buNone/>
            </a:pPr>
            <a:endParaRPr b="0" i="0" dirty="0"/>
          </a:p>
          <a:p>
            <a:pPr marL="0" marR="0" lvl="0" indent="0" algn="l" rtl="0">
              <a:lnSpc>
                <a:spcPct val="100000"/>
              </a:lnSpc>
              <a:spcBef>
                <a:spcPts val="0"/>
              </a:spcBef>
              <a:spcAft>
                <a:spcPts val="0"/>
              </a:spcAft>
              <a:buClr>
                <a:schemeClr val="dk1"/>
              </a:buClr>
              <a:buSzPts val="1200"/>
              <a:buFont typeface="Calibri"/>
              <a:buNone/>
            </a:pPr>
            <a:r>
              <a:rPr lang="en-GB" b="1" i="0" dirty="0"/>
              <a:t>Aim: </a:t>
            </a:r>
            <a:r>
              <a:rPr lang="en-GB" b="0" i="0" dirty="0"/>
              <a:t>to </a:t>
            </a:r>
            <a:r>
              <a:rPr lang="en-GB" dirty="0"/>
              <a:t>allow students to write more freely and creatively using 1</a:t>
            </a:r>
            <a:r>
              <a:rPr lang="en-GB" baseline="30000" dirty="0"/>
              <a:t>st</a:t>
            </a:r>
            <a:r>
              <a:rPr lang="en-GB" dirty="0"/>
              <a:t>, 2</a:t>
            </a:r>
            <a:r>
              <a:rPr lang="en-GB" baseline="30000" dirty="0"/>
              <a:t>nd</a:t>
            </a:r>
            <a:r>
              <a:rPr lang="en-GB" dirty="0"/>
              <a:t> and 3</a:t>
            </a:r>
            <a:r>
              <a:rPr lang="en-GB" baseline="30000" dirty="0"/>
              <a:t>rd</a:t>
            </a:r>
            <a:r>
              <a:rPr lang="en-GB" dirty="0"/>
              <a:t> person singular forms of ‘</a:t>
            </a:r>
            <a:r>
              <a:rPr lang="en-GB" dirty="0" err="1"/>
              <a:t>hacer</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After going through the instructions on this slide, the full text can be displayed (see next slide).</a:t>
            </a:r>
            <a:endParaRPr sz="1200" b="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Students write a new version of the text. They should replace or modify the information in the underlined parts of the text. This will include some or all of the following: 1) subject pronoun/person; 2) verb, including its ending; 3) vocabulary; 4) weather phrases. Students can consider the surrounding discourse, e.g., the language that comes after the bold sections, when they think about how they will change the sentence.</a:t>
            </a:r>
          </a:p>
          <a:p>
            <a:pPr marL="228600" lvl="0" indent="-228600" algn="l" rtl="0">
              <a:spcBef>
                <a:spcPts val="0"/>
              </a:spcBef>
              <a:spcAft>
                <a:spcPts val="0"/>
              </a:spcAft>
              <a:buClr>
                <a:schemeClr val="dk1"/>
              </a:buClr>
              <a:buSzPts val="1200"/>
              <a:buFont typeface="Calibri"/>
              <a:buAutoNum type="arabicPeriod"/>
            </a:pPr>
            <a:endParaRPr sz="1200" b="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Notes: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chemeClr val="dk1"/>
                </a:solidFill>
                <a:latin typeface="+mn-lt"/>
                <a:ea typeface="Calibri"/>
                <a:cs typeface="Calibri"/>
                <a:sym typeface="Calibri"/>
              </a:rPr>
              <a:t>Students could imagine they are having the same conversation, but at the beach during the daytime rather than camping.  This would require further vocab changes e.g. ‘</a:t>
            </a:r>
            <a:r>
              <a:rPr lang="en-GB" sz="1200" b="0" dirty="0" err="1">
                <a:solidFill>
                  <a:schemeClr val="dk1"/>
                </a:solidFill>
                <a:latin typeface="+mn-lt"/>
                <a:ea typeface="Calibri"/>
                <a:cs typeface="Calibri"/>
                <a:sym typeface="Calibri"/>
              </a:rPr>
              <a:t>estrellas</a:t>
            </a:r>
            <a:r>
              <a:rPr lang="en-GB" sz="1200" b="0" dirty="0">
                <a:solidFill>
                  <a:schemeClr val="dk1"/>
                </a:solidFill>
                <a:latin typeface="+mn-lt"/>
                <a:ea typeface="Calibri"/>
                <a:cs typeface="Calibri"/>
                <a:sym typeface="Calibri"/>
              </a:rPr>
              <a:t>’, ‘</a:t>
            </a:r>
            <a:r>
              <a:rPr lang="en-GB" sz="1200" b="0" dirty="0" err="1">
                <a:solidFill>
                  <a:schemeClr val="dk1"/>
                </a:solidFill>
                <a:latin typeface="+mn-lt"/>
                <a:ea typeface="Calibri"/>
                <a:cs typeface="Calibri"/>
                <a:sym typeface="Calibri"/>
              </a:rPr>
              <a:t>fuego</a:t>
            </a:r>
            <a:r>
              <a:rPr lang="en-GB" sz="1200" b="0" dirty="0">
                <a:solidFill>
                  <a:schemeClr val="dk1"/>
                </a:solidFill>
                <a:latin typeface="+mn-lt"/>
                <a:ea typeface="Calibri"/>
                <a:cs typeface="Calibri"/>
                <a:sym typeface="Calibri"/>
              </a:rPr>
              <a:t>’ etc</a:t>
            </a: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If working with a higher-attaining group, the teacher could ask students to adapt more parts of the text than those that are already in</a:t>
            </a:r>
            <a:r>
              <a:rPr lang="en-GB" sz="1200" b="0" baseline="0" dirty="0">
                <a:solidFill>
                  <a:schemeClr val="dk1"/>
                </a:solidFill>
                <a:latin typeface="Calibri"/>
                <a:ea typeface="Calibri"/>
                <a:cs typeface="Calibri"/>
                <a:sym typeface="Calibri"/>
              </a:rPr>
              <a:t> bold</a:t>
            </a:r>
            <a:r>
              <a:rPr lang="en-GB" sz="1200" b="0" dirty="0">
                <a:solidFill>
                  <a:schemeClr val="dk1"/>
                </a:solidFill>
                <a:latin typeface="Calibri"/>
                <a:ea typeface="Calibri"/>
                <a:cs typeface="Calibri"/>
                <a:sym typeface="Calibri"/>
              </a:rPr>
              <a:t> on the next slide. Students could also also be asked to add time markers in the text.</a:t>
            </a: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An even freer variation of the activity would be for students to imagine that it’s really hot and that they have spent a day together with some friends at the beach, and to write a dialogue between two people saying what ‘I’, ‘you’ and ‘s/he’ did that day, what the weather was like and comparing it with what they normally do on a weekend when the weather is bad /there is rain.  Here</a:t>
            </a:r>
            <a:r>
              <a:rPr lang="en-GB" sz="1200" b="0" baseline="0" dirty="0">
                <a:solidFill>
                  <a:schemeClr val="dk1"/>
                </a:solidFill>
                <a:latin typeface="Calibri"/>
                <a:ea typeface="Calibri"/>
                <a:cs typeface="Calibri"/>
                <a:sym typeface="Calibri"/>
              </a:rPr>
              <a:t> they would be using</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hago</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haces</a:t>
            </a:r>
            <a:r>
              <a:rPr lang="en-GB" sz="1200" b="0" dirty="0">
                <a:solidFill>
                  <a:schemeClr val="dk1"/>
                </a:solidFill>
                <a:latin typeface="Calibri"/>
                <a:ea typeface="Calibri"/>
                <a:cs typeface="Calibri"/>
                <a:sym typeface="Calibri"/>
              </a:rPr>
              <a:t> and </a:t>
            </a:r>
            <a:r>
              <a:rPr lang="en-GB" sz="1200" b="0" dirty="0" err="1">
                <a:solidFill>
                  <a:schemeClr val="dk1"/>
                </a:solidFill>
                <a:latin typeface="Calibri"/>
                <a:ea typeface="Calibri"/>
                <a:cs typeface="Calibri"/>
                <a:sym typeface="Calibri"/>
              </a:rPr>
              <a:t>hace</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hice</a:t>
            </a:r>
            <a:r>
              <a:rPr lang="en-GB" sz="1200" b="0" dirty="0">
                <a:solidFill>
                  <a:schemeClr val="dk1"/>
                </a:solidFill>
                <a:latin typeface="Calibri"/>
                <a:ea typeface="Calibri"/>
                <a:cs typeface="Calibri"/>
                <a:sym typeface="Calibri"/>
              </a:rPr>
              <a:t>,</a:t>
            </a:r>
            <a:r>
              <a:rPr lang="en-GB" sz="1200" b="0" baseline="0" dirty="0">
                <a:solidFill>
                  <a:schemeClr val="dk1"/>
                </a:solidFill>
                <a:latin typeface="Calibri"/>
                <a:ea typeface="Calibri"/>
                <a:cs typeface="Calibri"/>
                <a:sym typeface="Calibri"/>
              </a:rPr>
              <a:t> </a:t>
            </a:r>
            <a:r>
              <a:rPr lang="en-GB" sz="1200" b="0" baseline="0" dirty="0" err="1">
                <a:solidFill>
                  <a:schemeClr val="dk1"/>
                </a:solidFill>
                <a:latin typeface="Calibri"/>
                <a:ea typeface="Calibri"/>
                <a:cs typeface="Calibri"/>
                <a:sym typeface="Calibri"/>
              </a:rPr>
              <a:t>hiciste</a:t>
            </a:r>
            <a:r>
              <a:rPr lang="en-GB" sz="1200" b="0" baseline="0" dirty="0">
                <a:solidFill>
                  <a:schemeClr val="dk1"/>
                </a:solidFill>
                <a:latin typeface="Calibri"/>
                <a:ea typeface="Calibri"/>
                <a:cs typeface="Calibri"/>
                <a:sym typeface="Calibri"/>
              </a:rPr>
              <a:t> and </a:t>
            </a:r>
            <a:r>
              <a:rPr lang="en-GB" sz="1200" b="0" baseline="0" dirty="0" err="1">
                <a:solidFill>
                  <a:schemeClr val="dk1"/>
                </a:solidFill>
                <a:latin typeface="Calibri"/>
                <a:ea typeface="Calibri"/>
                <a:cs typeface="Calibri"/>
                <a:sym typeface="Calibri"/>
              </a:rPr>
              <a:t>hizo</a:t>
            </a:r>
            <a:r>
              <a:rPr lang="en-GB" sz="1200" b="0" dirty="0">
                <a:solidFill>
                  <a:schemeClr val="dk1"/>
                </a:solidFill>
                <a:latin typeface="Calibri"/>
                <a:ea typeface="Calibri"/>
                <a:cs typeface="Calibri"/>
                <a:sym typeface="Calibri"/>
              </a:rPr>
              <a:t>.</a:t>
            </a: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Once</a:t>
            </a:r>
            <a:r>
              <a:rPr lang="en-GB" sz="1200" b="0" baseline="0" dirty="0">
                <a:solidFill>
                  <a:schemeClr val="dk1"/>
                </a:solidFill>
                <a:latin typeface="Calibri"/>
                <a:ea typeface="Calibri"/>
                <a:cs typeface="Calibri"/>
                <a:sym typeface="Calibri"/>
              </a:rPr>
              <a:t> a new text has been written, students could even dictate it to a partner and then compare texts to check answers.</a:t>
            </a:r>
          </a:p>
        </p:txBody>
      </p:sp>
      <p:sp>
        <p:nvSpPr>
          <p:cNvPr id="887" name="Google Shape;8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extLst>
      <p:ext uri="{BB962C8B-B14F-4D97-AF65-F5344CB8AC3E}">
        <p14:creationId xmlns:p14="http://schemas.microsoft.com/office/powerpoint/2010/main" val="1612871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underlined and the appropriate substitute word is highlighted. If a change is needed</a:t>
            </a:r>
            <a:r>
              <a:rPr lang="en-GB" baseline="0" dirty="0"/>
              <a:t> to its form, or an article is needed, this is highlighted in bold.</a:t>
            </a:r>
            <a:br>
              <a:rPr lang="en-GB" dirty="0"/>
            </a:br>
            <a:r>
              <a:rPr lang="en-GB" dirty="0"/>
              <a:t>2. Note that sometimes changes are needed to other words in the sentence.  All of these changes revisit previously taught grammar, which teachers can elicit and/or explain as needed.</a:t>
            </a:r>
            <a:r>
              <a:rPr lang="en-GB" baseline="0" dirty="0"/>
              <a:t> </a:t>
            </a:r>
            <a:endParaRPr lang="en-GB" dirty="0"/>
          </a:p>
          <a:p>
            <a:r>
              <a:rPr lang="en-GB" dirty="0"/>
              <a:t>3. When concluded, students see that 20 replacements were possible. </a:t>
            </a:r>
          </a:p>
          <a:p>
            <a:r>
              <a:rPr lang="en-GB" dirty="0"/>
              <a:t>4. Note that alternative substitutions are possible.  Teachers should make this clear and elicit students’ suggestions. In this case the days of the week can be interchanged, for example.</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79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DISPLAY DURING ACTIVITY</a:t>
            </a:r>
            <a:endParaRPr dirty="0"/>
          </a:p>
          <a:p>
            <a:pPr marL="0" lvl="0" indent="0" algn="l" rtl="0">
              <a:spcBef>
                <a:spcPts val="0"/>
              </a:spcBef>
              <a:spcAft>
                <a:spcPts val="0"/>
              </a:spcAft>
              <a:buNone/>
            </a:pPr>
            <a:r>
              <a:rPr lang="en-GB" b="0" dirty="0"/>
              <a:t>Bold parts are those that students can change</a:t>
            </a:r>
            <a:r>
              <a:rPr lang="en-GB" b="0"/>
              <a:t>. These could of course be adapted to</a:t>
            </a:r>
            <a:r>
              <a:rPr lang="en-GB" b="0" baseline="0"/>
              <a:t> add/remove certain language features (see notes below previous slide).</a:t>
            </a:r>
            <a:r>
              <a:rPr lang="en-GB" b="0"/>
              <a:t>     </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Photo of Patagonia courtesy of Rodrigo Flores from </a:t>
            </a:r>
            <a:r>
              <a:rPr lang="en-GB" b="0" dirty="0" err="1"/>
              <a:t>Unsplash</a:t>
            </a:r>
            <a:r>
              <a:rPr lang="en-GB" b="0" dirty="0"/>
              <a:t> https://</a:t>
            </a:r>
            <a:r>
              <a:rPr lang="en-GB" b="0" dirty="0" err="1"/>
              <a:t>unsplash.com</a:t>
            </a:r>
            <a:r>
              <a:rPr lang="en-GB" b="0" dirty="0"/>
              <a:t>/photos/</a:t>
            </a:r>
            <a:r>
              <a:rPr lang="en-GB" b="0" dirty="0" err="1"/>
              <a:t>nk_JKocDkDo</a:t>
            </a:r>
            <a:endParaRPr lang="en-GB" b="0" dirty="0"/>
          </a:p>
        </p:txBody>
      </p:sp>
      <p:sp>
        <p:nvSpPr>
          <p:cNvPr id="924" name="Google Shape;92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1985432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GB" b="1" dirty="0"/>
              <a:t> </a:t>
            </a:r>
            <a:r>
              <a:rPr lang="en-GB" b="0" dirty="0"/>
              <a:t>10</a:t>
            </a:r>
            <a:r>
              <a:rPr lang="en-GB" b="1" dirty="0"/>
              <a:t> </a:t>
            </a:r>
            <a:r>
              <a:rPr lang="es-ES" b="0" dirty="0" err="1"/>
              <a:t>mins</a:t>
            </a:r>
            <a:r>
              <a:rPr lang="es-ES" b="0" dirty="0"/>
              <a:t> (</a:t>
            </a:r>
            <a:r>
              <a:rPr lang="es-ES" b="0" dirty="0" err="1"/>
              <a:t>slides</a:t>
            </a:r>
            <a:r>
              <a:rPr lang="es-ES" b="0" dirty="0"/>
              <a:t> 30-31)</a:t>
            </a:r>
            <a:endParaRPr lang="en-US" b="0" dirty="0"/>
          </a:p>
          <a:p>
            <a:endParaRPr lang="en-US" b="1" dirty="0"/>
          </a:p>
          <a:p>
            <a:r>
              <a:rPr lang="en-US" b="1" dirty="0"/>
              <a:t>Aims: </a:t>
            </a:r>
          </a:p>
          <a:p>
            <a:r>
              <a:rPr lang="en-US" b="0" dirty="0"/>
              <a:t>to connect different forms of ‘</a:t>
            </a:r>
            <a:r>
              <a:rPr lang="en-US" b="0" dirty="0" err="1"/>
              <a:t>hacer</a:t>
            </a:r>
            <a:r>
              <a:rPr lang="en-US" b="0" dirty="0"/>
              <a:t>’ (singular persons) with their present or past (preterite) meaning, and to</a:t>
            </a:r>
            <a:r>
              <a:rPr lang="en-US" b="0" baseline="0" dirty="0"/>
              <a:t> recognize who the verb refers to.</a:t>
            </a:r>
            <a:endParaRPr lang="en-US" b="0" dirty="0"/>
          </a:p>
          <a:p>
            <a:r>
              <a:rPr lang="en-US" b="0" dirty="0"/>
              <a:t>to consolidate understanding of question</a:t>
            </a:r>
            <a:r>
              <a:rPr lang="en-US" b="0" baseline="0" dirty="0"/>
              <a:t> words and vocabulary in the oral and written modalities (see next slide for the listening part of the activity)</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read each question and decide which the corresponding question word is, in each case.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they decide if the personal form of the verb ‘</a:t>
            </a:r>
            <a:r>
              <a:rPr lang="en-US" b="0" dirty="0" err="1"/>
              <a:t>hacer</a:t>
            </a:r>
            <a:r>
              <a:rPr lang="en-US" b="0" dirty="0"/>
              <a:t>’ refers to the present or to the past.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Finally, students say or write the corresponding subject pronoun (</a:t>
            </a:r>
            <a:r>
              <a:rPr lang="en-US" b="0" dirty="0" err="1"/>
              <a:t>yo</a:t>
            </a:r>
            <a:r>
              <a:rPr lang="en-US" b="0" dirty="0"/>
              <a:t>, </a:t>
            </a:r>
            <a:r>
              <a:rPr lang="en-US" b="0" dirty="0" err="1"/>
              <a:t>tú</a:t>
            </a:r>
            <a:r>
              <a:rPr lang="en-US" b="0" dirty="0"/>
              <a:t>, </a:t>
            </a:r>
            <a:r>
              <a:rPr lang="en-US" b="0" dirty="0" err="1"/>
              <a:t>él</a:t>
            </a:r>
            <a:r>
              <a:rPr lang="en-US" b="0" dirty="0"/>
              <a:t>/</a:t>
            </a:r>
            <a:r>
              <a:rPr lang="en-US" b="0" dirty="0" err="1"/>
              <a:t>ella</a:t>
            </a:r>
            <a:r>
              <a:rPr lang="en-US" b="0" dirty="0"/>
              <a:t>) for each personal form of ‘</a:t>
            </a:r>
            <a:r>
              <a:rPr lang="en-US" b="0" dirty="0" err="1"/>
              <a:t>hacer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Some teachers might decide to remove the question word box as some students will not need </a:t>
            </a:r>
            <a:r>
              <a:rPr lang="en-US" b="0"/>
              <a:t>that support.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1529495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Aim: </a:t>
            </a:r>
            <a:r>
              <a:rPr lang="en-US" b="0" dirty="0"/>
              <a:t>to connect questions and responses.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the responses (A, B, C...) and decide which question it must refer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Una </a:t>
            </a:r>
            <a:r>
              <a:rPr lang="en-US" b="0" dirty="0" err="1"/>
              <a:t>bebida</a:t>
            </a:r>
            <a:r>
              <a:rPr lang="en-US" b="0" dirty="0"/>
              <a:t> caliente.</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Caminar</a:t>
            </a:r>
            <a:r>
              <a:rPr lang="en-US" b="0" dirty="0"/>
              <a:t> </a:t>
            </a:r>
            <a:r>
              <a:rPr lang="en-US" b="0" dirty="0" err="1"/>
              <a:t>en</a:t>
            </a:r>
            <a:r>
              <a:rPr lang="en-US" b="0" dirty="0"/>
              <a:t> la </a:t>
            </a:r>
            <a:r>
              <a:rPr lang="en-US" b="0" dirty="0" err="1"/>
              <a:t>montaña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Mucho</a:t>
            </a:r>
            <a:r>
              <a:rPr lang="en-US" b="0" dirty="0"/>
              <a:t>, </a:t>
            </a:r>
            <a:r>
              <a:rPr lang="en-US" b="0" dirty="0" err="1"/>
              <a:t>tiene</a:t>
            </a:r>
            <a:r>
              <a:rPr lang="en-US" b="0" dirty="0"/>
              <a:t> dolor de </a:t>
            </a:r>
            <a:r>
              <a:rPr lang="en-US" b="0" dirty="0" err="1"/>
              <a:t>piernas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Porque</a:t>
            </a:r>
            <a:r>
              <a:rPr lang="en-US" b="0" dirty="0"/>
              <a:t> no </a:t>
            </a:r>
            <a:r>
              <a:rPr lang="en-US" b="0" dirty="0" err="1"/>
              <a:t>entiendo</a:t>
            </a:r>
            <a:r>
              <a:rPr lang="en-US" b="0" dirty="0"/>
              <a:t> la </a:t>
            </a:r>
            <a:r>
              <a:rPr lang="en-US" b="0" dirty="0" err="1"/>
              <a:t>tarea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Por la </a:t>
            </a:r>
            <a:r>
              <a:rPr lang="en-US" b="0" dirty="0" err="1"/>
              <a:t>noche</a:t>
            </a:r>
            <a:r>
              <a:rPr lang="en-US" b="0" dirty="0"/>
              <a:t>, </a:t>
            </a:r>
            <a:r>
              <a:rPr lang="en-US" b="0" dirty="0" err="1"/>
              <a:t>porque</a:t>
            </a:r>
            <a:r>
              <a:rPr lang="en-US" b="0" dirty="0"/>
              <a:t> </a:t>
            </a:r>
            <a:r>
              <a:rPr lang="en-US" b="0" dirty="0" err="1"/>
              <a:t>normalmente</a:t>
            </a:r>
            <a:r>
              <a:rPr lang="en-US" b="0" dirty="0"/>
              <a:t> </a:t>
            </a:r>
            <a:r>
              <a:rPr lang="en-US" b="0" dirty="0" err="1"/>
              <a:t>hace</a:t>
            </a:r>
            <a:r>
              <a:rPr lang="en-US" b="0" dirty="0"/>
              <a:t> fresco.</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Cinco, y </a:t>
            </a:r>
            <a:r>
              <a:rPr lang="en-US" b="0" dirty="0" err="1"/>
              <a:t>también</a:t>
            </a:r>
            <a:r>
              <a:rPr lang="en-US" b="0" dirty="0"/>
              <a:t> </a:t>
            </a:r>
            <a:r>
              <a:rPr lang="en-US" b="0" dirty="0" err="1"/>
              <a:t>varias</a:t>
            </a:r>
            <a:r>
              <a:rPr lang="en-US" b="0" dirty="0"/>
              <a:t> </a:t>
            </a:r>
            <a:r>
              <a:rPr lang="en-US" b="0" dirty="0" err="1"/>
              <a:t>fotos</a:t>
            </a:r>
            <a:r>
              <a:rPr lang="en-US" b="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3628769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 minutes.</a:t>
            </a:r>
          </a:p>
          <a:p>
            <a:endParaRPr lang="en-US" b="1" dirty="0"/>
          </a:p>
          <a:p>
            <a:r>
              <a:rPr lang="en-GB" b="1" noProof="0" dirty="0"/>
              <a:t>Aim: </a:t>
            </a:r>
            <a:r>
              <a:rPr lang="en-GB" noProof="0" dirty="0"/>
              <a:t>to explain the</a:t>
            </a:r>
            <a:r>
              <a:rPr lang="en-GB" baseline="0" noProof="0" dirty="0"/>
              <a:t> difference between the SSCs silent ‘h’ and ‘</a:t>
            </a:r>
            <a:r>
              <a:rPr lang="en-GB" baseline="0" noProof="0" dirty="0" err="1"/>
              <a:t>ch</a:t>
            </a:r>
            <a:r>
              <a:rPr lang="en-GB" baseline="0" noProof="0" dirty="0"/>
              <a:t>’.</a:t>
            </a:r>
            <a:endParaRPr lang="en-GB" noProof="0" dirty="0"/>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a:t>
            </a:r>
            <a:r>
              <a:rPr lang="es-ES" noProof="0" dirty="0" err="1"/>
              <a:t>Go</a:t>
            </a:r>
            <a:r>
              <a:rPr lang="es-ES" noProof="0" dirty="0"/>
              <a:t> </a:t>
            </a:r>
            <a:r>
              <a:rPr lang="es-ES" noProof="0" dirty="0" err="1"/>
              <a:t>through</a:t>
            </a:r>
            <a:r>
              <a:rPr lang="es-ES" noProof="0" dirty="0"/>
              <a:t> </a:t>
            </a:r>
            <a:r>
              <a:rPr lang="es-ES" noProof="0" dirty="0" err="1"/>
              <a:t>the</a:t>
            </a:r>
            <a:r>
              <a:rPr lang="es-ES" noProof="0" dirty="0"/>
              <a:t> </a:t>
            </a:r>
            <a:r>
              <a:rPr lang="es-ES" noProof="0" dirty="0" err="1"/>
              <a:t>explanations</a:t>
            </a:r>
            <a:r>
              <a:rPr lang="es-ES" noProof="0" dirty="0"/>
              <a:t> and </a:t>
            </a:r>
            <a:r>
              <a:rPr lang="es-ES" noProof="0" dirty="0" err="1"/>
              <a:t>play</a:t>
            </a:r>
            <a:r>
              <a:rPr lang="es-ES" noProof="0" dirty="0"/>
              <a:t> </a:t>
            </a:r>
            <a:r>
              <a:rPr lang="es-ES" noProof="0" dirty="0" err="1"/>
              <a:t>the</a:t>
            </a:r>
            <a:r>
              <a:rPr lang="es-ES" noProof="0" dirty="0"/>
              <a:t> </a:t>
            </a:r>
            <a:r>
              <a:rPr lang="es-ES" noProof="0" dirty="0" err="1"/>
              <a:t>recordings</a:t>
            </a:r>
            <a:r>
              <a:rPr lang="es-ES" noProof="0" dirty="0"/>
              <a:t> </a:t>
            </a:r>
            <a:r>
              <a:rPr lang="es-ES" noProof="0" dirty="0" err="1"/>
              <a:t>for</a:t>
            </a:r>
            <a:r>
              <a:rPr lang="es-ES" noProof="0" dirty="0"/>
              <a:t> </a:t>
            </a:r>
            <a:r>
              <a:rPr lang="es-ES" noProof="0" dirty="0" err="1"/>
              <a:t>every</a:t>
            </a:r>
            <a:r>
              <a:rPr lang="es-ES" noProof="0" dirty="0"/>
              <a:t> </a:t>
            </a:r>
            <a:r>
              <a:rPr lang="es-ES" noProof="0" dirty="0" err="1"/>
              <a:t>phrase</a:t>
            </a:r>
            <a:r>
              <a:rPr lang="es-ES" noProof="0" dirty="0"/>
              <a:t>.</a:t>
            </a:r>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754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GB" b="1" noProof="0" dirty="0"/>
              <a:t>Aim: </a:t>
            </a:r>
            <a:r>
              <a:rPr lang="en-GB" noProof="0" dirty="0"/>
              <a:t>to identify and differentiate SSCs ‘h’ and ‘</a:t>
            </a:r>
            <a:r>
              <a:rPr lang="en-GB" noProof="0" err="1"/>
              <a:t>ch</a:t>
            </a:r>
            <a:r>
              <a:rPr lang="en-GB" noProof="0"/>
              <a:t>’</a:t>
            </a:r>
            <a:r>
              <a:rPr lang="en-GB" baseline="0" noProof="0"/>
              <a:t> (oral modality)</a:t>
            </a:r>
            <a:endParaRPr lang="en-GB" noProof="0" dirty="0"/>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a:t>
            </a:r>
            <a:r>
              <a:rPr lang="en-GB" noProof="0"/>
              <a:t>the gapped sentence and </a:t>
            </a:r>
            <a:r>
              <a:rPr lang="en-GB" noProof="0" dirty="0"/>
              <a:t>listen to the recording.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They try to write the missing </a:t>
            </a:r>
            <a:r>
              <a:rPr lang="en-GB" noProof="0"/>
              <a:t>words. These will either have ‘ch’ or ‘h’. </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Teacher shows the answer and the meaning of unknown words with a further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a:t>Note: </a:t>
            </a:r>
            <a:r>
              <a:rPr lang="en-GB" b="0" noProof="0"/>
              <a:t>some of the words used in this activity are known and some are unknown, making</a:t>
            </a:r>
            <a:r>
              <a:rPr lang="en-GB" b="0" baseline="0" noProof="0"/>
              <a:t> this a hybrid vocabulary and phonics activity. See below for a list of the unknown words.</a:t>
            </a:r>
            <a:endParaRPr lang="en-GB" b="1"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Transcript: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5">
                    <a:lumMod val="50000"/>
                  </a:schemeClr>
                </a:solidFill>
              </a:rPr>
              <a:t>Hoy tengo hambre así que hago churros y chocolate con leche.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5">
                    <a:lumMod val="50000"/>
                  </a:schemeClr>
                </a:solidFill>
              </a:rPr>
              <a:t>Hugo hizo la compra y compró zanahorias, lechuga y muchos huevos</a:t>
            </a:r>
            <a:r>
              <a:rPr lang="es-GB" sz="1200" b="0" dirty="0">
                <a:solidFill>
                  <a:schemeClr val="accent5">
                    <a:lumMod val="50000"/>
                  </a:schemeClr>
                </a:solidFill>
              </a:rPr>
              <a:t>.</a:t>
            </a:r>
            <a:endParaRPr lang="es-ES"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5">
                    <a:lumMod val="50000"/>
                  </a:schemeClr>
                </a:solidFill>
              </a:rPr>
              <a:t>El humo de los chimeneas y de los vehículos hace daño a las personas.</a:t>
            </a:r>
            <a:endParaRPr lang="es-GB"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5">
                    <a:lumMod val="50000"/>
                  </a:schemeClr>
                </a:solidFill>
              </a:rPr>
              <a:t>Hago una hora de ejercicio pero después como comida china y un helado de pistacho.</a:t>
            </a:r>
            <a:endParaRPr lang="es-GB"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5">
                    <a:lumMod val="50000"/>
                  </a:schemeClr>
                </a:solidFill>
              </a:rPr>
              <a:t>Ahora que la hija de mi hermana tiene dieciocho años, quiere un coche.</a:t>
            </a:r>
            <a:endParaRPr lang="es-GB" sz="1200" b="0" dirty="0">
              <a:solidFill>
                <a:schemeClr val="accent5">
                  <a:lumMod val="50000"/>
                </a:schemeClr>
              </a:solidFill>
            </a:endParaRPr>
          </a:p>
          <a:p>
            <a:endParaRPr lang="es-419"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Frequency of unknown words (1 </a:t>
            </a:r>
            <a:r>
              <a:rPr lang="en-GB" b="1" baseline="0" dirty="0"/>
              <a:t>is the most frequent word in Spanish): </a:t>
            </a:r>
          </a:p>
          <a:p>
            <a:pPr marL="0"/>
            <a:r>
              <a:rPr lang="en-GB" sz="1200" b="0" dirty="0" err="1"/>
              <a:t>hambre</a:t>
            </a:r>
            <a:r>
              <a:rPr lang="en-GB" sz="1200" b="0" dirty="0"/>
              <a:t> [1262]; churro [&gt;5000</a:t>
            </a:r>
            <a:r>
              <a:rPr lang="en-GB" sz="1200" b="0"/>
              <a:t>]; zanahoria [&gt;</a:t>
            </a:r>
            <a:r>
              <a:rPr lang="en-GB" sz="1200" b="0" dirty="0"/>
              <a:t>5000</a:t>
            </a:r>
            <a:r>
              <a:rPr lang="en-GB" sz="1200" b="0"/>
              <a:t>];  lechuga [&gt;</a:t>
            </a:r>
            <a:r>
              <a:rPr lang="en-GB" sz="1200" b="0" dirty="0"/>
              <a:t>5000];  chimenea [4650]; </a:t>
            </a:r>
            <a:r>
              <a:rPr lang="en-GB" sz="1200" b="0" dirty="0" err="1"/>
              <a:t>vehículo</a:t>
            </a:r>
            <a:r>
              <a:rPr lang="en-GB" sz="1200" b="0" dirty="0"/>
              <a:t> [1288</a:t>
            </a:r>
            <a:r>
              <a:rPr lang="en-GB" sz="1200" b="0"/>
              <a:t>]; pistacho [&gt;</a:t>
            </a:r>
            <a:r>
              <a:rPr lang="en-GB" sz="1200" b="0" dirty="0"/>
              <a:t>5000</a:t>
            </a:r>
            <a:r>
              <a:rPr lang="en-GB" sz="1200" b="0"/>
              <a:t>]; humo [1779]</a:t>
            </a:r>
            <a:endParaRPr lang="en-GB" sz="1200" b="0" dirty="0"/>
          </a:p>
          <a:p>
            <a:endParaRPr lang="es-GB" dirty="0"/>
          </a:p>
          <a:p>
            <a:r>
              <a:rPr lang="es-GB" dirty="0"/>
              <a:t>Photo from unsplash.com</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918883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a:t>
            </a:r>
            <a:r>
              <a:rPr lang="en-GB" b="0"/>
              <a:t>recap 1</a:t>
            </a:r>
            <a:r>
              <a:rPr lang="en-GB" b="0" baseline="30000"/>
              <a:t>st</a:t>
            </a:r>
            <a:r>
              <a:rPr lang="en-GB" b="0" baseline="0"/>
              <a:t>,</a:t>
            </a:r>
            <a:r>
              <a:rPr lang="en-GB" b="0"/>
              <a:t> 2</a:t>
            </a:r>
            <a:r>
              <a:rPr lang="en-GB" b="0" baseline="30000"/>
              <a:t>nd</a:t>
            </a:r>
            <a:r>
              <a:rPr lang="en-GB" b="0"/>
              <a:t> and 3</a:t>
            </a:r>
            <a:r>
              <a:rPr lang="en-GB" b="0" baseline="30000"/>
              <a:t>rd</a:t>
            </a:r>
            <a:r>
              <a:rPr lang="en-GB" b="0"/>
              <a:t> person singular forms </a:t>
            </a:r>
            <a:r>
              <a:rPr lang="en-GB" b="0" dirty="0"/>
              <a:t>of verb ‘</a:t>
            </a:r>
            <a:r>
              <a:rPr lang="en-GB" b="0" dirty="0" err="1"/>
              <a:t>hacer</a:t>
            </a:r>
            <a:r>
              <a:rPr lang="en-GB" b="0" dirty="0"/>
              <a:t>’ in the </a:t>
            </a:r>
            <a:r>
              <a:rPr lang="en-GB" b="0"/>
              <a:t>present tense </a:t>
            </a:r>
            <a:endParaRPr lang="en-GB"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Teachers click to go through the slide and examples. Animations allow teachers to elicit answers for recapped grammar and example sentences.</a:t>
            </a:r>
            <a:endParaRPr b="0" dirty="0"/>
          </a:p>
        </p:txBody>
      </p:sp>
      <p:sp>
        <p:nvSpPr>
          <p:cNvPr id="328" name="Google Shape;32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4183476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the use of present tense in Spanish to express routine events vs ongoing events (events</a:t>
            </a:r>
            <a:r>
              <a:rPr lang="en-US" b="0" baseline="0" dirty="0"/>
              <a:t> in progress)</a:t>
            </a:r>
            <a:endParaRPr lang="en-US" b="0" dirty="0"/>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a:r>
              <a:rPr lang="en-GB" sz="1200" b="0" dirty="0" err="1"/>
              <a:t>momento</a:t>
            </a:r>
            <a:r>
              <a:rPr lang="en-GB" sz="1200" b="0" dirty="0"/>
              <a:t> [121]</a:t>
            </a:r>
          </a:p>
          <a:p>
            <a:pPr marL="0" inden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86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a:t>Aims: </a:t>
            </a:r>
          </a:p>
          <a:p>
            <a:r>
              <a:rPr lang="en-US" b="0"/>
              <a:t>i) to </a:t>
            </a:r>
            <a:r>
              <a:rPr lang="en-US" b="0" dirty="0"/>
              <a:t>consolidate understanding</a:t>
            </a:r>
            <a:r>
              <a:rPr lang="en-US" b="0" baseline="0" dirty="0"/>
              <a:t> </a:t>
            </a:r>
            <a:r>
              <a:rPr lang="en-US" b="0" dirty="0"/>
              <a:t>of present tense in Spanish to express routine events vs ongoing events (events</a:t>
            </a:r>
            <a:r>
              <a:rPr lang="en-US" b="0" baseline="0" dirty="0"/>
              <a:t> in </a:t>
            </a:r>
            <a:r>
              <a:rPr lang="en-US" b="0" baseline="0"/>
              <a:t>progress).</a:t>
            </a:r>
            <a:r>
              <a:rPr lang="en-US" b="0"/>
              <a:t> </a:t>
            </a:r>
          </a:p>
          <a:p>
            <a:r>
              <a:rPr lang="en-US" b="0"/>
              <a:t>ii) to </a:t>
            </a:r>
            <a:r>
              <a:rPr lang="en-US" b="0" dirty="0"/>
              <a:t>support students’ understanding</a:t>
            </a:r>
            <a:r>
              <a:rPr lang="en-US" b="0" baseline="0" dirty="0"/>
              <a:t> of the </a:t>
            </a:r>
            <a:r>
              <a:rPr lang="en-US" b="0" dirty="0"/>
              <a:t>language that</a:t>
            </a:r>
            <a:r>
              <a:rPr lang="en-US" b="0" baseline="0" dirty="0"/>
              <a:t> they will encounter in the </a:t>
            </a:r>
            <a:r>
              <a:rPr lang="en-US" b="0" dirty="0"/>
              <a:t>listening activity</a:t>
            </a:r>
            <a:r>
              <a:rPr lang="en-US" b="0" baseline="0" dirty="0"/>
              <a:t> on the next slide.</a:t>
            </a:r>
          </a:p>
          <a:p>
            <a:endParaRPr lang="en-US" b="1" dirty="0"/>
          </a:p>
          <a:p>
            <a:r>
              <a:rPr lang="en-US" b="1" dirty="0"/>
              <a:t>Procedure:</a:t>
            </a:r>
          </a:p>
          <a:p>
            <a:pPr marL="228600" indent="-228600">
              <a:buAutoNum type="arabicPeriod"/>
            </a:pPr>
            <a:r>
              <a:rPr lang="en-US" b="0" dirty="0"/>
              <a:t>Students read some extracts from the following listening activity and tick whether the verb refers to ‘I’, ‘you’ or ‘he/she’.</a:t>
            </a:r>
          </a:p>
          <a:p>
            <a:pPr marL="228600" indent="-228600">
              <a:buAutoNum type="arabicPeriod"/>
            </a:pPr>
            <a:r>
              <a:rPr lang="en-US" b="0" dirty="0"/>
              <a:t>Answers are shown by clicking</a:t>
            </a:r>
            <a:r>
              <a:rPr lang="en-US" b="0" baseline="0" dirty="0"/>
              <a:t> one by one.</a:t>
            </a:r>
          </a:p>
          <a:p>
            <a:pPr marL="0" indent="0">
              <a:buNone/>
            </a:pPr>
            <a:endParaRPr lang="en-US" b="0" baseline="0" dirty="0"/>
          </a:p>
          <a:p>
            <a:pPr marL="0" indent="0">
              <a:buNone/>
            </a:pPr>
            <a:r>
              <a:rPr lang="en-US" b="1" baseline="0"/>
              <a:t>Note: </a:t>
            </a:r>
            <a:r>
              <a:rPr lang="en-US" b="0" baseline="0"/>
              <a:t>the </a:t>
            </a:r>
            <a:r>
              <a:rPr lang="en-US" b="0" baseline="0" dirty="0"/>
              <a:t>speech bubbles aren’t numbered, so students need to look carefully at the vocabulary in order to decide if it matches </a:t>
            </a:r>
            <a:r>
              <a:rPr lang="en-US" b="0" baseline="0"/>
              <a:t>the question. If more suitable for the group, numbers could be added to the speech bubbles.</a:t>
            </a:r>
            <a:endParaRPr lang="en-US" b="0" dirty="0"/>
          </a:p>
          <a:p>
            <a:pPr marL="0" indent="0">
              <a:buNone/>
            </a:pPr>
            <a:endParaRPr lang="en-US" b="0" dirty="0"/>
          </a:p>
          <a:p>
            <a:r>
              <a:rPr lang="en-GB" b="1" dirty="0"/>
              <a:t>Frequency of unknown words/cognates </a:t>
            </a:r>
            <a:r>
              <a:rPr lang="en-GB" b="1" baseline="0" dirty="0"/>
              <a:t>(1 is the most frequent word in Spanish): </a:t>
            </a:r>
          </a:p>
          <a:p>
            <a:r>
              <a:rPr lang="en-GB" b="0" baseline="0" dirty="0"/>
              <a:t>feria [2973]; comic [4889]; cultural [714]; </a:t>
            </a:r>
            <a:r>
              <a:rPr lang="en-GB" b="0" baseline="0" dirty="0" err="1"/>
              <a:t>momento</a:t>
            </a:r>
            <a:r>
              <a:rPr lang="en-GB" b="0" baseline="0" dirty="0"/>
              <a:t> [</a:t>
            </a:r>
            <a:r>
              <a:rPr lang="en-GB" b="0" baseline="0"/>
              <a:t>121]</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270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show understanding of the broad</a:t>
            </a:r>
            <a:r>
              <a:rPr lang="en-US" b="0" baseline="0" dirty="0"/>
              <a:t> meaning of the text by putting the sentences in chronological order.</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the text and write the letter of the sentence in the order in which they hear the actions. Students can just write the numbers 1-6 in their books, and then the letter.</a:t>
            </a:r>
          </a:p>
          <a:p>
            <a:pPr marL="228600" indent="-228600">
              <a:buAutoNum type="arabicPeriod"/>
            </a:pPr>
            <a:r>
              <a:rPr lang="en-US" b="0" dirty="0"/>
              <a:t>Answers are shown by clicking.</a:t>
            </a:r>
          </a:p>
          <a:p>
            <a:pPr marL="228600" indent="-228600">
              <a:buAutoNum type="arabicPeriod"/>
            </a:pPr>
            <a:r>
              <a:rPr lang="en-US" b="0" dirty="0"/>
              <a:t>After</a:t>
            </a:r>
            <a:r>
              <a:rPr lang="en-US" b="0" baseline="0" dirty="0"/>
              <a:t> the last answer is shown, the next click shows a callout about Francisco Ibáñez.</a:t>
            </a:r>
          </a:p>
          <a:p>
            <a:pPr marL="0" indent="0">
              <a:buNone/>
            </a:pPr>
            <a:endParaRPr lang="en-US" b="0" baseline="0" dirty="0"/>
          </a:p>
          <a:p>
            <a:pPr marL="0" indent="0">
              <a:buNone/>
            </a:pPr>
            <a:r>
              <a:rPr lang="en-US" b="1" baseline="0" dirty="0"/>
              <a:t>Note: </a:t>
            </a:r>
            <a:r>
              <a:rPr lang="en-US" b="0" baseline="0" dirty="0"/>
              <a:t>the expression ‘</a:t>
            </a:r>
            <a:r>
              <a:rPr lang="en-US" b="0" baseline="0" dirty="0" err="1"/>
              <a:t>te</a:t>
            </a:r>
            <a:r>
              <a:rPr lang="en-US" b="0" baseline="0" dirty="0"/>
              <a:t> </a:t>
            </a:r>
            <a:r>
              <a:rPr lang="en-US" b="0" baseline="0" dirty="0" err="1"/>
              <a:t>veo</a:t>
            </a:r>
            <a:r>
              <a:rPr lang="en-US" b="0" baseline="0" dirty="0"/>
              <a:t> </a:t>
            </a:r>
            <a:r>
              <a:rPr lang="en-US" b="0" baseline="0" dirty="0" err="1"/>
              <a:t>después</a:t>
            </a:r>
            <a:r>
              <a:rPr lang="en-US" b="0" baseline="0" dirty="0"/>
              <a:t>’ at the end of the audio may require explanation since the present tense is used here with future meaning (‘I’ll see you afterwards’).</a:t>
            </a:r>
            <a:endParaRPr lang="en-US" b="0" dirty="0"/>
          </a:p>
          <a:p>
            <a:pPr marL="0" indent="0">
              <a:buNone/>
            </a:pPr>
            <a:endParaRPr lang="en-US" b="0" dirty="0"/>
          </a:p>
          <a:p>
            <a:pPr marL="0" indent="0">
              <a:buNone/>
            </a:pPr>
            <a:r>
              <a:rPr lang="en-US" b="1" dirty="0"/>
              <a:t>Transcript:</a:t>
            </a:r>
          </a:p>
          <a:p>
            <a:pPr marL="171450" indent="-171450" algn="l">
              <a:buFontTx/>
              <a:buChar char="-"/>
            </a:pPr>
            <a:r>
              <a:rPr lang="es-ES" sz="1200" dirty="0">
                <a:solidFill>
                  <a:schemeClr val="accent5">
                    <a:lumMod val="50000"/>
                  </a:schemeClr>
                </a:solidFill>
              </a:rPr>
              <a:t>N: ¡Hola, Daniel! ¿Qué tal? ¿Qué haces hoy aquí?</a:t>
            </a:r>
          </a:p>
          <a:p>
            <a:pPr marL="171450" indent="-171450" algn="l">
              <a:buFontTx/>
              <a:buChar char="-"/>
            </a:pPr>
            <a:r>
              <a:rPr lang="es-ES" sz="1200" dirty="0">
                <a:solidFill>
                  <a:schemeClr val="accent5">
                    <a:lumMod val="50000"/>
                  </a:schemeClr>
                </a:solidFill>
              </a:rPr>
              <a:t>D: Pues cada jueves hago deporte en el centro cultural, pero esta semana hay varias actividades, así que ahora hago fila para entrar al festival del cómic. ¿Haces ejercicio aquí normalmente?</a:t>
            </a:r>
          </a:p>
          <a:p>
            <a:pPr marL="171450" indent="-171450" algn="l">
              <a:buFontTx/>
              <a:buChar char="-"/>
            </a:pPr>
            <a:r>
              <a:rPr lang="es-ES" sz="1200" dirty="0">
                <a:solidFill>
                  <a:schemeClr val="accent5">
                    <a:lumMod val="50000"/>
                  </a:schemeClr>
                </a:solidFill>
              </a:rPr>
              <a:t>N: Sí, hago yoga los martes, pero hoy hago una entrevista a un autor importante, se llama Francisco Ibáñez.</a:t>
            </a:r>
          </a:p>
          <a:p>
            <a:pPr marL="171450" indent="-171450" algn="l">
              <a:buFontTx/>
              <a:buChar char="-"/>
            </a:pPr>
            <a:r>
              <a:rPr lang="es-ES" sz="1200" dirty="0">
                <a:solidFill>
                  <a:schemeClr val="accent5">
                    <a:lumMod val="50000"/>
                  </a:schemeClr>
                </a:solidFill>
              </a:rPr>
              <a:t>D: ¿En serio? ¡qué bien! Me encantan sus cómics. Entonces en este momento haces un plan para la entrevista, ¿no?</a:t>
            </a:r>
          </a:p>
          <a:p>
            <a:pPr marL="171450" indent="-171450" algn="l">
              <a:buFontTx/>
              <a:buChar char="-"/>
            </a:pPr>
            <a:r>
              <a:rPr lang="es-ES" sz="1200" dirty="0">
                <a:solidFill>
                  <a:schemeClr val="accent5">
                    <a:lumMod val="50000"/>
                  </a:schemeClr>
                </a:solidFill>
              </a:rPr>
              <a:t>N: Bueno, esta tarde hago el trabajo con Hugo. Siempre hace un esfuerzo y hace buenas preguntas. Oye, ¿Lucía hace algo ahora?</a:t>
            </a:r>
          </a:p>
          <a:p>
            <a:pPr marL="171450" indent="-171450" algn="l">
              <a:buFontTx/>
              <a:buChar char="-"/>
            </a:pPr>
            <a:r>
              <a:rPr lang="es-ES" sz="1200" dirty="0">
                <a:solidFill>
                  <a:schemeClr val="accent5">
                    <a:lumMod val="50000"/>
                  </a:schemeClr>
                </a:solidFill>
              </a:rPr>
              <a:t>D: Sí, ya está dentro. Generalmente hace los deberes pronto para venir antes. En este momento hace pájaros de papel con una profesora japonesa*.</a:t>
            </a:r>
          </a:p>
          <a:p>
            <a:pPr marL="171450" indent="-171450" algn="l">
              <a:buFontTx/>
              <a:buChar char="-"/>
            </a:pPr>
            <a:r>
              <a:rPr lang="es-ES" sz="1200" dirty="0">
                <a:solidFill>
                  <a:schemeClr val="accent5">
                    <a:lumMod val="50000"/>
                  </a:schemeClr>
                </a:solidFill>
              </a:rPr>
              <a:t>N: ¡Ah, genial! Siempre hace cosas interesantes. Bueno, ¡hasta luego! Te veo después.</a:t>
            </a:r>
            <a:endParaRPr lang="en-GB" sz="1200" dirty="0">
              <a:solidFill>
                <a:schemeClr val="accent5">
                  <a:lumMod val="50000"/>
                </a:schemeClr>
              </a:solidFill>
            </a:endParaRPr>
          </a:p>
          <a:p>
            <a:endParaRPr lang="en-GB" b="1" baseline="0" dirty="0"/>
          </a:p>
          <a:p>
            <a:r>
              <a:rPr lang="en-GB" b="1" baseline="0" dirty="0"/>
              <a:t>Frequency of unknown words:</a:t>
            </a:r>
          </a:p>
          <a:p>
            <a:r>
              <a:rPr lang="en-GB" b="0" baseline="0" dirty="0" err="1"/>
              <a:t>oye</a:t>
            </a:r>
            <a:r>
              <a:rPr lang="en-GB" b="0" baseline="0" dirty="0"/>
              <a:t> [oír-254]; </a:t>
            </a:r>
            <a:r>
              <a:rPr lang="en-GB" b="0" baseline="0" dirty="0" err="1"/>
              <a:t>japonés</a:t>
            </a:r>
            <a:r>
              <a:rPr lang="en-GB" b="0" baseline="0" dirty="0"/>
              <a:t> [2019]; </a:t>
            </a:r>
            <a:r>
              <a:rPr lang="en-GB" b="0" baseline="0" dirty="0" err="1"/>
              <a:t>qué</a:t>
            </a:r>
            <a:r>
              <a:rPr lang="en-GB" b="0" baseline="0" dirty="0"/>
              <a:t> </a:t>
            </a:r>
            <a:r>
              <a:rPr lang="en-GB" b="0" baseline="0" dirty="0" err="1"/>
              <a:t>tal</a:t>
            </a:r>
            <a:r>
              <a:rPr lang="en-GB" b="0" baseline="0" dirty="0"/>
              <a:t> [N/A]</a:t>
            </a:r>
          </a:p>
          <a:p>
            <a:endParaRPr lang="en-GB" b="0" baseline="0" dirty="0"/>
          </a:p>
          <a:p>
            <a:r>
              <a:rPr lang="en-GB" b="1" baseline="0" dirty="0"/>
              <a:t>Image courtesy of Wikipedia: https://</a:t>
            </a:r>
            <a:r>
              <a:rPr lang="en-GB" b="1" baseline="0" dirty="0" err="1"/>
              <a:t>en.wikipedia.org</a:t>
            </a:r>
            <a:r>
              <a:rPr lang="en-GB" b="1" baseline="0" dirty="0"/>
              <a:t>/wiki/</a:t>
            </a:r>
            <a:r>
              <a:rPr lang="en-GB" b="1" baseline="0" dirty="0" err="1"/>
              <a:t>File:Mortadelo_and_Filemon_Mission_Implausible_poster.jpg</a:t>
            </a:r>
            <a:endParaRPr lang="en-GB" b="1" baseline="0" dirty="0"/>
          </a:p>
          <a:p>
            <a:r>
              <a:rPr lang="en-GB" sz="1200" b="0" i="0" u="none" strike="noStrike" kern="1200" dirty="0">
                <a:solidFill>
                  <a:schemeClr val="tx1"/>
                </a:solidFill>
                <a:effectLst/>
                <a:latin typeface="+mn-lt"/>
                <a:ea typeface="+mn-ea"/>
                <a:cs typeface="+mn-cs"/>
                <a:hlinkClick r:id="rId3"/>
              </a:rPr>
              <a:t>http://www.20minutos.es/licencia_20_minutos/</a:t>
            </a:r>
            <a:r>
              <a:rPr lang="en-GB" sz="1200" b="0" i="0" u="none" strike="noStrike" kern="1200" dirty="0">
                <a:solidFill>
                  <a:schemeClr val="tx1"/>
                </a:solidFill>
                <a:effectLst/>
                <a:latin typeface="+mn-lt"/>
                <a:ea typeface="+mn-ea"/>
                <a:cs typeface="+mn-cs"/>
              </a:rPr>
              <a:t> (cc-by-sa-2.1)</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870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14307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878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8107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4091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5517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52320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961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4834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20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771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883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1692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11"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3.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0.xml"/><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jpe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jpeg"/><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7.png"/><Relationship Id="rId1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audio" Target="../media/audio13.wav"/><Relationship Id="rId12" Type="http://schemas.openxmlformats.org/officeDocument/2006/relationships/image" Target="../media/image47.jpeg"/><Relationship Id="rId17" Type="http://schemas.openxmlformats.org/officeDocument/2006/relationships/image" Target="../media/image49.png"/><Relationship Id="rId2" Type="http://schemas.openxmlformats.org/officeDocument/2006/relationships/notesSlide" Target="../notesSlides/notesSlide25.xml"/><Relationship Id="rId16"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46.jpeg"/><Relationship Id="rId5" Type="http://schemas.openxmlformats.org/officeDocument/2006/relationships/audio" Target="../media/audio11.wav"/><Relationship Id="rId15" Type="http://schemas.openxmlformats.org/officeDocument/2006/relationships/image" Target="../media/image35.png"/><Relationship Id="rId10" Type="http://schemas.openxmlformats.org/officeDocument/2006/relationships/image" Target="../media/image430.png"/><Relationship Id="rId19" Type="http://schemas.openxmlformats.org/officeDocument/2006/relationships/image" Target="../media/image51.jpg"/><Relationship Id="rId4" Type="http://schemas.openxmlformats.org/officeDocument/2006/relationships/audio" Target="../media/audio10.wav"/><Relationship Id="rId9" Type="http://schemas.openxmlformats.org/officeDocument/2006/relationships/customXml" Target="../ink/ink1.xml"/><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6.png"/><Relationship Id="rId3" Type="http://schemas.openxmlformats.org/officeDocument/2006/relationships/image" Target="../media/image3.png"/><Relationship Id="rId12" Type="http://schemas.openxmlformats.org/officeDocument/2006/relationships/image" Target="../media/image46.jpeg"/><Relationship Id="rId17" Type="http://schemas.openxmlformats.org/officeDocument/2006/relationships/image" Target="../media/image55.png"/><Relationship Id="rId2" Type="http://schemas.openxmlformats.org/officeDocument/2006/relationships/notesSlide" Target="../notesSlides/notesSlide26.xml"/><Relationship Id="rId16" Type="http://schemas.openxmlformats.org/officeDocument/2006/relationships/image" Target="../media/image54.png"/><Relationship Id="rId1" Type="http://schemas.openxmlformats.org/officeDocument/2006/relationships/slideLayout" Target="../slideLayouts/slideLayout2.xml"/><Relationship Id="rId11" Type="http://schemas.openxmlformats.org/officeDocument/2006/relationships/image" Target="../media/image52.jpeg"/><Relationship Id="rId5" Type="http://schemas.openxmlformats.org/officeDocument/2006/relationships/customXml" Target="../ink/ink2.xml"/><Relationship Id="rId15" Type="http://schemas.openxmlformats.org/officeDocument/2006/relationships/image" Target="../media/image53.png"/><Relationship Id="rId10" Type="http://schemas.openxmlformats.org/officeDocument/2006/relationships/image" Target="../media/image430.png"/><Relationship Id="rId4" Type="http://schemas.openxmlformats.org/officeDocument/2006/relationships/image" Target="../media/image45.png"/><Relationship Id="rId1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audio" Target="../media/audio15.wav"/><Relationship Id="rId4" Type="http://schemas.openxmlformats.org/officeDocument/2006/relationships/audio" Target="../media/audio14.wav"/></Relationships>
</file>

<file path=ppt/slides/_rels/slide2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8.png"/><Relationship Id="rId11" Type="http://schemas.openxmlformats.org/officeDocument/2006/relationships/image" Target="../media/image18.pn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notesSlide" Target="../notesSlides/notesSlide28.xml"/><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58.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hyperlink" Target="https://quizlet.com/gb/601442181/year-9-spanish-term-12-week-1-flash-cards/" TargetMode="External"/><Relationship Id="rId3" Type="http://schemas.openxmlformats.org/officeDocument/2006/relationships/image" Target="../media/image3.png"/><Relationship Id="rId7" Type="http://schemas.openxmlformats.org/officeDocument/2006/relationships/hyperlink" Target="https://quizlet.com/gb/605166409/year-9-spanish-term-21-week-2-flash-card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resources.ncelp.org/concern/resources/ht24wk65r?locale=en" TargetMode="External"/><Relationship Id="rId11" Type="http://schemas.openxmlformats.org/officeDocument/2006/relationships/image" Target="../media/image70.png"/><Relationship Id="rId5" Type="http://schemas.openxmlformats.org/officeDocument/2006/relationships/hyperlink" Target="https://drive.google.com/file/d/15OtedtEDgI1ASGC6t9QIYM88ZIIR3Sai/view?usp=sharing" TargetMode="External"/><Relationship Id="rId10"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hyperlink" Target="https://quizlet.com/gb/589261032/year-9-spanish-term-11-week-4-flash-card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71.png"/><Relationship Id="rId7" Type="http://schemas.openxmlformats.org/officeDocument/2006/relationships/audio" Target="../media/audio19.wav"/><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audio" Target="../media/audio21.wav"/></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3.png"/><Relationship Id="rId7"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3.png"/><Relationship Id="rId7"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5.png"/><Relationship Id="rId4" Type="http://schemas.openxmlformats.org/officeDocument/2006/relationships/audio" Target="../media/audio5.wav"/><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49843" y="1946834"/>
            <a:ext cx="9828024" cy="879475"/>
          </a:xfrm>
        </p:spPr>
        <p:txBody>
          <a:bodyPr>
            <a:normAutofit/>
          </a:bodyPr>
          <a:lstStyle/>
          <a:p>
            <a:pPr algn="l"/>
            <a:r>
              <a:rPr lang="en-GB" sz="3200" b="1" dirty="0">
                <a:solidFill>
                  <a:prstClr val="white"/>
                </a:solidFill>
              </a:rPr>
              <a:t>Describing </a:t>
            </a:r>
            <a:r>
              <a:rPr lang="en-GB" sz="3200" b="1">
                <a:solidFill>
                  <a:prstClr val="white"/>
                </a:solidFill>
              </a:rPr>
              <a:t>what people </a:t>
            </a:r>
            <a:r>
              <a:rPr lang="en-GB" sz="3200" b="1" dirty="0">
                <a:solidFill>
                  <a:prstClr val="white"/>
                </a:solidFill>
              </a:rPr>
              <a:t>do</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9843" y="2861792"/>
            <a:ext cx="7442701" cy="491212"/>
          </a:xfrm>
        </p:spPr>
        <p:txBody>
          <a:bodyPr>
            <a:noAutofit/>
          </a:bodyPr>
          <a:lstStyle/>
          <a:p>
            <a:pPr algn="l"/>
            <a:r>
              <a:rPr lang="en-GB" sz="2600" dirty="0">
                <a:solidFill>
                  <a:prstClr val="white"/>
                </a:solidFill>
              </a:rPr>
              <a:t>Singular forms of ‘</a:t>
            </a:r>
            <a:r>
              <a:rPr lang="en-GB" sz="2600" dirty="0" err="1">
                <a:solidFill>
                  <a:prstClr val="white"/>
                </a:solidFill>
              </a:rPr>
              <a:t>hacer</a:t>
            </a:r>
            <a:r>
              <a:rPr lang="en-GB" sz="2600" dirty="0">
                <a:solidFill>
                  <a:prstClr val="white"/>
                </a:solidFill>
              </a:rPr>
              <a:t>’ in present [revisited]</a:t>
            </a:r>
            <a:endParaRPr lang="en-US" sz="26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1566" y="519060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.1 - Week 1 - Lesson 29</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41566" y="6015823"/>
            <a:ext cx="5233259"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lang="en-GB" sz="1400" dirty="0">
                <a:solidFill>
                  <a:prstClr val="white"/>
                </a:solidFill>
                <a:latin typeface="Century Gothic" panose="020B0502020202020204" pitchFamily="34" charset="0"/>
              </a:rPr>
              <a:t> / Louise Caruso / Pete Watson </a:t>
            </a: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02</a:t>
            </a:r>
            <a:r>
              <a:rPr lang="en-GB" sz="1400" dirty="0">
                <a:solidFill>
                  <a:prstClr val="white"/>
                </a:solidFill>
                <a:latin typeface="Century Gothic" panose="020B0502020202020204" pitchFamily="34" charset="0"/>
              </a:rPr>
              <a:t>.09</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DDFED1B0-8365-D84A-847E-1CD3FA337399}"/>
              </a:ext>
            </a:extLst>
          </p:cNvPr>
          <p:cNvSpPr txBox="1">
            <a:spLocks/>
          </p:cNvSpPr>
          <p:nvPr/>
        </p:nvSpPr>
        <p:spPr>
          <a:xfrm>
            <a:off x="149843" y="3388487"/>
            <a:ext cx="6933485" cy="4379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600" dirty="0">
                <a:solidFill>
                  <a:prstClr val="white"/>
                </a:solidFill>
              </a:rPr>
              <a:t>SSC silent [h] vs [</a:t>
            </a:r>
            <a:r>
              <a:rPr lang="en-GB" sz="2600" dirty="0" err="1">
                <a:solidFill>
                  <a:prstClr val="white"/>
                </a:solidFill>
              </a:rPr>
              <a:t>ch</a:t>
            </a:r>
            <a:r>
              <a:rPr lang="en-GB" sz="2600" dirty="0">
                <a:solidFill>
                  <a:prstClr val="white"/>
                </a:solidFill>
              </a:rPr>
              <a:t>]</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6061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8" y="113740"/>
            <a:ext cx="10206301" cy="543424"/>
          </a:xfrm>
        </p:spPr>
        <p:txBody>
          <a:bodyPr>
            <a:normAutofit/>
          </a:bodyPr>
          <a:lstStyle/>
          <a:p>
            <a:r>
              <a:rPr lang="x-none" sz="2200" b="1">
                <a:solidFill>
                  <a:srgbClr val="002060"/>
                </a:solidFill>
              </a:rPr>
              <a:t>Un</a:t>
            </a:r>
            <a:r>
              <a:rPr lang="es-ES" sz="2200" b="1" dirty="0">
                <a:solidFill>
                  <a:srgbClr val="002060"/>
                </a:solidFill>
              </a:rPr>
              <a:t>a tarde diferente en el centro cultural</a:t>
            </a:r>
            <a:endParaRPr lang="x-none" sz="2200" b="1" dirty="0">
              <a:solidFill>
                <a:srgbClr val="002060"/>
              </a:solidFill>
            </a:endParaRPr>
          </a:p>
        </p:txBody>
      </p:sp>
      <p:graphicFrame>
        <p:nvGraphicFramePr>
          <p:cNvPr id="3" name="Tabla 8">
            <a:extLst>
              <a:ext uri="{FF2B5EF4-FFF2-40B4-BE49-F238E27FC236}">
                <a16:creationId xmlns:a16="http://schemas.microsoft.com/office/drawing/2014/main" id="{4F21B6D2-6721-9645-9D8E-20E0A2C5A299}"/>
              </a:ext>
            </a:extLst>
          </p:cNvPr>
          <p:cNvGraphicFramePr>
            <a:graphicFrameLocks noGrp="1"/>
          </p:cNvGraphicFramePr>
          <p:nvPr>
            <p:extLst>
              <p:ext uri="{D42A27DB-BD31-4B8C-83A1-F6EECF244321}">
                <p14:modId xmlns:p14="http://schemas.microsoft.com/office/powerpoint/2010/main" val="4192488938"/>
              </p:ext>
            </p:extLst>
          </p:nvPr>
        </p:nvGraphicFramePr>
        <p:xfrm>
          <a:off x="169597" y="950741"/>
          <a:ext cx="7172473" cy="5282847"/>
        </p:xfrm>
        <a:graphic>
          <a:graphicData uri="http://schemas.openxmlformats.org/drawingml/2006/table">
            <a:tbl>
              <a:tblPr firstRow="1" bandRow="1">
                <a:tableStyleId>{5DA37D80-6434-44D0-A028-1B22A696006F}</a:tableStyleId>
              </a:tblPr>
              <a:tblGrid>
                <a:gridCol w="345791">
                  <a:extLst>
                    <a:ext uri="{9D8B030D-6E8A-4147-A177-3AD203B41FA5}">
                      <a16:colId xmlns:a16="http://schemas.microsoft.com/office/drawing/2014/main" val="975241638"/>
                    </a:ext>
                  </a:extLst>
                </a:gridCol>
                <a:gridCol w="3413341">
                  <a:extLst>
                    <a:ext uri="{9D8B030D-6E8A-4147-A177-3AD203B41FA5}">
                      <a16:colId xmlns:a16="http://schemas.microsoft.com/office/drawing/2014/main" val="3556138561"/>
                    </a:ext>
                  </a:extLst>
                </a:gridCol>
                <a:gridCol w="3413341">
                  <a:extLst>
                    <a:ext uri="{9D8B030D-6E8A-4147-A177-3AD203B41FA5}">
                      <a16:colId xmlns:a16="http://schemas.microsoft.com/office/drawing/2014/main" val="734194205"/>
                    </a:ext>
                  </a:extLst>
                </a:gridCol>
              </a:tblGrid>
              <a:tr h="463966">
                <a:tc>
                  <a:txBody>
                    <a:bodyPr/>
                    <a:lstStyle/>
                    <a:p>
                      <a:pPr algn="ctr"/>
                      <a:endParaRPr lang="x-none" sz="2000" dirty="0">
                        <a:solidFill>
                          <a:srgbClr val="203864"/>
                        </a:solidFill>
                      </a:endParaRPr>
                    </a:p>
                  </a:txBody>
                  <a:tcPr/>
                </a:tc>
                <a:tc>
                  <a:txBody>
                    <a:bodyPr/>
                    <a:lstStyle/>
                    <a:p>
                      <a:pPr algn="ctr"/>
                      <a:r>
                        <a:rPr lang="x-none" sz="2000" dirty="0">
                          <a:solidFill>
                            <a:srgbClr val="002060"/>
                          </a:solidFill>
                        </a:rPr>
                        <a:t>A</a:t>
                      </a:r>
                    </a:p>
                  </a:txBody>
                  <a:tcPr anchor="ctr"/>
                </a:tc>
                <a:tc>
                  <a:txBody>
                    <a:bodyPr/>
                    <a:lstStyle/>
                    <a:p>
                      <a:pPr algn="ctr"/>
                      <a:r>
                        <a:rPr lang="x-none" sz="2000" dirty="0">
                          <a:solidFill>
                            <a:srgbClr val="002060"/>
                          </a:solidFill>
                        </a:rPr>
                        <a:t>B</a:t>
                      </a:r>
                    </a:p>
                  </a:txBody>
                  <a:tcPr anchor="ctr"/>
                </a:tc>
                <a:extLst>
                  <a:ext uri="{0D108BD9-81ED-4DB2-BD59-A6C34878D82A}">
                    <a16:rowId xmlns:a16="http://schemas.microsoft.com/office/drawing/2014/main" val="1867361872"/>
                  </a:ext>
                </a:extLst>
              </a:tr>
              <a:tr h="463966">
                <a:tc>
                  <a:txBody>
                    <a:bodyPr/>
                    <a:lstStyle/>
                    <a:p>
                      <a:pPr algn="ctr"/>
                      <a:r>
                        <a:rPr lang="x-none" sz="2000" b="1" dirty="0">
                          <a:solidFill>
                            <a:srgbClr val="002060"/>
                          </a:solidFill>
                        </a:rPr>
                        <a:t>1</a:t>
                      </a:r>
                    </a:p>
                  </a:txBody>
                  <a:tcPr anchor="ctr"/>
                </a:tc>
                <a:tc>
                  <a:txBody>
                    <a:bodyPr/>
                    <a:lstStyle/>
                    <a:p>
                      <a:pPr algn="l"/>
                      <a:r>
                        <a:rPr lang="es-ES" sz="2000" dirty="0">
                          <a:solidFill>
                            <a:srgbClr val="002060"/>
                          </a:solidFill>
                        </a:rPr>
                        <a:t>I do </a:t>
                      </a:r>
                      <a:r>
                        <a:rPr lang="es-ES" sz="2000" dirty="0" err="1">
                          <a:solidFill>
                            <a:srgbClr val="002060"/>
                          </a:solidFill>
                        </a:rPr>
                        <a:t>sports</a:t>
                      </a:r>
                      <a:endParaRPr lang="x-none" sz="2000" dirty="0">
                        <a:solidFill>
                          <a:srgbClr val="002060"/>
                        </a:solidFill>
                      </a:endParaRPr>
                    </a:p>
                  </a:txBody>
                  <a:tcPr anchor="ctr"/>
                </a:tc>
                <a:tc>
                  <a:txBody>
                    <a:bodyPr/>
                    <a:lstStyle/>
                    <a:p>
                      <a:pPr algn="l"/>
                      <a:r>
                        <a:rPr lang="es-ES" sz="2000" dirty="0">
                          <a:solidFill>
                            <a:srgbClr val="002060"/>
                          </a:solidFill>
                        </a:rPr>
                        <a:t>I am</a:t>
                      </a:r>
                      <a:r>
                        <a:rPr lang="x-none" sz="2000">
                          <a:solidFill>
                            <a:srgbClr val="002060"/>
                          </a:solidFill>
                        </a:rPr>
                        <a:t> </a:t>
                      </a:r>
                      <a:r>
                        <a:rPr lang="es-ES" sz="2000" dirty="0" err="1">
                          <a:solidFill>
                            <a:srgbClr val="002060"/>
                          </a:solidFill>
                        </a:rPr>
                        <a:t>doing</a:t>
                      </a:r>
                      <a:r>
                        <a:rPr lang="es-ES" sz="2000" dirty="0">
                          <a:solidFill>
                            <a:srgbClr val="002060"/>
                          </a:solidFill>
                        </a:rPr>
                        <a:t> </a:t>
                      </a:r>
                      <a:r>
                        <a:rPr lang="es-ES" sz="2000" dirty="0" err="1">
                          <a:solidFill>
                            <a:srgbClr val="002060"/>
                          </a:solidFill>
                        </a:rPr>
                        <a:t>sports</a:t>
                      </a:r>
                      <a:endParaRPr lang="x-none" sz="2000" dirty="0">
                        <a:solidFill>
                          <a:srgbClr val="002060"/>
                        </a:solidFill>
                      </a:endParaRPr>
                    </a:p>
                  </a:txBody>
                  <a:tcPr anchor="ctr"/>
                </a:tc>
                <a:extLst>
                  <a:ext uri="{0D108BD9-81ED-4DB2-BD59-A6C34878D82A}">
                    <a16:rowId xmlns:a16="http://schemas.microsoft.com/office/drawing/2014/main" val="330908894"/>
                  </a:ext>
                </a:extLst>
              </a:tr>
              <a:tr h="635992">
                <a:tc>
                  <a:txBody>
                    <a:bodyPr/>
                    <a:lstStyle/>
                    <a:p>
                      <a:pPr algn="ctr"/>
                      <a:r>
                        <a:rPr lang="x-none" sz="2000" b="1" dirty="0">
                          <a:solidFill>
                            <a:srgbClr val="002060"/>
                          </a:solidFill>
                        </a:rPr>
                        <a:t>2</a:t>
                      </a:r>
                    </a:p>
                  </a:txBody>
                  <a:tcPr anchor="ctr"/>
                </a:tc>
                <a:tc>
                  <a:txBody>
                    <a:bodyPr/>
                    <a:lstStyle/>
                    <a:p>
                      <a:pPr algn="l"/>
                      <a:r>
                        <a:rPr lang="es-ES" sz="2000" dirty="0">
                          <a:solidFill>
                            <a:srgbClr val="002060"/>
                          </a:solidFill>
                        </a:rPr>
                        <a:t>I </a:t>
                      </a:r>
                      <a:r>
                        <a:rPr lang="es-ES" sz="2000" dirty="0" err="1">
                          <a:solidFill>
                            <a:srgbClr val="002060"/>
                          </a:solidFill>
                        </a:rPr>
                        <a:t>queue</a:t>
                      </a:r>
                      <a:endParaRPr lang="x-none" sz="20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I am </a:t>
                      </a:r>
                      <a:r>
                        <a:rPr lang="es-ES" sz="2000" dirty="0" err="1">
                          <a:solidFill>
                            <a:srgbClr val="002060"/>
                          </a:solidFill>
                        </a:rPr>
                        <a:t>queuing</a:t>
                      </a:r>
                      <a:endParaRPr lang="x-none" sz="2000" dirty="0">
                        <a:solidFill>
                          <a:srgbClr val="002060"/>
                        </a:solidFill>
                      </a:endParaRPr>
                    </a:p>
                  </a:txBody>
                  <a:tcPr anchor="ctr"/>
                </a:tc>
                <a:extLst>
                  <a:ext uri="{0D108BD9-81ED-4DB2-BD59-A6C34878D82A}">
                    <a16:rowId xmlns:a16="http://schemas.microsoft.com/office/drawing/2014/main" val="1131311016"/>
                  </a:ext>
                </a:extLst>
              </a:tr>
              <a:tr h="635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002060"/>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Do </a:t>
                      </a:r>
                      <a:r>
                        <a:rPr lang="es-ES" sz="2000" dirty="0" err="1">
                          <a:solidFill>
                            <a:srgbClr val="002060"/>
                          </a:solidFill>
                        </a:rPr>
                        <a:t>you</a:t>
                      </a:r>
                      <a:r>
                        <a:rPr lang="es-ES" sz="2000" dirty="0">
                          <a:solidFill>
                            <a:srgbClr val="002060"/>
                          </a:solidFill>
                        </a:rPr>
                        <a:t> do </a:t>
                      </a:r>
                      <a:r>
                        <a:rPr lang="es-ES" sz="2000" dirty="0" err="1">
                          <a:solidFill>
                            <a:srgbClr val="002060"/>
                          </a:solidFill>
                        </a:rPr>
                        <a:t>exercise</a:t>
                      </a:r>
                      <a:r>
                        <a:rPr lang="es-ES" sz="2000" dirty="0">
                          <a:solidFill>
                            <a:srgbClr val="002060"/>
                          </a:solidFill>
                        </a:rPr>
                        <a:t>?</a:t>
                      </a:r>
                      <a:endParaRPr lang="x-none" sz="20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Are </a:t>
                      </a:r>
                      <a:r>
                        <a:rPr lang="es-ES" sz="2000" dirty="0" err="1">
                          <a:solidFill>
                            <a:srgbClr val="002060"/>
                          </a:solidFill>
                        </a:rPr>
                        <a:t>you</a:t>
                      </a:r>
                      <a:r>
                        <a:rPr lang="es-ES" sz="2000" dirty="0">
                          <a:solidFill>
                            <a:srgbClr val="002060"/>
                          </a:solidFill>
                        </a:rPr>
                        <a:t> </a:t>
                      </a:r>
                      <a:r>
                        <a:rPr lang="es-ES" sz="2000" dirty="0" err="1">
                          <a:solidFill>
                            <a:srgbClr val="002060"/>
                          </a:solidFill>
                        </a:rPr>
                        <a:t>doing</a:t>
                      </a:r>
                      <a:r>
                        <a:rPr lang="es-ES" sz="2000" dirty="0">
                          <a:solidFill>
                            <a:srgbClr val="002060"/>
                          </a:solidFill>
                        </a:rPr>
                        <a:t> </a:t>
                      </a:r>
                      <a:r>
                        <a:rPr lang="es-ES" sz="2000" dirty="0" err="1">
                          <a:solidFill>
                            <a:srgbClr val="002060"/>
                          </a:solidFill>
                        </a:rPr>
                        <a:t>exercise</a:t>
                      </a:r>
                      <a:r>
                        <a:rPr lang="es-ES" sz="2000" dirty="0">
                          <a:solidFill>
                            <a:srgbClr val="002060"/>
                          </a:solidFill>
                        </a:rPr>
                        <a:t>?</a:t>
                      </a:r>
                      <a:endParaRPr lang="x-none" sz="2000" dirty="0">
                        <a:solidFill>
                          <a:srgbClr val="002060"/>
                        </a:solidFill>
                      </a:endParaRPr>
                    </a:p>
                  </a:txBody>
                  <a:tcPr anchor="ctr"/>
                </a:tc>
                <a:extLst>
                  <a:ext uri="{0D108BD9-81ED-4DB2-BD59-A6C34878D82A}">
                    <a16:rowId xmlns:a16="http://schemas.microsoft.com/office/drawing/2014/main" val="3010234309"/>
                  </a:ext>
                </a:extLst>
              </a:tr>
              <a:tr h="771442">
                <a:tc>
                  <a:txBody>
                    <a:bodyPr/>
                    <a:lstStyle/>
                    <a:p>
                      <a:pPr algn="ctr"/>
                      <a:r>
                        <a:rPr lang="x-none" sz="2000" b="1" dirty="0">
                          <a:solidFill>
                            <a:srgbClr val="002060"/>
                          </a:solidFill>
                        </a:rPr>
                        <a:t>4</a:t>
                      </a:r>
                    </a:p>
                  </a:txBody>
                  <a:tcPr anchor="ctr"/>
                </a:tc>
                <a:tc>
                  <a:txBody>
                    <a:bodyPr/>
                    <a:lstStyle/>
                    <a:p>
                      <a:pPr algn="l"/>
                      <a:r>
                        <a:rPr lang="es-ES" sz="2000" dirty="0">
                          <a:solidFill>
                            <a:srgbClr val="002060"/>
                          </a:solidFill>
                        </a:rPr>
                        <a:t>I do yoga</a:t>
                      </a:r>
                      <a:endParaRPr lang="x-none" sz="20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I am </a:t>
                      </a:r>
                      <a:r>
                        <a:rPr lang="es-ES" sz="2000" dirty="0" err="1">
                          <a:solidFill>
                            <a:srgbClr val="002060"/>
                          </a:solidFill>
                        </a:rPr>
                        <a:t>doing</a:t>
                      </a:r>
                      <a:r>
                        <a:rPr lang="es-ES" sz="2000" dirty="0">
                          <a:solidFill>
                            <a:srgbClr val="002060"/>
                          </a:solidFill>
                        </a:rPr>
                        <a:t> yoga</a:t>
                      </a:r>
                      <a:endParaRPr lang="x-none" sz="2000" dirty="0">
                        <a:solidFill>
                          <a:srgbClr val="002060"/>
                        </a:solidFill>
                      </a:endParaRPr>
                    </a:p>
                  </a:txBody>
                  <a:tcPr anchor="ctr"/>
                </a:tc>
                <a:extLst>
                  <a:ext uri="{0D108BD9-81ED-4DB2-BD59-A6C34878D82A}">
                    <a16:rowId xmlns:a16="http://schemas.microsoft.com/office/drawing/2014/main" val="2333015880"/>
                  </a:ext>
                </a:extLst>
              </a:tr>
              <a:tr h="463966">
                <a:tc>
                  <a:txBody>
                    <a:bodyPr/>
                    <a:lstStyle/>
                    <a:p>
                      <a:pPr algn="ctr"/>
                      <a:r>
                        <a:rPr lang="en-GB" sz="2000" b="1">
                          <a:solidFill>
                            <a:srgbClr val="002060"/>
                          </a:solidFill>
                        </a:rPr>
                        <a:t>5</a:t>
                      </a:r>
                      <a:endParaRPr lang="x-none" sz="2000" b="1" dirty="0">
                        <a:solidFill>
                          <a:srgbClr val="002060"/>
                        </a:solidFill>
                      </a:endParaRPr>
                    </a:p>
                  </a:txBody>
                  <a:tcPr anchor="ctr"/>
                </a:tc>
                <a:tc>
                  <a:txBody>
                    <a:bodyPr/>
                    <a:lstStyle/>
                    <a:p>
                      <a:pPr algn="l"/>
                      <a:r>
                        <a:rPr lang="es-ES" sz="2000" dirty="0">
                          <a:solidFill>
                            <a:srgbClr val="002060"/>
                          </a:solidFill>
                        </a:rPr>
                        <a:t>I do </a:t>
                      </a:r>
                      <a:r>
                        <a:rPr lang="es-ES" sz="2000" dirty="0" err="1">
                          <a:solidFill>
                            <a:srgbClr val="002060"/>
                          </a:solidFill>
                        </a:rPr>
                        <a:t>an</a:t>
                      </a:r>
                      <a:r>
                        <a:rPr lang="es-ES" sz="2000" dirty="0">
                          <a:solidFill>
                            <a:srgbClr val="002060"/>
                          </a:solidFill>
                        </a:rPr>
                        <a:t> interview</a:t>
                      </a:r>
                      <a:endParaRPr lang="x-none" sz="20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I am </a:t>
                      </a:r>
                      <a:r>
                        <a:rPr lang="es-ES" sz="2000" dirty="0" err="1">
                          <a:solidFill>
                            <a:srgbClr val="002060"/>
                          </a:solidFill>
                        </a:rPr>
                        <a:t>doing</a:t>
                      </a:r>
                      <a:r>
                        <a:rPr lang="es-ES" sz="2000" dirty="0">
                          <a:solidFill>
                            <a:srgbClr val="002060"/>
                          </a:solidFill>
                        </a:rPr>
                        <a:t> </a:t>
                      </a:r>
                      <a:r>
                        <a:rPr lang="es-ES" sz="2000" dirty="0" err="1">
                          <a:solidFill>
                            <a:srgbClr val="002060"/>
                          </a:solidFill>
                        </a:rPr>
                        <a:t>an</a:t>
                      </a:r>
                      <a:r>
                        <a:rPr lang="es-ES" sz="2000" dirty="0">
                          <a:solidFill>
                            <a:srgbClr val="002060"/>
                          </a:solidFill>
                        </a:rPr>
                        <a:t> interview</a:t>
                      </a:r>
                      <a:endParaRPr lang="x-none" sz="2000" dirty="0">
                        <a:solidFill>
                          <a:srgbClr val="002060"/>
                        </a:solidFill>
                      </a:endParaRPr>
                    </a:p>
                  </a:txBody>
                  <a:tcPr anchor="ctr"/>
                </a:tc>
                <a:extLst>
                  <a:ext uri="{0D108BD9-81ED-4DB2-BD59-A6C34878D82A}">
                    <a16:rowId xmlns:a16="http://schemas.microsoft.com/office/drawing/2014/main" val="2836026327"/>
                  </a:ext>
                </a:extLst>
              </a:tr>
              <a:tr h="463966">
                <a:tc>
                  <a:txBody>
                    <a:bodyPr/>
                    <a:lstStyle/>
                    <a:p>
                      <a:pPr algn="ctr"/>
                      <a:r>
                        <a:rPr lang="en-GB" sz="2000" b="1">
                          <a:solidFill>
                            <a:srgbClr val="002060"/>
                          </a:solidFill>
                        </a:rPr>
                        <a:t>6</a:t>
                      </a:r>
                      <a:endParaRPr lang="x-none" sz="2000" b="1" dirty="0">
                        <a:solidFill>
                          <a:srgbClr val="002060"/>
                        </a:solidFill>
                      </a:endParaRPr>
                    </a:p>
                  </a:txBody>
                  <a:tcPr anchor="ctr"/>
                </a:tc>
                <a:tc>
                  <a:txBody>
                    <a:bodyPr/>
                    <a:lstStyle/>
                    <a:p>
                      <a:pPr algn="l"/>
                      <a:r>
                        <a:rPr lang="es-ES" sz="2000" dirty="0" err="1">
                          <a:solidFill>
                            <a:srgbClr val="002060"/>
                          </a:solidFill>
                        </a:rPr>
                        <a:t>You</a:t>
                      </a:r>
                      <a:r>
                        <a:rPr lang="es-ES" sz="2000" dirty="0">
                          <a:solidFill>
                            <a:srgbClr val="002060"/>
                          </a:solidFill>
                        </a:rPr>
                        <a:t> </a:t>
                      </a:r>
                      <a:r>
                        <a:rPr lang="es-ES" sz="2000" dirty="0" err="1">
                          <a:solidFill>
                            <a:srgbClr val="002060"/>
                          </a:solidFill>
                        </a:rPr>
                        <a:t>make</a:t>
                      </a:r>
                      <a:r>
                        <a:rPr lang="es-ES" sz="2000" dirty="0">
                          <a:solidFill>
                            <a:srgbClr val="002060"/>
                          </a:solidFill>
                        </a:rPr>
                        <a:t> a plan</a:t>
                      </a:r>
                      <a:endParaRPr lang="x-none" sz="2000" dirty="0">
                        <a:solidFill>
                          <a:srgbClr val="002060"/>
                        </a:solidFill>
                      </a:endParaRPr>
                    </a:p>
                  </a:txBody>
                  <a:tcPr anchor="ctr"/>
                </a:tc>
                <a:tc>
                  <a:txBody>
                    <a:bodyPr/>
                    <a:lstStyle/>
                    <a:p>
                      <a:pPr algn="l"/>
                      <a:r>
                        <a:rPr lang="es-ES" sz="2000" dirty="0" err="1">
                          <a:solidFill>
                            <a:srgbClr val="002060"/>
                          </a:solidFill>
                        </a:rPr>
                        <a:t>You</a:t>
                      </a:r>
                      <a:r>
                        <a:rPr lang="es-ES" sz="2000" dirty="0">
                          <a:solidFill>
                            <a:srgbClr val="002060"/>
                          </a:solidFill>
                        </a:rPr>
                        <a:t> are </a:t>
                      </a:r>
                      <a:r>
                        <a:rPr lang="es-ES" sz="2000" dirty="0" err="1">
                          <a:solidFill>
                            <a:srgbClr val="002060"/>
                          </a:solidFill>
                        </a:rPr>
                        <a:t>making</a:t>
                      </a:r>
                      <a:r>
                        <a:rPr lang="es-ES" sz="2000" dirty="0">
                          <a:solidFill>
                            <a:srgbClr val="002060"/>
                          </a:solidFill>
                        </a:rPr>
                        <a:t> a plan</a:t>
                      </a:r>
                      <a:endParaRPr lang="x-none" sz="2000" dirty="0">
                        <a:solidFill>
                          <a:srgbClr val="002060"/>
                        </a:solidFill>
                      </a:endParaRPr>
                    </a:p>
                  </a:txBody>
                  <a:tcPr anchor="ctr"/>
                </a:tc>
                <a:extLst>
                  <a:ext uri="{0D108BD9-81ED-4DB2-BD59-A6C34878D82A}">
                    <a16:rowId xmlns:a16="http://schemas.microsoft.com/office/drawing/2014/main" val="2530822882"/>
                  </a:ext>
                </a:extLst>
              </a:tr>
              <a:tr h="635992">
                <a:tc>
                  <a:txBody>
                    <a:bodyPr/>
                    <a:lstStyle/>
                    <a:p>
                      <a:pPr algn="ctr"/>
                      <a:r>
                        <a:rPr lang="en-GB" sz="2000" b="1">
                          <a:solidFill>
                            <a:srgbClr val="002060"/>
                          </a:solidFill>
                        </a:rPr>
                        <a:t>7</a:t>
                      </a:r>
                      <a:endParaRPr lang="x-none" sz="2000" b="1" dirty="0">
                        <a:solidFill>
                          <a:srgbClr val="002060"/>
                        </a:solidFill>
                      </a:endParaRPr>
                    </a:p>
                  </a:txBody>
                  <a:tcPr anchor="ctr"/>
                </a:tc>
                <a:tc>
                  <a:txBody>
                    <a:bodyPr/>
                    <a:lstStyle/>
                    <a:p>
                      <a:pPr algn="l"/>
                      <a:r>
                        <a:rPr lang="es-ES" sz="2000" dirty="0">
                          <a:solidFill>
                            <a:srgbClr val="002060"/>
                          </a:solidFill>
                        </a:rPr>
                        <a:t>He </a:t>
                      </a:r>
                      <a:r>
                        <a:rPr lang="es-ES" sz="2000" dirty="0" err="1">
                          <a:solidFill>
                            <a:srgbClr val="002060"/>
                          </a:solidFill>
                        </a:rPr>
                        <a:t>makes</a:t>
                      </a:r>
                      <a:r>
                        <a:rPr lang="es-ES" sz="2000" dirty="0">
                          <a:solidFill>
                            <a:srgbClr val="002060"/>
                          </a:solidFill>
                        </a:rPr>
                        <a:t> </a:t>
                      </a:r>
                      <a:r>
                        <a:rPr lang="es-ES" sz="2000" dirty="0" err="1">
                          <a:solidFill>
                            <a:srgbClr val="002060"/>
                          </a:solidFill>
                        </a:rPr>
                        <a:t>an</a:t>
                      </a:r>
                      <a:r>
                        <a:rPr lang="es-ES" sz="2000" dirty="0">
                          <a:solidFill>
                            <a:srgbClr val="002060"/>
                          </a:solidFill>
                        </a:rPr>
                        <a:t> </a:t>
                      </a:r>
                      <a:r>
                        <a:rPr lang="es-ES" sz="2000" dirty="0" err="1">
                          <a:solidFill>
                            <a:srgbClr val="002060"/>
                          </a:solidFill>
                        </a:rPr>
                        <a:t>effort</a:t>
                      </a:r>
                      <a:endParaRPr lang="x-none" sz="20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02060"/>
                          </a:solidFill>
                        </a:rPr>
                        <a:t>He </a:t>
                      </a:r>
                      <a:r>
                        <a:rPr lang="es-ES" sz="2000" dirty="0" err="1">
                          <a:solidFill>
                            <a:srgbClr val="002060"/>
                          </a:solidFill>
                        </a:rPr>
                        <a:t>is</a:t>
                      </a:r>
                      <a:r>
                        <a:rPr lang="es-ES" sz="2000" dirty="0">
                          <a:solidFill>
                            <a:srgbClr val="002060"/>
                          </a:solidFill>
                        </a:rPr>
                        <a:t> </a:t>
                      </a:r>
                      <a:r>
                        <a:rPr lang="es-ES" sz="2000" dirty="0" err="1">
                          <a:solidFill>
                            <a:srgbClr val="002060"/>
                          </a:solidFill>
                        </a:rPr>
                        <a:t>making</a:t>
                      </a:r>
                      <a:r>
                        <a:rPr lang="es-ES" sz="2000" dirty="0">
                          <a:solidFill>
                            <a:srgbClr val="002060"/>
                          </a:solidFill>
                        </a:rPr>
                        <a:t> </a:t>
                      </a:r>
                      <a:r>
                        <a:rPr lang="es-ES" sz="2000" dirty="0" err="1">
                          <a:solidFill>
                            <a:srgbClr val="002060"/>
                          </a:solidFill>
                        </a:rPr>
                        <a:t>an</a:t>
                      </a:r>
                      <a:r>
                        <a:rPr lang="es-ES" sz="2000" dirty="0">
                          <a:solidFill>
                            <a:srgbClr val="002060"/>
                          </a:solidFill>
                        </a:rPr>
                        <a:t> </a:t>
                      </a:r>
                      <a:r>
                        <a:rPr lang="es-ES" sz="2000" dirty="0" err="1">
                          <a:solidFill>
                            <a:srgbClr val="002060"/>
                          </a:solidFill>
                        </a:rPr>
                        <a:t>effort</a:t>
                      </a:r>
                      <a:endParaRPr lang="x-none" sz="2000" dirty="0">
                        <a:solidFill>
                          <a:srgbClr val="002060"/>
                        </a:solidFill>
                      </a:endParaRPr>
                    </a:p>
                  </a:txBody>
                  <a:tcPr anchor="ctr"/>
                </a:tc>
                <a:extLst>
                  <a:ext uri="{0D108BD9-81ED-4DB2-BD59-A6C34878D82A}">
                    <a16:rowId xmlns:a16="http://schemas.microsoft.com/office/drawing/2014/main" val="837481425"/>
                  </a:ext>
                </a:extLst>
              </a:tr>
              <a:tr h="747565">
                <a:tc>
                  <a:txBody>
                    <a:bodyPr/>
                    <a:lstStyle/>
                    <a:p>
                      <a:pPr algn="ctr"/>
                      <a:r>
                        <a:rPr lang="en-GB" sz="2000" b="1">
                          <a:solidFill>
                            <a:srgbClr val="002060"/>
                          </a:solidFill>
                        </a:rPr>
                        <a:t>8</a:t>
                      </a:r>
                      <a:endParaRPr lang="x-none" sz="2000" b="1" dirty="0">
                        <a:solidFill>
                          <a:srgbClr val="002060"/>
                        </a:solidFill>
                      </a:endParaRPr>
                    </a:p>
                  </a:txBody>
                  <a:tcPr anchor="ctr"/>
                </a:tc>
                <a:tc>
                  <a:txBody>
                    <a:bodyPr/>
                    <a:lstStyle/>
                    <a:p>
                      <a:pPr algn="l"/>
                      <a:r>
                        <a:rPr lang="es-ES" sz="2000" dirty="0" err="1">
                          <a:solidFill>
                            <a:srgbClr val="002060"/>
                          </a:solidFill>
                        </a:rPr>
                        <a:t>She</a:t>
                      </a:r>
                      <a:r>
                        <a:rPr lang="es-ES" sz="2000" dirty="0">
                          <a:solidFill>
                            <a:srgbClr val="002060"/>
                          </a:solidFill>
                        </a:rPr>
                        <a:t> </a:t>
                      </a:r>
                      <a:r>
                        <a:rPr lang="es-ES" sz="2000" dirty="0" err="1">
                          <a:solidFill>
                            <a:srgbClr val="002060"/>
                          </a:solidFill>
                        </a:rPr>
                        <a:t>does</a:t>
                      </a:r>
                      <a:r>
                        <a:rPr lang="es-ES" sz="2000" dirty="0">
                          <a:solidFill>
                            <a:srgbClr val="002060"/>
                          </a:solidFill>
                        </a:rPr>
                        <a:t> </a:t>
                      </a:r>
                      <a:r>
                        <a:rPr lang="es-ES" sz="2000" dirty="0" err="1">
                          <a:solidFill>
                            <a:srgbClr val="002060"/>
                          </a:solidFill>
                        </a:rPr>
                        <a:t>her</a:t>
                      </a:r>
                      <a:r>
                        <a:rPr lang="es-ES" sz="2000" dirty="0">
                          <a:solidFill>
                            <a:srgbClr val="002060"/>
                          </a:solidFill>
                        </a:rPr>
                        <a:t> </a:t>
                      </a:r>
                      <a:r>
                        <a:rPr lang="es-ES" sz="2000" dirty="0" err="1">
                          <a:solidFill>
                            <a:srgbClr val="002060"/>
                          </a:solidFill>
                        </a:rPr>
                        <a:t>homework</a:t>
                      </a:r>
                      <a:r>
                        <a:rPr lang="es-ES" sz="2000" dirty="0">
                          <a:solidFill>
                            <a:srgbClr val="002060"/>
                          </a:solidFill>
                        </a:rPr>
                        <a:t> </a:t>
                      </a:r>
                      <a:r>
                        <a:rPr lang="es-ES" sz="2000" dirty="0" err="1">
                          <a:solidFill>
                            <a:srgbClr val="002060"/>
                          </a:solidFill>
                        </a:rPr>
                        <a:t>quickly</a:t>
                      </a:r>
                      <a:endParaRPr lang="x-none" sz="2000" dirty="0">
                        <a:solidFill>
                          <a:srgbClr val="002060"/>
                        </a:solidFill>
                      </a:endParaRPr>
                    </a:p>
                  </a:txBody>
                  <a:tcPr anchor="ctr"/>
                </a:tc>
                <a:tc>
                  <a:txBody>
                    <a:bodyPr/>
                    <a:lstStyle/>
                    <a:p>
                      <a:pPr algn="l"/>
                      <a:r>
                        <a:rPr lang="es-ES" sz="2000" dirty="0" err="1">
                          <a:solidFill>
                            <a:srgbClr val="002060"/>
                          </a:solidFill>
                        </a:rPr>
                        <a:t>She</a:t>
                      </a:r>
                      <a:r>
                        <a:rPr lang="es-ES" sz="2000" dirty="0">
                          <a:solidFill>
                            <a:srgbClr val="002060"/>
                          </a:solidFill>
                        </a:rPr>
                        <a:t> </a:t>
                      </a:r>
                      <a:r>
                        <a:rPr lang="es-ES" sz="2000" dirty="0" err="1">
                          <a:solidFill>
                            <a:srgbClr val="002060"/>
                          </a:solidFill>
                        </a:rPr>
                        <a:t>is</a:t>
                      </a:r>
                      <a:r>
                        <a:rPr lang="es-ES" sz="2000" dirty="0">
                          <a:solidFill>
                            <a:srgbClr val="002060"/>
                          </a:solidFill>
                        </a:rPr>
                        <a:t> </a:t>
                      </a:r>
                      <a:r>
                        <a:rPr lang="es-ES" sz="2000" dirty="0" err="1">
                          <a:solidFill>
                            <a:srgbClr val="002060"/>
                          </a:solidFill>
                        </a:rPr>
                        <a:t>doing</a:t>
                      </a:r>
                      <a:r>
                        <a:rPr lang="es-ES" sz="2000" dirty="0">
                          <a:solidFill>
                            <a:srgbClr val="002060"/>
                          </a:solidFill>
                        </a:rPr>
                        <a:t> </a:t>
                      </a:r>
                      <a:r>
                        <a:rPr lang="es-ES" sz="2000" dirty="0" err="1">
                          <a:solidFill>
                            <a:srgbClr val="002060"/>
                          </a:solidFill>
                        </a:rPr>
                        <a:t>her</a:t>
                      </a:r>
                      <a:r>
                        <a:rPr lang="es-ES" sz="2000" dirty="0">
                          <a:solidFill>
                            <a:srgbClr val="002060"/>
                          </a:solidFill>
                        </a:rPr>
                        <a:t> </a:t>
                      </a:r>
                      <a:r>
                        <a:rPr lang="es-ES" sz="2000" dirty="0" err="1">
                          <a:solidFill>
                            <a:srgbClr val="002060"/>
                          </a:solidFill>
                        </a:rPr>
                        <a:t>homework</a:t>
                      </a:r>
                      <a:r>
                        <a:rPr lang="es-ES" sz="2000" dirty="0">
                          <a:solidFill>
                            <a:srgbClr val="002060"/>
                          </a:solidFill>
                        </a:rPr>
                        <a:t> </a:t>
                      </a:r>
                      <a:r>
                        <a:rPr lang="es-ES" sz="2000" dirty="0" err="1">
                          <a:solidFill>
                            <a:srgbClr val="002060"/>
                          </a:solidFill>
                        </a:rPr>
                        <a:t>quickly</a:t>
                      </a:r>
                      <a:endParaRPr lang="x-none" sz="2000" dirty="0">
                        <a:solidFill>
                          <a:srgbClr val="002060"/>
                        </a:solidFill>
                      </a:endParaRPr>
                    </a:p>
                  </a:txBody>
                  <a:tcPr anchor="ctr"/>
                </a:tc>
                <a:extLst>
                  <a:ext uri="{0D108BD9-81ED-4DB2-BD59-A6C34878D82A}">
                    <a16:rowId xmlns:a16="http://schemas.microsoft.com/office/drawing/2014/main" val="1719949798"/>
                  </a:ext>
                </a:extLst>
              </a:tr>
            </a:tbl>
          </a:graphicData>
        </a:graphic>
      </p:graphicFrame>
      <p:sp>
        <p:nvSpPr>
          <p:cNvPr id="26" name="Título 6">
            <a:extLst>
              <a:ext uri="{FF2B5EF4-FFF2-40B4-BE49-F238E27FC236}">
                <a16:creationId xmlns:a16="http://schemas.microsoft.com/office/drawing/2014/main" id="{AD41C237-54AC-BA42-BC3D-A4DB4828D54C}"/>
              </a:ext>
            </a:extLst>
          </p:cNvPr>
          <p:cNvSpPr txBox="1">
            <a:spLocks/>
          </p:cNvSpPr>
          <p:nvPr/>
        </p:nvSpPr>
        <p:spPr>
          <a:xfrm>
            <a:off x="169598" y="458625"/>
            <a:ext cx="10206301" cy="543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200" dirty="0">
                <a:solidFill>
                  <a:srgbClr val="002060"/>
                </a:solidFill>
              </a:rPr>
              <a:t>Escucha otra vez: ¿cuál es la traducción </a:t>
            </a:r>
            <a:r>
              <a:rPr lang="x-none" sz="2200">
                <a:solidFill>
                  <a:srgbClr val="002060"/>
                </a:solidFill>
              </a:rPr>
              <a:t>correcta?</a:t>
            </a:r>
            <a:endParaRPr lang="x-none" sz="2200" dirty="0">
              <a:solidFill>
                <a:srgbClr val="002060"/>
              </a:solidFill>
            </a:endParaRPr>
          </a:p>
        </p:txBody>
      </p:sp>
      <p:pic>
        <p:nvPicPr>
          <p:cNvPr id="46" name="Picture 2" descr="http://www.clker.com/cliparts/j/p/l/D/8/K/green-tick-md.png">
            <a:extLst>
              <a:ext uri="{FF2B5EF4-FFF2-40B4-BE49-F238E27FC236}">
                <a16:creationId xmlns:a16="http://schemas.microsoft.com/office/drawing/2014/main" id="{C27EECEE-71CB-2B48-9F24-B8404FA2EF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69204" y="1497462"/>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65"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pic>
        <p:nvPicPr>
          <p:cNvPr id="66" name="Picture 2" descr="http://www.clker.com/cliparts/j/p/l/D/8/K/green-tick-md.png">
            <a:extLst>
              <a:ext uri="{FF2B5EF4-FFF2-40B4-BE49-F238E27FC236}">
                <a16:creationId xmlns:a16="http://schemas.microsoft.com/office/drawing/2014/main" id="{C27EECEE-71CB-2B48-9F24-B8404FA2EF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0" y="2012502"/>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ttp://www.clker.com/cliparts/j/p/l/D/8/K/green-tick-md.png">
            <a:extLst>
              <a:ext uri="{FF2B5EF4-FFF2-40B4-BE49-F238E27FC236}">
                <a16:creationId xmlns:a16="http://schemas.microsoft.com/office/drawing/2014/main" id="{A15D8EFF-4E53-A443-97DD-0F59B1859A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82788" y="2617802"/>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a:extLst>
              <a:ext uri="{FF2B5EF4-FFF2-40B4-BE49-F238E27FC236}">
                <a16:creationId xmlns:a16="http://schemas.microsoft.com/office/drawing/2014/main" id="{C6F20B62-4BCC-6646-B6F2-B06608595F6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56872" y="3264043"/>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F2076D21-B58C-CA46-A77F-1F0CEB690A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4821" y="3963266"/>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D28D5BE2-4C50-604F-9124-F659F0C07D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4821" y="4412281"/>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B164B220-21B3-5C40-9374-661E2BC15BF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82788" y="4990712"/>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5374F6ED-65D5-7B4D-94C2-906A8C8AE1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1695" y="5826173"/>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Exercise, Female, Fitness, Girl, Health, Human">
            <a:extLst>
              <a:ext uri="{FF2B5EF4-FFF2-40B4-BE49-F238E27FC236}">
                <a16:creationId xmlns:a16="http://schemas.microsoft.com/office/drawing/2014/main" id="{6166EA0A-7651-2A44-8C03-5A23096FB1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0594" y="782285"/>
            <a:ext cx="619818" cy="11209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4D357474-5F1A-0C4A-AB45-5F8BDEF316EE}"/>
              </a:ext>
            </a:extLst>
          </p:cNvPr>
          <p:cNvGrpSpPr/>
          <p:nvPr/>
        </p:nvGrpSpPr>
        <p:grpSpPr>
          <a:xfrm>
            <a:off x="9397126" y="1959844"/>
            <a:ext cx="2431162" cy="1317239"/>
            <a:chOff x="8941888" y="694675"/>
            <a:chExt cx="2431162" cy="1317239"/>
          </a:xfrm>
        </p:grpSpPr>
        <p:pic>
          <p:nvPicPr>
            <p:cNvPr id="2054" name="Picture 6" descr="Group, Queue, People, Different, Personal, Woman, Man">
              <a:extLst>
                <a:ext uri="{FF2B5EF4-FFF2-40B4-BE49-F238E27FC236}">
                  <a16:creationId xmlns:a16="http://schemas.microsoft.com/office/drawing/2014/main" id="{A4A69C2D-AC49-E74B-A8F0-C1123E676B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9787" y="694675"/>
              <a:ext cx="1673263" cy="1289881"/>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22" descr="Dibujo animado de un personaje de caricatura&#10;&#10;Descripción generada automáticamente con confianza media">
              <a:extLst>
                <a:ext uri="{FF2B5EF4-FFF2-40B4-BE49-F238E27FC236}">
                  <a16:creationId xmlns:a16="http://schemas.microsoft.com/office/drawing/2014/main" id="{9363F89E-145F-3F4A-B5A0-51D5E37694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43" t="7178" r="37176"/>
            <a:stretch/>
          </p:blipFill>
          <p:spPr>
            <a:xfrm flipH="1">
              <a:off x="8941888" y="754033"/>
              <a:ext cx="882025" cy="1257881"/>
            </a:xfrm>
            <a:prstGeom prst="rect">
              <a:avLst/>
            </a:prstGeom>
          </p:spPr>
        </p:pic>
      </p:grpSp>
      <p:grpSp>
        <p:nvGrpSpPr>
          <p:cNvPr id="6" name="Grupo 5">
            <a:extLst>
              <a:ext uri="{FF2B5EF4-FFF2-40B4-BE49-F238E27FC236}">
                <a16:creationId xmlns:a16="http://schemas.microsoft.com/office/drawing/2014/main" id="{D3E78079-5826-C240-83F5-CCEBEEC26665}"/>
              </a:ext>
            </a:extLst>
          </p:cNvPr>
          <p:cNvGrpSpPr/>
          <p:nvPr/>
        </p:nvGrpSpPr>
        <p:grpSpPr>
          <a:xfrm>
            <a:off x="11118711" y="684784"/>
            <a:ext cx="710806" cy="1172884"/>
            <a:chOff x="10845434" y="2559227"/>
            <a:chExt cx="909733" cy="1829413"/>
          </a:xfrm>
        </p:grpSpPr>
        <p:pic>
          <p:nvPicPr>
            <p:cNvPr id="4" name="Imagen 3" descr="Dibujo animado de un personaje animado&#10;&#10;Descripción generada automáticamente con confianza media">
              <a:extLst>
                <a:ext uri="{FF2B5EF4-FFF2-40B4-BE49-F238E27FC236}">
                  <a16:creationId xmlns:a16="http://schemas.microsoft.com/office/drawing/2014/main" id="{31581EA8-12F4-4A40-9E47-B4675AABC49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331" t="15112" r="51128" b="3089"/>
            <a:stretch/>
          </p:blipFill>
          <p:spPr>
            <a:xfrm>
              <a:off x="10899550" y="2559227"/>
              <a:ext cx="855617" cy="1829413"/>
            </a:xfrm>
            <a:prstGeom prst="rect">
              <a:avLst/>
            </a:prstGeom>
          </p:spPr>
        </p:pic>
        <p:pic>
          <p:nvPicPr>
            <p:cNvPr id="29" name="Picture 8" descr="Black, Design, Old, Icon, Music, Audio, Sign, Record">
              <a:extLst>
                <a:ext uri="{FF2B5EF4-FFF2-40B4-BE49-F238E27FC236}">
                  <a16:creationId xmlns:a16="http://schemas.microsoft.com/office/drawing/2014/main" id="{2E6E44C5-A2C3-0B4E-8FAD-82EAD13F65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111283">
              <a:off x="10845434" y="3460291"/>
              <a:ext cx="600190" cy="60019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9" name="Tabla 8">
            <a:extLst>
              <a:ext uri="{FF2B5EF4-FFF2-40B4-BE49-F238E27FC236}">
                <a16:creationId xmlns:a16="http://schemas.microsoft.com/office/drawing/2014/main" id="{C194B0A3-A5D5-8249-A113-A587E8CE06D7}"/>
              </a:ext>
            </a:extLst>
          </p:cNvPr>
          <p:cNvGraphicFramePr>
            <a:graphicFrameLocks noGrp="1"/>
          </p:cNvGraphicFramePr>
          <p:nvPr>
            <p:extLst>
              <p:ext uri="{D42A27DB-BD31-4B8C-83A1-F6EECF244321}">
                <p14:modId xmlns:p14="http://schemas.microsoft.com/office/powerpoint/2010/main" val="2249277477"/>
              </p:ext>
            </p:extLst>
          </p:nvPr>
        </p:nvGraphicFramePr>
        <p:xfrm>
          <a:off x="7450559" y="657164"/>
          <a:ext cx="2150804" cy="5553586"/>
        </p:xfrm>
        <a:graphic>
          <a:graphicData uri="http://schemas.openxmlformats.org/drawingml/2006/table">
            <a:tbl>
              <a:tblPr firstRow="1" bandRow="1">
                <a:tableStyleId>{5DA37D80-6434-44D0-A028-1B22A696006F}</a:tableStyleId>
              </a:tblPr>
              <a:tblGrid>
                <a:gridCol w="2150804">
                  <a:extLst>
                    <a:ext uri="{9D8B030D-6E8A-4147-A177-3AD203B41FA5}">
                      <a16:colId xmlns:a16="http://schemas.microsoft.com/office/drawing/2014/main" val="3245930803"/>
                    </a:ext>
                  </a:extLst>
                </a:gridCol>
              </a:tblGrid>
              <a:tr h="755129">
                <a:tc>
                  <a:txBody>
                    <a:bodyPr/>
                    <a:lstStyle/>
                    <a:p>
                      <a:pPr algn="ctr"/>
                      <a:r>
                        <a:rPr lang="es-ES" sz="2000" dirty="0">
                          <a:solidFill>
                            <a:srgbClr val="002060"/>
                          </a:solidFill>
                        </a:rPr>
                        <a:t>¿Cuándo?</a:t>
                      </a:r>
                    </a:p>
                    <a:p>
                      <a:pPr algn="ctr"/>
                      <a:r>
                        <a:rPr lang="es-ES" sz="2000" dirty="0">
                          <a:solidFill>
                            <a:srgbClr val="002060"/>
                          </a:solidFill>
                        </a:rPr>
                        <a:t>En inglés</a:t>
                      </a:r>
                      <a:endParaRPr lang="x-none" sz="2000" dirty="0">
                        <a:solidFill>
                          <a:srgbClr val="002060"/>
                        </a:solidFill>
                      </a:endParaRPr>
                    </a:p>
                  </a:txBody>
                  <a:tcPr anchor="ctr"/>
                </a:tc>
                <a:extLst>
                  <a:ext uri="{0D108BD9-81ED-4DB2-BD59-A6C34878D82A}">
                    <a16:rowId xmlns:a16="http://schemas.microsoft.com/office/drawing/2014/main" val="533137499"/>
                  </a:ext>
                </a:extLst>
              </a:tr>
              <a:tr h="462000">
                <a:tc>
                  <a:txBody>
                    <a:bodyPr/>
                    <a:lstStyle/>
                    <a:p>
                      <a:pPr algn="l"/>
                      <a:endParaRPr lang="x-none" sz="2000" dirty="0">
                        <a:solidFill>
                          <a:srgbClr val="002060"/>
                        </a:solidFill>
                      </a:endParaRPr>
                    </a:p>
                  </a:txBody>
                  <a:tcPr anchor="ctr"/>
                </a:tc>
                <a:extLst>
                  <a:ext uri="{0D108BD9-81ED-4DB2-BD59-A6C34878D82A}">
                    <a16:rowId xmlns:a16="http://schemas.microsoft.com/office/drawing/2014/main" val="3607058452"/>
                  </a:ext>
                </a:extLst>
              </a:tr>
              <a:tr h="633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000" dirty="0">
                        <a:solidFill>
                          <a:srgbClr val="002060"/>
                        </a:solidFill>
                      </a:endParaRPr>
                    </a:p>
                  </a:txBody>
                  <a:tcPr anchor="ctr"/>
                </a:tc>
                <a:extLst>
                  <a:ext uri="{0D108BD9-81ED-4DB2-BD59-A6C34878D82A}">
                    <a16:rowId xmlns:a16="http://schemas.microsoft.com/office/drawing/2014/main" val="1815929748"/>
                  </a:ext>
                </a:extLst>
              </a:tr>
              <a:tr h="633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000" dirty="0">
                        <a:solidFill>
                          <a:srgbClr val="002060"/>
                        </a:solidFill>
                      </a:endParaRPr>
                    </a:p>
                  </a:txBody>
                  <a:tcPr anchor="ctr"/>
                </a:tc>
                <a:extLst>
                  <a:ext uri="{0D108BD9-81ED-4DB2-BD59-A6C34878D82A}">
                    <a16:rowId xmlns:a16="http://schemas.microsoft.com/office/drawing/2014/main" val="108451804"/>
                  </a:ext>
                </a:extLst>
              </a:tr>
              <a:tr h="76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000" dirty="0">
                        <a:solidFill>
                          <a:srgbClr val="002060"/>
                        </a:solidFill>
                      </a:endParaRPr>
                    </a:p>
                  </a:txBody>
                  <a:tcPr anchor="ctr"/>
                </a:tc>
                <a:extLst>
                  <a:ext uri="{0D108BD9-81ED-4DB2-BD59-A6C34878D82A}">
                    <a16:rowId xmlns:a16="http://schemas.microsoft.com/office/drawing/2014/main" val="2067081068"/>
                  </a:ext>
                </a:extLst>
              </a:tr>
              <a:tr h="46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000" dirty="0">
                        <a:solidFill>
                          <a:srgbClr val="002060"/>
                        </a:solidFill>
                      </a:endParaRPr>
                    </a:p>
                  </a:txBody>
                  <a:tcPr anchor="ctr"/>
                </a:tc>
                <a:extLst>
                  <a:ext uri="{0D108BD9-81ED-4DB2-BD59-A6C34878D82A}">
                    <a16:rowId xmlns:a16="http://schemas.microsoft.com/office/drawing/2014/main" val="1249157907"/>
                  </a:ext>
                </a:extLst>
              </a:tr>
              <a:tr h="462000">
                <a:tc>
                  <a:txBody>
                    <a:bodyPr/>
                    <a:lstStyle/>
                    <a:p>
                      <a:pPr algn="l"/>
                      <a:endParaRPr lang="x-none" sz="2000" dirty="0">
                        <a:solidFill>
                          <a:srgbClr val="002060"/>
                        </a:solidFill>
                      </a:endParaRPr>
                    </a:p>
                  </a:txBody>
                  <a:tcPr anchor="ctr"/>
                </a:tc>
                <a:extLst>
                  <a:ext uri="{0D108BD9-81ED-4DB2-BD59-A6C34878D82A}">
                    <a16:rowId xmlns:a16="http://schemas.microsoft.com/office/drawing/2014/main" val="3717359110"/>
                  </a:ext>
                </a:extLst>
              </a:tr>
              <a:tr h="633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000" dirty="0">
                        <a:solidFill>
                          <a:srgbClr val="002060"/>
                        </a:solidFill>
                      </a:endParaRPr>
                    </a:p>
                  </a:txBody>
                  <a:tcPr anchor="ctr"/>
                </a:tc>
                <a:extLst>
                  <a:ext uri="{0D108BD9-81ED-4DB2-BD59-A6C34878D82A}">
                    <a16:rowId xmlns:a16="http://schemas.microsoft.com/office/drawing/2014/main" val="3332479150"/>
                  </a:ext>
                </a:extLst>
              </a:tr>
              <a:tr h="744396">
                <a:tc>
                  <a:txBody>
                    <a:bodyPr/>
                    <a:lstStyle/>
                    <a:p>
                      <a:pPr algn="l"/>
                      <a:endParaRPr lang="x-none" sz="2000" dirty="0">
                        <a:solidFill>
                          <a:srgbClr val="002060"/>
                        </a:solidFill>
                      </a:endParaRPr>
                    </a:p>
                  </a:txBody>
                  <a:tcPr anchor="ctr"/>
                </a:tc>
                <a:extLst>
                  <a:ext uri="{0D108BD9-81ED-4DB2-BD59-A6C34878D82A}">
                    <a16:rowId xmlns:a16="http://schemas.microsoft.com/office/drawing/2014/main" val="2950837762"/>
                  </a:ext>
                </a:extLst>
              </a:tr>
            </a:tbl>
          </a:graphicData>
        </a:graphic>
      </p:graphicFrame>
      <p:sp>
        <p:nvSpPr>
          <p:cNvPr id="37" name="CuadroTexto 36">
            <a:extLst>
              <a:ext uri="{FF2B5EF4-FFF2-40B4-BE49-F238E27FC236}">
                <a16:creationId xmlns:a16="http://schemas.microsoft.com/office/drawing/2014/main" id="{CBED0487-C519-1649-AB7B-6418B65422D2}"/>
              </a:ext>
            </a:extLst>
          </p:cNvPr>
          <p:cNvSpPr txBox="1"/>
          <p:nvPr/>
        </p:nvSpPr>
        <p:spPr>
          <a:xfrm>
            <a:off x="7506269" y="1451622"/>
            <a:ext cx="2032929" cy="400110"/>
          </a:xfrm>
          <a:prstGeom prst="rect">
            <a:avLst/>
          </a:prstGeom>
          <a:noFill/>
        </p:spPr>
        <p:txBody>
          <a:bodyPr wrap="none" rtlCol="0">
            <a:spAutoFit/>
          </a:bodyPr>
          <a:lstStyle/>
          <a:p>
            <a:pPr algn="l"/>
            <a:r>
              <a:rPr lang="es-GB" sz="2000" dirty="0">
                <a:solidFill>
                  <a:schemeClr val="accent5">
                    <a:lumMod val="50000"/>
                  </a:schemeClr>
                </a:solidFill>
              </a:rPr>
              <a:t>every Thursday</a:t>
            </a:r>
          </a:p>
        </p:txBody>
      </p:sp>
      <p:sp>
        <p:nvSpPr>
          <p:cNvPr id="38" name="CuadroTexto 37">
            <a:extLst>
              <a:ext uri="{FF2B5EF4-FFF2-40B4-BE49-F238E27FC236}">
                <a16:creationId xmlns:a16="http://schemas.microsoft.com/office/drawing/2014/main" id="{13A60537-F3AB-C74E-B787-C94CE86BB60F}"/>
              </a:ext>
            </a:extLst>
          </p:cNvPr>
          <p:cNvSpPr txBox="1"/>
          <p:nvPr/>
        </p:nvSpPr>
        <p:spPr>
          <a:xfrm>
            <a:off x="8134620" y="1984578"/>
            <a:ext cx="723275" cy="400110"/>
          </a:xfrm>
          <a:prstGeom prst="rect">
            <a:avLst/>
          </a:prstGeom>
          <a:noFill/>
        </p:spPr>
        <p:txBody>
          <a:bodyPr wrap="none" rtlCol="0">
            <a:spAutoFit/>
          </a:bodyPr>
          <a:lstStyle/>
          <a:p>
            <a:pPr algn="l"/>
            <a:r>
              <a:rPr lang="es-GB" sz="2000" dirty="0">
                <a:solidFill>
                  <a:schemeClr val="accent5">
                    <a:lumMod val="50000"/>
                  </a:schemeClr>
                </a:solidFill>
              </a:rPr>
              <a:t>now</a:t>
            </a:r>
          </a:p>
        </p:txBody>
      </p:sp>
      <p:sp>
        <p:nvSpPr>
          <p:cNvPr id="39" name="CuadroTexto 38">
            <a:extLst>
              <a:ext uri="{FF2B5EF4-FFF2-40B4-BE49-F238E27FC236}">
                <a16:creationId xmlns:a16="http://schemas.microsoft.com/office/drawing/2014/main" id="{646A26B2-8A66-124D-A855-570FA9EF3FC0}"/>
              </a:ext>
            </a:extLst>
          </p:cNvPr>
          <p:cNvSpPr txBox="1"/>
          <p:nvPr/>
        </p:nvSpPr>
        <p:spPr>
          <a:xfrm>
            <a:off x="7901408" y="2617907"/>
            <a:ext cx="1242648" cy="400110"/>
          </a:xfrm>
          <a:prstGeom prst="rect">
            <a:avLst/>
          </a:prstGeom>
          <a:noFill/>
        </p:spPr>
        <p:txBody>
          <a:bodyPr wrap="none" rtlCol="0">
            <a:spAutoFit/>
          </a:bodyPr>
          <a:lstStyle/>
          <a:p>
            <a:pPr algn="l"/>
            <a:r>
              <a:rPr lang="es-GB" sz="2000" dirty="0">
                <a:solidFill>
                  <a:schemeClr val="accent5">
                    <a:lumMod val="50000"/>
                  </a:schemeClr>
                </a:solidFill>
              </a:rPr>
              <a:t>normally</a:t>
            </a:r>
          </a:p>
        </p:txBody>
      </p:sp>
      <p:sp>
        <p:nvSpPr>
          <p:cNvPr id="40" name="CuadroTexto 39">
            <a:extLst>
              <a:ext uri="{FF2B5EF4-FFF2-40B4-BE49-F238E27FC236}">
                <a16:creationId xmlns:a16="http://schemas.microsoft.com/office/drawing/2014/main" id="{C284503D-9DA4-6F4E-9E54-A495C5CCD6D2}"/>
              </a:ext>
            </a:extLst>
          </p:cNvPr>
          <p:cNvSpPr txBox="1"/>
          <p:nvPr/>
        </p:nvSpPr>
        <p:spPr>
          <a:xfrm>
            <a:off x="7672981" y="3307233"/>
            <a:ext cx="1699504" cy="400110"/>
          </a:xfrm>
          <a:prstGeom prst="rect">
            <a:avLst/>
          </a:prstGeom>
          <a:noFill/>
        </p:spPr>
        <p:txBody>
          <a:bodyPr wrap="none" rtlCol="0">
            <a:spAutoFit/>
          </a:bodyPr>
          <a:lstStyle/>
          <a:p>
            <a:pPr algn="l"/>
            <a:r>
              <a:rPr lang="es-GB" sz="2000" dirty="0">
                <a:solidFill>
                  <a:schemeClr val="accent5">
                    <a:lumMod val="50000"/>
                  </a:schemeClr>
                </a:solidFill>
              </a:rPr>
              <a:t>on Tuesdays</a:t>
            </a:r>
          </a:p>
        </p:txBody>
      </p:sp>
      <p:sp>
        <p:nvSpPr>
          <p:cNvPr id="41" name="CuadroTexto 40">
            <a:extLst>
              <a:ext uri="{FF2B5EF4-FFF2-40B4-BE49-F238E27FC236}">
                <a16:creationId xmlns:a16="http://schemas.microsoft.com/office/drawing/2014/main" id="{2D4B7337-1481-924B-B356-EEE8C141E5F4}"/>
              </a:ext>
            </a:extLst>
          </p:cNvPr>
          <p:cNvSpPr txBox="1"/>
          <p:nvPr/>
        </p:nvSpPr>
        <p:spPr>
          <a:xfrm>
            <a:off x="8079643" y="3935342"/>
            <a:ext cx="928459" cy="400110"/>
          </a:xfrm>
          <a:prstGeom prst="rect">
            <a:avLst/>
          </a:prstGeom>
          <a:noFill/>
        </p:spPr>
        <p:txBody>
          <a:bodyPr wrap="none" rtlCol="0">
            <a:spAutoFit/>
          </a:bodyPr>
          <a:lstStyle/>
          <a:p>
            <a:pPr algn="l"/>
            <a:r>
              <a:rPr lang="es-GB" sz="2000" dirty="0">
                <a:solidFill>
                  <a:schemeClr val="accent5">
                    <a:lumMod val="50000"/>
                  </a:schemeClr>
                </a:solidFill>
              </a:rPr>
              <a:t>today</a:t>
            </a:r>
          </a:p>
        </p:txBody>
      </p:sp>
      <p:sp>
        <p:nvSpPr>
          <p:cNvPr id="42" name="CuadroTexto 41">
            <a:extLst>
              <a:ext uri="{FF2B5EF4-FFF2-40B4-BE49-F238E27FC236}">
                <a16:creationId xmlns:a16="http://schemas.microsoft.com/office/drawing/2014/main" id="{43ABA221-6815-F34B-B23B-27A3CF8F123E}"/>
              </a:ext>
            </a:extLst>
          </p:cNvPr>
          <p:cNvSpPr txBox="1"/>
          <p:nvPr/>
        </p:nvSpPr>
        <p:spPr>
          <a:xfrm>
            <a:off x="7494246" y="4384357"/>
            <a:ext cx="2056973" cy="400110"/>
          </a:xfrm>
          <a:prstGeom prst="rect">
            <a:avLst/>
          </a:prstGeom>
          <a:noFill/>
        </p:spPr>
        <p:txBody>
          <a:bodyPr wrap="none" rtlCol="0">
            <a:spAutoFit/>
          </a:bodyPr>
          <a:lstStyle/>
          <a:p>
            <a:pPr algn="l"/>
            <a:r>
              <a:rPr lang="es-GB" sz="2000" dirty="0">
                <a:solidFill>
                  <a:schemeClr val="accent5">
                    <a:lumMod val="50000"/>
                  </a:schemeClr>
                </a:solidFill>
              </a:rPr>
              <a:t>at the moment</a:t>
            </a:r>
          </a:p>
        </p:txBody>
      </p:sp>
      <p:sp>
        <p:nvSpPr>
          <p:cNvPr id="43" name="CuadroTexto 42">
            <a:extLst>
              <a:ext uri="{FF2B5EF4-FFF2-40B4-BE49-F238E27FC236}">
                <a16:creationId xmlns:a16="http://schemas.microsoft.com/office/drawing/2014/main" id="{9E24B284-CD53-1248-9EB3-DBE2781736D8}"/>
              </a:ext>
            </a:extLst>
          </p:cNvPr>
          <p:cNvSpPr txBox="1"/>
          <p:nvPr/>
        </p:nvSpPr>
        <p:spPr>
          <a:xfrm>
            <a:off x="8025941" y="4962789"/>
            <a:ext cx="1035861" cy="400110"/>
          </a:xfrm>
          <a:prstGeom prst="rect">
            <a:avLst/>
          </a:prstGeom>
          <a:noFill/>
        </p:spPr>
        <p:txBody>
          <a:bodyPr wrap="none" rtlCol="0">
            <a:spAutoFit/>
          </a:bodyPr>
          <a:lstStyle/>
          <a:p>
            <a:pPr algn="l"/>
            <a:r>
              <a:rPr lang="es-GB" sz="2000" dirty="0">
                <a:solidFill>
                  <a:schemeClr val="accent5">
                    <a:lumMod val="50000"/>
                  </a:schemeClr>
                </a:solidFill>
              </a:rPr>
              <a:t>always</a:t>
            </a:r>
          </a:p>
        </p:txBody>
      </p:sp>
      <p:sp>
        <p:nvSpPr>
          <p:cNvPr id="44" name="CuadroTexto 43">
            <a:extLst>
              <a:ext uri="{FF2B5EF4-FFF2-40B4-BE49-F238E27FC236}">
                <a16:creationId xmlns:a16="http://schemas.microsoft.com/office/drawing/2014/main" id="{32A3B332-831F-FB47-BF7B-8C1E1D626DBA}"/>
              </a:ext>
            </a:extLst>
          </p:cNvPr>
          <p:cNvSpPr txBox="1"/>
          <p:nvPr/>
        </p:nvSpPr>
        <p:spPr>
          <a:xfrm>
            <a:off x="7852518" y="5623745"/>
            <a:ext cx="1340432" cy="400110"/>
          </a:xfrm>
          <a:prstGeom prst="rect">
            <a:avLst/>
          </a:prstGeom>
          <a:noFill/>
        </p:spPr>
        <p:txBody>
          <a:bodyPr wrap="none" rtlCol="0">
            <a:spAutoFit/>
          </a:bodyPr>
          <a:lstStyle/>
          <a:p>
            <a:pPr algn="l"/>
            <a:r>
              <a:rPr lang="es-GB" sz="2000" dirty="0">
                <a:solidFill>
                  <a:schemeClr val="accent5">
                    <a:lumMod val="50000"/>
                  </a:schemeClr>
                </a:solidFill>
              </a:rPr>
              <a:t>generally</a:t>
            </a:r>
          </a:p>
        </p:txBody>
      </p:sp>
      <p:pic>
        <p:nvPicPr>
          <p:cNvPr id="2" name="Una tarde diferente en el centro cultural - Daniel y Nadia (completo).wav" descr="Una tarde diferente en el centro cultural - Daniel y Nadia (completo).wav">
            <a:hlinkClick r:id="" action="ppaction://media"/>
            <a:extLst>
              <a:ext uri="{FF2B5EF4-FFF2-40B4-BE49-F238E27FC236}">
                <a16:creationId xmlns:a16="http://schemas.microsoft.com/office/drawing/2014/main" id="{D9FF18B4-0B09-2741-9D60-4511F670E96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91905" y="113740"/>
            <a:ext cx="812800" cy="812800"/>
          </a:xfrm>
          <a:prstGeom prst="rect">
            <a:avLst/>
          </a:prstGeom>
        </p:spPr>
      </p:pic>
      <p:sp>
        <p:nvSpPr>
          <p:cNvPr id="8" name="Flowchart: Alternate Process 7"/>
          <p:cNvSpPr/>
          <p:nvPr/>
        </p:nvSpPr>
        <p:spPr>
          <a:xfrm>
            <a:off x="9745676" y="3507288"/>
            <a:ext cx="2316888" cy="2783226"/>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cada</a:t>
            </a:r>
            <a:r>
              <a:rPr lang="en-GB" sz="2000" dirty="0">
                <a:solidFill>
                  <a:srgbClr val="002060"/>
                </a:solidFill>
              </a:rPr>
              <a:t> </a:t>
            </a:r>
            <a:r>
              <a:rPr lang="en-GB" sz="2000" dirty="0" err="1">
                <a:solidFill>
                  <a:srgbClr val="002060"/>
                </a:solidFill>
              </a:rPr>
              <a:t>jueves</a:t>
            </a:r>
            <a:endParaRPr lang="en-GB" sz="2000" dirty="0">
              <a:solidFill>
                <a:srgbClr val="002060"/>
              </a:solidFill>
            </a:endParaRPr>
          </a:p>
          <a:p>
            <a:pPr algn="ctr"/>
            <a:r>
              <a:rPr lang="en-GB" sz="2000" dirty="0" err="1">
                <a:solidFill>
                  <a:srgbClr val="002060"/>
                </a:solidFill>
              </a:rPr>
              <a:t>ahora</a:t>
            </a:r>
            <a:endParaRPr lang="en-GB" sz="2000" dirty="0">
              <a:solidFill>
                <a:srgbClr val="002060"/>
              </a:solidFill>
            </a:endParaRPr>
          </a:p>
          <a:p>
            <a:pPr algn="ctr"/>
            <a:r>
              <a:rPr lang="en-GB" sz="2000" dirty="0" err="1">
                <a:solidFill>
                  <a:srgbClr val="002060"/>
                </a:solidFill>
              </a:rPr>
              <a:t>normalmente</a:t>
            </a:r>
            <a:endParaRPr lang="en-GB" sz="2000" dirty="0">
              <a:solidFill>
                <a:srgbClr val="002060"/>
              </a:solidFill>
            </a:endParaRPr>
          </a:p>
          <a:p>
            <a:pPr algn="ctr"/>
            <a:r>
              <a:rPr lang="en-GB" sz="2000" dirty="0">
                <a:solidFill>
                  <a:srgbClr val="002060"/>
                </a:solidFill>
              </a:rPr>
              <a:t>los martes</a:t>
            </a:r>
          </a:p>
          <a:p>
            <a:pPr algn="ctr"/>
            <a:r>
              <a:rPr lang="en-GB" sz="2000" dirty="0">
                <a:solidFill>
                  <a:srgbClr val="002060"/>
                </a:solidFill>
              </a:rPr>
              <a:t>hoy</a:t>
            </a:r>
          </a:p>
          <a:p>
            <a:pPr algn="ctr"/>
            <a:r>
              <a:rPr lang="en-GB" sz="2000" dirty="0" err="1">
                <a:solidFill>
                  <a:srgbClr val="002060"/>
                </a:solidFill>
              </a:rPr>
              <a:t>en</a:t>
            </a:r>
            <a:r>
              <a:rPr lang="en-GB" sz="2000" dirty="0">
                <a:solidFill>
                  <a:srgbClr val="002060"/>
                </a:solidFill>
              </a:rPr>
              <a:t> </a:t>
            </a:r>
            <a:r>
              <a:rPr lang="en-GB" sz="2000" dirty="0" err="1">
                <a:solidFill>
                  <a:srgbClr val="002060"/>
                </a:solidFill>
              </a:rPr>
              <a:t>este</a:t>
            </a:r>
            <a:r>
              <a:rPr lang="en-GB" sz="2000" dirty="0">
                <a:solidFill>
                  <a:srgbClr val="002060"/>
                </a:solidFill>
              </a:rPr>
              <a:t> </a:t>
            </a:r>
            <a:r>
              <a:rPr lang="en-GB" sz="2000" dirty="0" err="1">
                <a:solidFill>
                  <a:srgbClr val="002060"/>
                </a:solidFill>
              </a:rPr>
              <a:t>momento</a:t>
            </a:r>
            <a:endParaRPr lang="en-GB" sz="2000" dirty="0">
              <a:solidFill>
                <a:srgbClr val="002060"/>
              </a:solidFill>
            </a:endParaRPr>
          </a:p>
          <a:p>
            <a:pPr algn="ctr"/>
            <a:r>
              <a:rPr lang="en-GB" sz="2000" dirty="0" err="1">
                <a:solidFill>
                  <a:srgbClr val="002060"/>
                </a:solidFill>
              </a:rPr>
              <a:t>siempre</a:t>
            </a:r>
            <a:endParaRPr lang="en-GB" sz="2000" dirty="0">
              <a:solidFill>
                <a:srgbClr val="002060"/>
              </a:solidFill>
            </a:endParaRPr>
          </a:p>
          <a:p>
            <a:pPr algn="ctr"/>
            <a:r>
              <a:rPr lang="en-GB" sz="2000" dirty="0" err="1">
                <a:solidFill>
                  <a:srgbClr val="002060"/>
                </a:solidFill>
              </a:rPr>
              <a:t>generalmente</a:t>
            </a:r>
            <a:endParaRPr lang="en-GB" sz="2000" dirty="0">
              <a:solidFill>
                <a:srgbClr val="002060"/>
              </a:solidFill>
            </a:endParaRPr>
          </a:p>
        </p:txBody>
      </p:sp>
    </p:spTree>
    <p:extLst>
      <p:ext uri="{BB962C8B-B14F-4D97-AF65-F5344CB8AC3E}">
        <p14:creationId xmlns:p14="http://schemas.microsoft.com/office/powerpoint/2010/main" val="107130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87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2"/>
                </p:tgtEl>
              </p:cMediaNode>
            </p:audio>
          </p:childTnLst>
        </p:cTn>
      </p:par>
    </p:tnLst>
    <p:bldLst>
      <p:bldP spid="37" grpId="0"/>
      <p:bldP spid="38" grpId="0"/>
      <p:bldP spid="39" grpId="0"/>
      <p:bldP spid="40" grpId="0"/>
      <p:bldP spid="41"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14130" y="233317"/>
            <a:ext cx="10585358" cy="492443"/>
          </a:xfrm>
          <a:prstGeom prst="rect">
            <a:avLst/>
          </a:prstGeom>
          <a:noFill/>
        </p:spPr>
        <p:txBody>
          <a:bodyPr wrap="square" rtlCol="0">
            <a:spAutoFit/>
          </a:bodyPr>
          <a:lstStyle/>
          <a:p>
            <a:r>
              <a:rPr lang="en-US" sz="2600" b="1" dirty="0">
                <a:solidFill>
                  <a:srgbClr val="002060"/>
                </a:solidFill>
              </a:rPr>
              <a:t>Un </a:t>
            </a:r>
            <a:r>
              <a:rPr lang="en-US" sz="2600" b="1" dirty="0" err="1">
                <a:solidFill>
                  <a:srgbClr val="002060"/>
                </a:solidFill>
              </a:rPr>
              <a:t>centro</a:t>
            </a:r>
            <a:r>
              <a:rPr lang="en-US" sz="2600" b="1" dirty="0">
                <a:solidFill>
                  <a:srgbClr val="002060"/>
                </a:solidFill>
              </a:rPr>
              <a:t> cultural </a:t>
            </a:r>
            <a:r>
              <a:rPr lang="en-US" sz="2600" b="1" dirty="0" err="1">
                <a:solidFill>
                  <a:srgbClr val="002060"/>
                </a:solidFill>
              </a:rPr>
              <a:t>divertido</a:t>
            </a:r>
            <a:endParaRPr lang="en-US" sz="2600" b="1" dirty="0">
              <a:solidFill>
                <a:srgbClr val="002060"/>
              </a:solidFill>
            </a:endParaRP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14129" y="785101"/>
            <a:ext cx="11474287" cy="492443"/>
          </a:xfrm>
          <a:prstGeom prst="rect">
            <a:avLst/>
          </a:prstGeom>
          <a:noFill/>
        </p:spPr>
        <p:txBody>
          <a:bodyPr wrap="square" rtlCol="0">
            <a:spAutoFit/>
          </a:bodyPr>
          <a:lstStyle/>
          <a:p>
            <a:r>
              <a:rPr lang="en-US" sz="2600" dirty="0" err="1">
                <a:solidFill>
                  <a:srgbClr val="002060"/>
                </a:solidFill>
              </a:rPr>
              <a:t>Estás</a:t>
            </a:r>
            <a:r>
              <a:rPr lang="en-US" sz="2600" dirty="0">
                <a:solidFill>
                  <a:srgbClr val="002060"/>
                </a:solidFill>
              </a:rPr>
              <a:t> </a:t>
            </a:r>
            <a:r>
              <a:rPr lang="en-US" sz="2600" dirty="0" err="1">
                <a:solidFill>
                  <a:srgbClr val="002060"/>
                </a:solidFill>
              </a:rPr>
              <a:t>en</a:t>
            </a:r>
            <a:r>
              <a:rPr lang="en-US" sz="2600" dirty="0">
                <a:solidFill>
                  <a:srgbClr val="002060"/>
                </a:solidFill>
              </a:rPr>
              <a:t> un </a:t>
            </a:r>
            <a:r>
              <a:rPr lang="en-US" sz="2600" dirty="0" err="1">
                <a:solidFill>
                  <a:srgbClr val="002060"/>
                </a:solidFill>
              </a:rPr>
              <a:t>centro</a:t>
            </a:r>
            <a:r>
              <a:rPr lang="en-US" sz="2600" dirty="0">
                <a:solidFill>
                  <a:srgbClr val="002060"/>
                </a:solidFill>
              </a:rPr>
              <a:t> cultural con </a:t>
            </a:r>
            <a:r>
              <a:rPr lang="en-US" sz="2600" dirty="0" err="1">
                <a:solidFill>
                  <a:srgbClr val="002060"/>
                </a:solidFill>
              </a:rPr>
              <a:t>muchas</a:t>
            </a:r>
            <a:r>
              <a:rPr lang="en-US" sz="2600" dirty="0">
                <a:solidFill>
                  <a:srgbClr val="002060"/>
                </a:solidFill>
              </a:rPr>
              <a:t> </a:t>
            </a:r>
            <a:r>
              <a:rPr lang="en-US" sz="2600" dirty="0" err="1">
                <a:solidFill>
                  <a:srgbClr val="002060"/>
                </a:solidFill>
              </a:rPr>
              <a:t>actividades</a:t>
            </a:r>
            <a:r>
              <a:rPr lang="en-US" sz="2600" dirty="0">
                <a:solidFill>
                  <a:srgbClr val="002060"/>
                </a:solidFill>
              </a:rPr>
              <a:t> </a:t>
            </a:r>
            <a:r>
              <a:rPr lang="en-US" sz="2600" dirty="0" err="1">
                <a:solidFill>
                  <a:srgbClr val="002060"/>
                </a:solidFill>
              </a:rPr>
              <a:t>diferentes</a:t>
            </a:r>
            <a:r>
              <a:rPr lang="en-US" sz="2600" dirty="0">
                <a:solidFill>
                  <a:srgbClr val="002060"/>
                </a:solidFill>
              </a:rPr>
              <a:t>. </a:t>
            </a:r>
          </a:p>
        </p:txBody>
      </p:sp>
      <p:sp>
        <p:nvSpPr>
          <p:cNvPr id="19" name="TextBox 6">
            <a:extLst>
              <a:ext uri="{FF2B5EF4-FFF2-40B4-BE49-F238E27FC236}">
                <a16:creationId xmlns:a16="http://schemas.microsoft.com/office/drawing/2014/main" id="{6853AE64-D9FC-2148-9592-C911E1B3CE84}"/>
              </a:ext>
            </a:extLst>
          </p:cNvPr>
          <p:cNvSpPr txBox="1"/>
          <p:nvPr/>
        </p:nvSpPr>
        <p:spPr>
          <a:xfrm>
            <a:off x="214129" y="1301155"/>
            <a:ext cx="5212635" cy="492443"/>
          </a:xfrm>
          <a:prstGeom prst="rect">
            <a:avLst/>
          </a:prstGeom>
          <a:noFill/>
        </p:spPr>
        <p:txBody>
          <a:bodyPr wrap="square" rtlCol="0">
            <a:spAutoFit/>
          </a:bodyPr>
          <a:lstStyle/>
          <a:p>
            <a:r>
              <a:rPr lang="en-US" sz="2600" dirty="0" err="1">
                <a:solidFill>
                  <a:srgbClr val="002060"/>
                </a:solidFill>
              </a:rPr>
              <a:t>Hablamos</a:t>
            </a:r>
            <a:r>
              <a:rPr lang="en-US" sz="2600" dirty="0">
                <a:solidFill>
                  <a:srgbClr val="002060"/>
                </a:solidFill>
              </a:rPr>
              <a:t> </a:t>
            </a:r>
            <a:r>
              <a:rPr lang="en-US" sz="2600" dirty="0" err="1">
                <a:solidFill>
                  <a:srgbClr val="002060"/>
                </a:solidFill>
              </a:rPr>
              <a:t>en</a:t>
            </a:r>
            <a:r>
              <a:rPr lang="en-US" sz="2600" dirty="0">
                <a:solidFill>
                  <a:srgbClr val="002060"/>
                </a:solidFill>
              </a:rPr>
              <a:t> parejas.</a:t>
            </a:r>
          </a:p>
        </p:txBody>
      </p:sp>
      <p:sp>
        <p:nvSpPr>
          <p:cNvPr id="21" name="TextBox 6">
            <a:extLst>
              <a:ext uri="{FF2B5EF4-FFF2-40B4-BE49-F238E27FC236}">
                <a16:creationId xmlns:a16="http://schemas.microsoft.com/office/drawing/2014/main" id="{B3749B18-1008-D842-B17B-B9D10CC38002}"/>
              </a:ext>
            </a:extLst>
          </p:cNvPr>
          <p:cNvSpPr txBox="1"/>
          <p:nvPr/>
        </p:nvSpPr>
        <p:spPr>
          <a:xfrm>
            <a:off x="214129" y="2849316"/>
            <a:ext cx="1853210" cy="492443"/>
          </a:xfrm>
          <a:prstGeom prst="rect">
            <a:avLst/>
          </a:prstGeom>
          <a:noFill/>
        </p:spPr>
        <p:txBody>
          <a:bodyPr wrap="square" rtlCol="0">
            <a:spAutoFit/>
          </a:bodyPr>
          <a:lstStyle/>
          <a:p>
            <a:r>
              <a:rPr lang="en-US" sz="2600" dirty="0" err="1">
                <a:solidFill>
                  <a:srgbClr val="002060"/>
                </a:solidFill>
              </a:rPr>
              <a:t>Ejemplo</a:t>
            </a:r>
            <a:r>
              <a:rPr lang="en-US" sz="2600" dirty="0">
                <a:solidFill>
                  <a:srgbClr val="002060"/>
                </a:solidFill>
              </a:rPr>
              <a:t>:</a:t>
            </a:r>
          </a:p>
        </p:txBody>
      </p:sp>
      <p:sp>
        <p:nvSpPr>
          <p:cNvPr id="8" name="Llamada ovalada 7">
            <a:extLst>
              <a:ext uri="{FF2B5EF4-FFF2-40B4-BE49-F238E27FC236}">
                <a16:creationId xmlns:a16="http://schemas.microsoft.com/office/drawing/2014/main" id="{BBB3EEDA-5900-8F42-AD75-C51844494B2D}"/>
              </a:ext>
            </a:extLst>
          </p:cNvPr>
          <p:cNvSpPr/>
          <p:nvPr/>
        </p:nvSpPr>
        <p:spPr>
          <a:xfrm>
            <a:off x="2396697" y="2970366"/>
            <a:ext cx="4189229" cy="1529830"/>
          </a:xfrm>
          <a:prstGeom prst="wedgeEllipseCallout">
            <a:avLst>
              <a:gd name="adj1" fmla="val -40610"/>
              <a:gd name="adj2" fmla="val 6329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02060"/>
                </a:solidFill>
              </a:rPr>
              <a:t>En este momento hago una película con cinco amigos.</a:t>
            </a:r>
            <a:endParaRPr lang="x-none" sz="2400" dirty="0">
              <a:solidFill>
                <a:srgbClr val="002060"/>
              </a:solidFill>
            </a:endParaRPr>
          </a:p>
        </p:txBody>
      </p:sp>
      <p:sp>
        <p:nvSpPr>
          <p:cNvPr id="26" name="TextBox 6">
            <a:extLst>
              <a:ext uri="{FF2B5EF4-FFF2-40B4-BE49-F238E27FC236}">
                <a16:creationId xmlns:a16="http://schemas.microsoft.com/office/drawing/2014/main" id="{2A68E43F-4760-9649-B7DE-E5EFA612E5C4}"/>
              </a:ext>
            </a:extLst>
          </p:cNvPr>
          <p:cNvSpPr txBox="1"/>
          <p:nvPr/>
        </p:nvSpPr>
        <p:spPr>
          <a:xfrm>
            <a:off x="214129" y="3404020"/>
            <a:ext cx="2606318" cy="492443"/>
          </a:xfrm>
          <a:prstGeom prst="rect">
            <a:avLst/>
          </a:prstGeom>
          <a:noFill/>
        </p:spPr>
        <p:txBody>
          <a:bodyPr wrap="square" rtlCol="0">
            <a:spAutoFit/>
          </a:bodyPr>
          <a:lstStyle/>
          <a:p>
            <a:r>
              <a:rPr lang="en-US" sz="2600" b="1" dirty="0" err="1">
                <a:solidFill>
                  <a:srgbClr val="002060"/>
                </a:solidFill>
              </a:rPr>
              <a:t>Estudiante</a:t>
            </a:r>
            <a:r>
              <a:rPr lang="en-US" sz="2600" b="1" dirty="0">
                <a:solidFill>
                  <a:srgbClr val="002060"/>
                </a:solidFill>
              </a:rPr>
              <a:t> A</a:t>
            </a:r>
          </a:p>
        </p:txBody>
      </p:sp>
      <p:sp>
        <p:nvSpPr>
          <p:cNvPr id="27" name="TextBox 6">
            <a:extLst>
              <a:ext uri="{FF2B5EF4-FFF2-40B4-BE49-F238E27FC236}">
                <a16:creationId xmlns:a16="http://schemas.microsoft.com/office/drawing/2014/main" id="{64FA5139-887C-624E-85F7-1D150677306C}"/>
              </a:ext>
            </a:extLst>
          </p:cNvPr>
          <p:cNvSpPr txBox="1"/>
          <p:nvPr/>
        </p:nvSpPr>
        <p:spPr>
          <a:xfrm>
            <a:off x="6705357" y="3405268"/>
            <a:ext cx="2606318" cy="492443"/>
          </a:xfrm>
          <a:prstGeom prst="rect">
            <a:avLst/>
          </a:prstGeom>
          <a:noFill/>
        </p:spPr>
        <p:txBody>
          <a:bodyPr wrap="square" rtlCol="0">
            <a:spAutoFit/>
          </a:bodyPr>
          <a:lstStyle/>
          <a:p>
            <a:r>
              <a:rPr lang="en-US" sz="2600" b="1" dirty="0" err="1">
                <a:solidFill>
                  <a:srgbClr val="002060"/>
                </a:solidFill>
              </a:rPr>
              <a:t>Estudiante</a:t>
            </a:r>
            <a:r>
              <a:rPr lang="en-US" sz="2600" b="1" dirty="0">
                <a:solidFill>
                  <a:srgbClr val="002060"/>
                </a:solidFill>
              </a:rPr>
              <a:t> B</a:t>
            </a:r>
          </a:p>
        </p:txBody>
      </p:sp>
      <p:sp>
        <p:nvSpPr>
          <p:cNvPr id="15" name="TextBox 6">
            <a:extLst>
              <a:ext uri="{FF2B5EF4-FFF2-40B4-BE49-F238E27FC236}">
                <a16:creationId xmlns:a16="http://schemas.microsoft.com/office/drawing/2014/main" id="{60C8FA03-634D-7F44-B14A-AB1A1ECC4491}"/>
              </a:ext>
            </a:extLst>
          </p:cNvPr>
          <p:cNvSpPr txBox="1"/>
          <p:nvPr/>
        </p:nvSpPr>
        <p:spPr>
          <a:xfrm>
            <a:off x="214129" y="1817209"/>
            <a:ext cx="9188288" cy="492443"/>
          </a:xfrm>
          <a:prstGeom prst="rect">
            <a:avLst/>
          </a:prstGeom>
          <a:noFill/>
        </p:spPr>
        <p:txBody>
          <a:bodyPr wrap="square" rtlCol="0">
            <a:spAutoFit/>
          </a:bodyPr>
          <a:lstStyle/>
          <a:p>
            <a:r>
              <a:rPr lang="en-US" sz="2600" dirty="0">
                <a:solidFill>
                  <a:srgbClr val="002060"/>
                </a:solidFill>
              </a:rPr>
              <a:t>El </a:t>
            </a:r>
            <a:r>
              <a:rPr lang="en-US" sz="2600" dirty="0" err="1">
                <a:solidFill>
                  <a:srgbClr val="002060"/>
                </a:solidFill>
              </a:rPr>
              <a:t>estudiante</a:t>
            </a:r>
            <a:r>
              <a:rPr lang="en-US" sz="2600" dirty="0">
                <a:solidFill>
                  <a:srgbClr val="002060"/>
                </a:solidFill>
              </a:rPr>
              <a:t> A lee </a:t>
            </a:r>
            <a:r>
              <a:rPr lang="en-US" sz="2600" dirty="0" err="1">
                <a:solidFill>
                  <a:srgbClr val="002060"/>
                </a:solidFill>
              </a:rPr>
              <a:t>frases</a:t>
            </a:r>
            <a:r>
              <a:rPr lang="en-US" sz="2600" dirty="0">
                <a:solidFill>
                  <a:srgbClr val="002060"/>
                </a:solidFill>
              </a:rPr>
              <a:t> </a:t>
            </a:r>
            <a:r>
              <a:rPr lang="en-US" sz="2600" dirty="0" err="1">
                <a:solidFill>
                  <a:srgbClr val="002060"/>
                </a:solidFill>
              </a:rPr>
              <a:t>en</a:t>
            </a:r>
            <a:r>
              <a:rPr lang="en-US" sz="2600" dirty="0">
                <a:solidFill>
                  <a:srgbClr val="002060"/>
                </a:solidFill>
              </a:rPr>
              <a:t> </a:t>
            </a:r>
            <a:r>
              <a:rPr lang="en-US" sz="2600" dirty="0" err="1">
                <a:solidFill>
                  <a:srgbClr val="002060"/>
                </a:solidFill>
              </a:rPr>
              <a:t>inglés</a:t>
            </a:r>
            <a:r>
              <a:rPr lang="en-US" sz="2600" dirty="0">
                <a:solidFill>
                  <a:srgbClr val="002060"/>
                </a:solidFill>
              </a:rPr>
              <a:t> y </a:t>
            </a:r>
            <a:r>
              <a:rPr lang="en-US" sz="2600" dirty="0" err="1">
                <a:solidFill>
                  <a:srgbClr val="002060"/>
                </a:solidFill>
              </a:rPr>
              <a:t>habla</a:t>
            </a:r>
            <a:r>
              <a:rPr lang="en-US" sz="2600" dirty="0">
                <a:solidFill>
                  <a:srgbClr val="002060"/>
                </a:solidFill>
              </a:rPr>
              <a:t> </a:t>
            </a:r>
            <a:r>
              <a:rPr lang="en-US" sz="2600" dirty="0" err="1">
                <a:solidFill>
                  <a:srgbClr val="002060"/>
                </a:solidFill>
              </a:rPr>
              <a:t>en</a:t>
            </a:r>
            <a:r>
              <a:rPr lang="en-US" sz="2600" dirty="0">
                <a:solidFill>
                  <a:srgbClr val="002060"/>
                </a:solidFill>
              </a:rPr>
              <a:t> </a:t>
            </a:r>
            <a:r>
              <a:rPr lang="en-US" sz="2600" dirty="0" err="1">
                <a:solidFill>
                  <a:srgbClr val="002060"/>
                </a:solidFill>
              </a:rPr>
              <a:t>español</a:t>
            </a:r>
            <a:r>
              <a:rPr lang="en-US" sz="2600" dirty="0">
                <a:solidFill>
                  <a:srgbClr val="002060"/>
                </a:solidFill>
              </a:rPr>
              <a:t>.</a:t>
            </a:r>
          </a:p>
        </p:txBody>
      </p:sp>
      <p:sp>
        <p:nvSpPr>
          <p:cNvPr id="16" name="TextBox 6">
            <a:extLst>
              <a:ext uri="{FF2B5EF4-FFF2-40B4-BE49-F238E27FC236}">
                <a16:creationId xmlns:a16="http://schemas.microsoft.com/office/drawing/2014/main" id="{D3C51E1D-3C4B-C946-BAA8-19A2CB869ADC}"/>
              </a:ext>
            </a:extLst>
          </p:cNvPr>
          <p:cNvSpPr txBox="1"/>
          <p:nvPr/>
        </p:nvSpPr>
        <p:spPr>
          <a:xfrm>
            <a:off x="214129" y="2333263"/>
            <a:ext cx="9188288" cy="492443"/>
          </a:xfrm>
          <a:prstGeom prst="rect">
            <a:avLst/>
          </a:prstGeom>
          <a:noFill/>
        </p:spPr>
        <p:txBody>
          <a:bodyPr wrap="square" rtlCol="0">
            <a:spAutoFit/>
          </a:bodyPr>
          <a:lstStyle/>
          <a:p>
            <a:r>
              <a:rPr lang="en-US" sz="2600" dirty="0">
                <a:solidFill>
                  <a:srgbClr val="002060"/>
                </a:solidFill>
              </a:rPr>
              <a:t>El </a:t>
            </a:r>
            <a:r>
              <a:rPr lang="en-US" sz="2600" dirty="0" err="1">
                <a:solidFill>
                  <a:srgbClr val="002060"/>
                </a:solidFill>
              </a:rPr>
              <a:t>estudiante</a:t>
            </a:r>
            <a:r>
              <a:rPr lang="en-US" sz="2600" dirty="0">
                <a:solidFill>
                  <a:srgbClr val="002060"/>
                </a:solidFill>
              </a:rPr>
              <a:t> B </a:t>
            </a:r>
            <a:r>
              <a:rPr lang="en-US" sz="2600" dirty="0" err="1">
                <a:solidFill>
                  <a:srgbClr val="002060"/>
                </a:solidFill>
              </a:rPr>
              <a:t>escucha</a:t>
            </a:r>
            <a:r>
              <a:rPr lang="en-US" sz="2600" dirty="0">
                <a:solidFill>
                  <a:srgbClr val="002060"/>
                </a:solidFill>
              </a:rPr>
              <a:t> y escribe.</a:t>
            </a:r>
          </a:p>
        </p:txBody>
      </p:sp>
      <p:graphicFrame>
        <p:nvGraphicFramePr>
          <p:cNvPr id="3" name="Tabla 2">
            <a:extLst>
              <a:ext uri="{FF2B5EF4-FFF2-40B4-BE49-F238E27FC236}">
                <a16:creationId xmlns:a16="http://schemas.microsoft.com/office/drawing/2014/main" id="{32F336E5-C762-8847-B96C-A60DF8F53B1E}"/>
              </a:ext>
            </a:extLst>
          </p:cNvPr>
          <p:cNvGraphicFramePr>
            <a:graphicFrameLocks noGrp="1"/>
          </p:cNvGraphicFramePr>
          <p:nvPr>
            <p:extLst>
              <p:ext uri="{D42A27DB-BD31-4B8C-83A1-F6EECF244321}">
                <p14:modId xmlns:p14="http://schemas.microsoft.com/office/powerpoint/2010/main" val="1759336640"/>
              </p:ext>
            </p:extLst>
          </p:nvPr>
        </p:nvGraphicFramePr>
        <p:xfrm>
          <a:off x="5273749" y="4490016"/>
          <a:ext cx="6725521" cy="1690485"/>
        </p:xfrm>
        <a:graphic>
          <a:graphicData uri="http://schemas.openxmlformats.org/drawingml/2006/table">
            <a:tbl>
              <a:tblPr firstRow="1" bandRow="1">
                <a:tableStyleId>{5DA37D80-6434-44D0-A028-1B22A696006F}</a:tableStyleId>
              </a:tblPr>
              <a:tblGrid>
                <a:gridCol w="387317">
                  <a:extLst>
                    <a:ext uri="{9D8B030D-6E8A-4147-A177-3AD203B41FA5}">
                      <a16:colId xmlns:a16="http://schemas.microsoft.com/office/drawing/2014/main" val="3041933529"/>
                    </a:ext>
                  </a:extLst>
                </a:gridCol>
                <a:gridCol w="1954840">
                  <a:extLst>
                    <a:ext uri="{9D8B030D-6E8A-4147-A177-3AD203B41FA5}">
                      <a16:colId xmlns:a16="http://schemas.microsoft.com/office/drawing/2014/main" val="794841866"/>
                    </a:ext>
                  </a:extLst>
                </a:gridCol>
                <a:gridCol w="1261394">
                  <a:extLst>
                    <a:ext uri="{9D8B030D-6E8A-4147-A177-3AD203B41FA5}">
                      <a16:colId xmlns:a16="http://schemas.microsoft.com/office/drawing/2014/main" val="2965502068"/>
                    </a:ext>
                  </a:extLst>
                </a:gridCol>
                <a:gridCol w="1560985">
                  <a:extLst>
                    <a:ext uri="{9D8B030D-6E8A-4147-A177-3AD203B41FA5}">
                      <a16:colId xmlns:a16="http://schemas.microsoft.com/office/drawing/2014/main" val="864164541"/>
                    </a:ext>
                  </a:extLst>
                </a:gridCol>
                <a:gridCol w="1560985">
                  <a:extLst>
                    <a:ext uri="{9D8B030D-6E8A-4147-A177-3AD203B41FA5}">
                      <a16:colId xmlns:a16="http://schemas.microsoft.com/office/drawing/2014/main" val="425278333"/>
                    </a:ext>
                  </a:extLst>
                </a:gridCol>
              </a:tblGrid>
              <a:tr h="898239">
                <a:tc>
                  <a:txBody>
                    <a:bodyPr/>
                    <a:lstStyle/>
                    <a:p>
                      <a:pPr algn="ctr"/>
                      <a:endParaRPr lang="x-none" dirty="0">
                        <a:solidFill>
                          <a:srgbClr val="203864"/>
                        </a:solidFill>
                      </a:endParaRPr>
                    </a:p>
                  </a:txBody>
                  <a:tcPr anchor="ctr"/>
                </a:tc>
                <a:tc>
                  <a:txBody>
                    <a:bodyPr/>
                    <a:lstStyle/>
                    <a:p>
                      <a:pPr algn="ctr"/>
                      <a:r>
                        <a:rPr lang="es-ES" sz="2000" dirty="0">
                          <a:solidFill>
                            <a:srgbClr val="002060"/>
                          </a:solidFill>
                        </a:rPr>
                        <a:t>¿qué?</a:t>
                      </a:r>
                      <a:endParaRPr lang="x-none" sz="2000" dirty="0">
                        <a:solidFill>
                          <a:srgbClr val="002060"/>
                        </a:solidFill>
                      </a:endParaRPr>
                    </a:p>
                  </a:txBody>
                  <a:tcPr anchor="ctr"/>
                </a:tc>
                <a:tc>
                  <a:txBody>
                    <a:bodyPr/>
                    <a:lstStyle/>
                    <a:p>
                      <a:pPr algn="ctr"/>
                      <a:r>
                        <a:rPr lang="es-ES" sz="2000" dirty="0">
                          <a:solidFill>
                            <a:srgbClr val="002060"/>
                          </a:solidFill>
                        </a:rPr>
                        <a:t>¿</a:t>
                      </a:r>
                      <a:r>
                        <a:rPr lang="es-ES" sz="2000">
                          <a:solidFill>
                            <a:srgbClr val="002060"/>
                          </a:solidFill>
                        </a:rPr>
                        <a:t>quién?</a:t>
                      </a:r>
                    </a:p>
                    <a:p>
                      <a:pPr algn="ctr"/>
                      <a:r>
                        <a:rPr lang="es-ES" sz="2000">
                          <a:solidFill>
                            <a:srgbClr val="002060"/>
                          </a:solidFill>
                        </a:rPr>
                        <a:t>(yo, tú o ella)</a:t>
                      </a:r>
                      <a:endParaRPr lang="x-none" sz="2000" dirty="0">
                        <a:solidFill>
                          <a:srgbClr val="002060"/>
                        </a:solidFill>
                      </a:endParaRPr>
                    </a:p>
                  </a:txBody>
                  <a:tcPr anchor="ctr"/>
                </a:tc>
                <a:tc>
                  <a:txBody>
                    <a:bodyPr/>
                    <a:lstStyle/>
                    <a:p>
                      <a:pPr algn="ctr"/>
                      <a:r>
                        <a:rPr lang="x-none" sz="2000">
                          <a:solidFill>
                            <a:srgbClr val="002060"/>
                          </a:solidFill>
                        </a:rPr>
                        <a:t>it happens regularly</a:t>
                      </a:r>
                      <a:endParaRPr lang="x-none" sz="2000" dirty="0">
                        <a:solidFill>
                          <a:srgbClr val="002060"/>
                        </a:solidFill>
                      </a:endParaRPr>
                    </a:p>
                  </a:txBody>
                  <a:tcPr anchor="ctr"/>
                </a:tc>
                <a:tc>
                  <a:txBody>
                    <a:bodyPr/>
                    <a:lstStyle/>
                    <a:p>
                      <a:pPr algn="ctr"/>
                      <a:r>
                        <a:rPr lang="x-none" sz="2000" dirty="0">
                          <a:solidFill>
                            <a:srgbClr val="002060"/>
                          </a:solidFill>
                        </a:rPr>
                        <a:t>it’s happening now</a:t>
                      </a:r>
                    </a:p>
                  </a:txBody>
                  <a:tcPr anchor="ctr"/>
                </a:tc>
                <a:extLst>
                  <a:ext uri="{0D108BD9-81ED-4DB2-BD59-A6C34878D82A}">
                    <a16:rowId xmlns:a16="http://schemas.microsoft.com/office/drawing/2014/main" val="2300620137"/>
                  </a:ext>
                </a:extLst>
              </a:tr>
              <a:tr h="684645">
                <a:tc>
                  <a:txBody>
                    <a:bodyPr/>
                    <a:lstStyle/>
                    <a:p>
                      <a:pPr algn="ctr"/>
                      <a:r>
                        <a:rPr lang="x-none" sz="2000" b="1" dirty="0">
                          <a:solidFill>
                            <a:srgbClr val="203864"/>
                          </a:solidFill>
                        </a:rPr>
                        <a:t>1</a:t>
                      </a:r>
                    </a:p>
                  </a:txBody>
                  <a:tcPr anchor="ctr"/>
                </a:tc>
                <a:tc>
                  <a:txBody>
                    <a:bodyPr/>
                    <a:lstStyle/>
                    <a:p>
                      <a:pPr algn="l"/>
                      <a:endParaRPr lang="x-none" sz="2000" dirty="0">
                        <a:solidFill>
                          <a:srgbClr val="002060"/>
                        </a:solidFill>
                      </a:endParaRPr>
                    </a:p>
                  </a:txBody>
                  <a:tcPr anchor="ctr"/>
                </a:tc>
                <a:tc>
                  <a:txBody>
                    <a:bodyPr/>
                    <a:lstStyle/>
                    <a:p>
                      <a:pPr algn="ctr"/>
                      <a:endParaRPr lang="x-none" sz="2000">
                        <a:solidFill>
                          <a:srgbClr val="002060"/>
                        </a:solidFill>
                      </a:endParaRPr>
                    </a:p>
                  </a:txBody>
                  <a:tcPr anchor="ctr"/>
                </a:tc>
                <a:tc>
                  <a:txBody>
                    <a:bodyPr/>
                    <a:lstStyle/>
                    <a:p>
                      <a:pPr algn="ctr"/>
                      <a:endParaRPr lang="x-none" sz="2000" dirty="0">
                        <a:solidFill>
                          <a:srgbClr val="002060"/>
                        </a:solidFill>
                      </a:endParaRPr>
                    </a:p>
                  </a:txBody>
                  <a:tcPr anchor="ctr"/>
                </a:tc>
                <a:tc>
                  <a:txBody>
                    <a:bodyPr/>
                    <a:lstStyle/>
                    <a:p>
                      <a:pPr algn="ctr"/>
                      <a:endParaRPr lang="x-none" sz="2000" dirty="0">
                        <a:solidFill>
                          <a:srgbClr val="002060"/>
                        </a:solidFill>
                      </a:endParaRPr>
                    </a:p>
                  </a:txBody>
                  <a:tcPr anchor="ctr"/>
                </a:tc>
                <a:extLst>
                  <a:ext uri="{0D108BD9-81ED-4DB2-BD59-A6C34878D82A}">
                    <a16:rowId xmlns:a16="http://schemas.microsoft.com/office/drawing/2014/main" val="2937668839"/>
                  </a:ext>
                </a:extLst>
              </a:tr>
            </a:tbl>
          </a:graphicData>
        </a:graphic>
      </p:graphicFrame>
      <p:sp>
        <p:nvSpPr>
          <p:cNvPr id="5" name="CuadroTexto 4">
            <a:extLst>
              <a:ext uri="{FF2B5EF4-FFF2-40B4-BE49-F238E27FC236}">
                <a16:creationId xmlns:a16="http://schemas.microsoft.com/office/drawing/2014/main" id="{984785D0-8ECF-4A43-B48F-E0B4586C6C90}"/>
              </a:ext>
            </a:extLst>
          </p:cNvPr>
          <p:cNvSpPr txBox="1"/>
          <p:nvPr/>
        </p:nvSpPr>
        <p:spPr>
          <a:xfrm>
            <a:off x="496487" y="4806038"/>
            <a:ext cx="3746901" cy="1200329"/>
          </a:xfrm>
          <a:prstGeom prst="rect">
            <a:avLst/>
          </a:prstGeom>
          <a:noFill/>
        </p:spPr>
        <p:txBody>
          <a:bodyPr wrap="square" rtlCol="0">
            <a:spAutoFit/>
          </a:bodyPr>
          <a:lstStyle/>
          <a:p>
            <a:r>
              <a:rPr lang="x-none" sz="2400" dirty="0">
                <a:solidFill>
                  <a:srgbClr val="002060"/>
                </a:solidFill>
              </a:rPr>
              <a:t>1</a:t>
            </a:r>
            <a:r>
              <a:rPr lang="x-none" sz="2400">
                <a:solidFill>
                  <a:srgbClr val="002060"/>
                </a:solidFill>
              </a:rPr>
              <a:t>. </a:t>
            </a:r>
            <a:r>
              <a:rPr lang="en-GB" sz="2400" b="1" dirty="0">
                <a:solidFill>
                  <a:srgbClr val="002060"/>
                </a:solidFill>
              </a:rPr>
              <a:t>At the moment </a:t>
            </a:r>
            <a:r>
              <a:rPr lang="es-ES" sz="2400" dirty="0">
                <a:solidFill>
                  <a:srgbClr val="002060"/>
                </a:solidFill>
              </a:rPr>
              <a:t>I am </a:t>
            </a:r>
            <a:r>
              <a:rPr lang="es-ES" sz="2400" dirty="0" err="1">
                <a:solidFill>
                  <a:srgbClr val="002060"/>
                </a:solidFill>
              </a:rPr>
              <a:t>making</a:t>
            </a:r>
            <a:r>
              <a:rPr lang="es-ES" sz="2400" dirty="0">
                <a:solidFill>
                  <a:srgbClr val="002060"/>
                </a:solidFill>
              </a:rPr>
              <a:t> a film </a:t>
            </a:r>
            <a:r>
              <a:rPr lang="es-ES" sz="2400" dirty="0" err="1">
                <a:solidFill>
                  <a:srgbClr val="002060"/>
                </a:solidFill>
              </a:rPr>
              <a:t>with</a:t>
            </a:r>
            <a:r>
              <a:rPr lang="es-ES" sz="2400" dirty="0">
                <a:solidFill>
                  <a:srgbClr val="002060"/>
                </a:solidFill>
              </a:rPr>
              <a:t> </a:t>
            </a:r>
            <a:r>
              <a:rPr lang="es-ES" sz="2400" dirty="0" err="1">
                <a:solidFill>
                  <a:srgbClr val="002060"/>
                </a:solidFill>
              </a:rPr>
              <a:t>five</a:t>
            </a:r>
            <a:r>
              <a:rPr lang="es-ES" sz="2400" dirty="0">
                <a:solidFill>
                  <a:srgbClr val="002060"/>
                </a:solidFill>
              </a:rPr>
              <a:t> </a:t>
            </a:r>
            <a:r>
              <a:rPr lang="es-ES" sz="2400" dirty="0" err="1">
                <a:solidFill>
                  <a:srgbClr val="002060"/>
                </a:solidFill>
              </a:rPr>
              <a:t>friends</a:t>
            </a:r>
            <a:r>
              <a:rPr lang="es-ES" sz="2400" dirty="0">
                <a:solidFill>
                  <a:srgbClr val="002060"/>
                </a:solidFill>
              </a:rPr>
              <a:t>.</a:t>
            </a:r>
            <a:endParaRPr lang="x-none" sz="2400" dirty="0">
              <a:solidFill>
                <a:srgbClr val="002060"/>
              </a:solidFill>
            </a:endParaRPr>
          </a:p>
        </p:txBody>
      </p:sp>
      <p:sp>
        <p:nvSpPr>
          <p:cNvPr id="9" name="CuadroTexto 8">
            <a:extLst>
              <a:ext uri="{FF2B5EF4-FFF2-40B4-BE49-F238E27FC236}">
                <a16:creationId xmlns:a16="http://schemas.microsoft.com/office/drawing/2014/main" id="{A1E7755A-D4AF-9D46-B74D-729F3BDFC36E}"/>
              </a:ext>
            </a:extLst>
          </p:cNvPr>
          <p:cNvSpPr txBox="1"/>
          <p:nvPr/>
        </p:nvSpPr>
        <p:spPr>
          <a:xfrm>
            <a:off x="5685679" y="5607291"/>
            <a:ext cx="1800493" cy="430887"/>
          </a:xfrm>
          <a:prstGeom prst="rect">
            <a:avLst/>
          </a:prstGeom>
          <a:noFill/>
        </p:spPr>
        <p:txBody>
          <a:bodyPr wrap="none" rtlCol="0">
            <a:spAutoFit/>
          </a:bodyPr>
          <a:lstStyle/>
          <a:p>
            <a:pPr algn="l"/>
            <a:r>
              <a:rPr lang="es-ES" sz="2200" b="1" dirty="0" err="1">
                <a:solidFill>
                  <a:srgbClr val="002060"/>
                </a:solidFill>
              </a:rPr>
              <a:t>make</a:t>
            </a:r>
            <a:r>
              <a:rPr lang="es-ES" sz="2200" b="1" dirty="0">
                <a:solidFill>
                  <a:srgbClr val="002060"/>
                </a:solidFill>
              </a:rPr>
              <a:t> a film</a:t>
            </a:r>
            <a:endParaRPr lang="x-none" sz="2200" b="1" dirty="0">
              <a:solidFill>
                <a:srgbClr val="002060"/>
              </a:solidFill>
            </a:endParaRPr>
          </a:p>
        </p:txBody>
      </p:sp>
      <p:pic>
        <p:nvPicPr>
          <p:cNvPr id="22" name="Picture 2" descr="http://www.clker.com/cliparts/j/p/l/D/8/K/green-tick-md.png">
            <a:extLst>
              <a:ext uri="{FF2B5EF4-FFF2-40B4-BE49-F238E27FC236}">
                <a16:creationId xmlns:a16="http://schemas.microsoft.com/office/drawing/2014/main" id="{0FB096F9-11D2-7647-BCC1-5EC2EA6DF0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63282" y="5670852"/>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uadroTexto 9">
            <a:extLst>
              <a:ext uri="{FF2B5EF4-FFF2-40B4-BE49-F238E27FC236}">
                <a16:creationId xmlns:a16="http://schemas.microsoft.com/office/drawing/2014/main" id="{255F79D1-31D4-9946-A157-AF6DD4AC4E44}"/>
              </a:ext>
            </a:extLst>
          </p:cNvPr>
          <p:cNvSpPr txBox="1"/>
          <p:nvPr/>
        </p:nvSpPr>
        <p:spPr>
          <a:xfrm>
            <a:off x="8008516" y="5627539"/>
            <a:ext cx="519694" cy="430887"/>
          </a:xfrm>
          <a:prstGeom prst="rect">
            <a:avLst/>
          </a:prstGeom>
          <a:noFill/>
        </p:spPr>
        <p:txBody>
          <a:bodyPr wrap="none" rtlCol="0">
            <a:spAutoFit/>
          </a:bodyPr>
          <a:lstStyle/>
          <a:p>
            <a:pPr algn="l"/>
            <a:r>
              <a:rPr lang="es-ES" sz="2200" dirty="0">
                <a:solidFill>
                  <a:srgbClr val="002060"/>
                </a:solidFill>
              </a:rPr>
              <a:t>yo</a:t>
            </a:r>
            <a:endParaRPr lang="x-none" sz="2200" dirty="0">
              <a:solidFill>
                <a:srgbClr val="002060"/>
              </a:solidFill>
            </a:endParaRPr>
          </a:p>
        </p:txBody>
      </p:sp>
      <p:pic>
        <p:nvPicPr>
          <p:cNvPr id="6146" name="Picture 2" descr="Free Writing Clipart Transparent, Download Free Clip Art, Free ...">
            <a:extLst>
              <a:ext uri="{FF2B5EF4-FFF2-40B4-BE49-F238E27FC236}">
                <a16:creationId xmlns:a16="http://schemas.microsoft.com/office/drawing/2014/main" id="{9D4CE532-F12B-9F40-A598-E5655E2A630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17" b="94306" l="3444" r="98889">
                        <a14:foregroundMark x1="94444" y1="71389" x2="93111" y2="79583"/>
                        <a14:foregroundMark x1="93111" y1="79583" x2="86556" y2="94028"/>
                        <a14:foregroundMark x1="86556" y1="94028" x2="86111" y2="94306"/>
                        <a14:foregroundMark x1="95444" y1="74861" x2="94444" y2="81806"/>
                        <a14:foregroundMark x1="98444" y1="71806" x2="98889" y2="74306"/>
                        <a14:foregroundMark x1="87000" y1="3333" x2="80111" y2="8750"/>
                        <a14:foregroundMark x1="80111" y1="8750" x2="74556" y2="10556"/>
                        <a14:foregroundMark x1="87000" y1="4306" x2="84444" y2="2917"/>
                        <a14:foregroundMark x1="77222" y1="10417" x2="66556" y2="25000"/>
                        <a14:foregroundMark x1="66556" y1="25000" x2="51556" y2="32500"/>
                        <a14:foregroundMark x1="51556" y1="32500" x2="36000" y2="52778"/>
                        <a14:foregroundMark x1="36000" y1="52778" x2="14111" y2="71528"/>
                        <a14:foregroundMark x1="14111" y1="71528" x2="3444" y2="85417"/>
                      </a14:backgroundRemoval>
                    </a14:imgEffect>
                  </a14:imgLayer>
                </a14:imgProps>
              </a:ext>
              <a:ext uri="{28A0092B-C50C-407E-A947-70E740481C1C}">
                <a14:useLocalDpi xmlns:a14="http://schemas.microsoft.com/office/drawing/2010/main" val="0"/>
              </a:ext>
            </a:extLst>
          </a:blip>
          <a:srcRect/>
          <a:stretch>
            <a:fillRect/>
          </a:stretch>
        </p:blipFill>
        <p:spPr bwMode="auto">
          <a:xfrm>
            <a:off x="6778672" y="4806038"/>
            <a:ext cx="1119430" cy="895544"/>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ounded Rectangle 11">
            <a:extLst>
              <a:ext uri="{FF2B5EF4-FFF2-40B4-BE49-F238E27FC236}">
                <a16:creationId xmlns:a16="http://schemas.microsoft.com/office/drawing/2014/main" id="{A316DD52-7894-4A75-969C-CA0645DA2978}"/>
              </a:ext>
            </a:extLst>
          </p:cNvPr>
          <p:cNvSpPr/>
          <p:nvPr/>
        </p:nvSpPr>
        <p:spPr>
          <a:xfrm>
            <a:off x="9402418" y="258166"/>
            <a:ext cx="252572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Imagen 5" descr="Dibujo animado de un animal con la boca abierta&#10;&#10;Descripción generada automáticamente con confianza baja">
            <a:extLst>
              <a:ext uri="{FF2B5EF4-FFF2-40B4-BE49-F238E27FC236}">
                <a16:creationId xmlns:a16="http://schemas.microsoft.com/office/drawing/2014/main" id="{F1CCB954-3BDA-9940-AE68-AEED1E838E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943" y="1273482"/>
            <a:ext cx="2108200" cy="1289050"/>
          </a:xfrm>
          <a:prstGeom prst="rect">
            <a:avLst/>
          </a:prstGeom>
        </p:spPr>
      </p:pic>
      <p:pic>
        <p:nvPicPr>
          <p:cNvPr id="12" name="Imagen 11" descr="Un dibujo de un personaje animado&#10;&#10;Descripción generada automáticamente con confianza baja">
            <a:extLst>
              <a:ext uri="{FF2B5EF4-FFF2-40B4-BE49-F238E27FC236}">
                <a16:creationId xmlns:a16="http://schemas.microsoft.com/office/drawing/2014/main" id="{2DFCBDF5-FF52-EA47-97A9-5EB0112C1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9277" y="2900031"/>
            <a:ext cx="1714816" cy="1504225"/>
          </a:xfrm>
          <a:prstGeom prst="rect">
            <a:avLst/>
          </a:prstGeom>
        </p:spPr>
      </p:pic>
    </p:spTree>
    <p:extLst>
      <p:ext uri="{BB962C8B-B14F-4D97-AF65-F5344CB8AC3E}">
        <p14:creationId xmlns:p14="http://schemas.microsoft.com/office/powerpoint/2010/main" val="115773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1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21" grpId="0"/>
      <p:bldP spid="8" grpId="0" animBg="1"/>
      <p:bldP spid="26" grpId="0"/>
      <p:bldP spid="27" grpId="0"/>
      <p:bldP spid="15" grpId="0"/>
      <p:bldP spid="16" grpId="0"/>
      <p:bldP spid="5"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17F59-3B7E-0547-8F5E-9C523196DEB1}"/>
              </a:ext>
            </a:extLst>
          </p:cNvPr>
          <p:cNvSpPr>
            <a:spLocks noGrp="1"/>
          </p:cNvSpPr>
          <p:nvPr>
            <p:ph type="title"/>
          </p:nvPr>
        </p:nvSpPr>
        <p:spPr>
          <a:xfrm>
            <a:off x="10752275" y="276365"/>
            <a:ext cx="1439726" cy="349857"/>
          </a:xfrm>
        </p:spPr>
        <p:txBody>
          <a:bodyPr>
            <a:noAutofit/>
          </a:bodyPr>
          <a:lstStyle/>
          <a:p>
            <a:pPr algn="ctr"/>
            <a:r>
              <a:rPr lang="x-none" sz="2000" b="1" dirty="0">
                <a:solidFill>
                  <a:schemeClr val="bg1"/>
                </a:solidFill>
              </a:rPr>
              <a:t>hablar</a:t>
            </a:r>
          </a:p>
        </p:txBody>
      </p:sp>
      <p:sp>
        <p:nvSpPr>
          <p:cNvPr id="6" name="Title 1">
            <a:extLst>
              <a:ext uri="{FF2B5EF4-FFF2-40B4-BE49-F238E27FC236}">
                <a16:creationId xmlns:a16="http://schemas.microsoft.com/office/drawing/2014/main" id="{0F41968E-4E90-E641-85B5-1F4C585F1FE2}"/>
              </a:ext>
            </a:extLst>
          </p:cNvPr>
          <p:cNvSpPr txBox="1">
            <a:spLocks/>
          </p:cNvSpPr>
          <p:nvPr/>
        </p:nvSpPr>
        <p:spPr>
          <a:xfrm>
            <a:off x="10856685" y="136475"/>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b="1" dirty="0">
              <a:solidFill>
                <a:schemeClr val="bg1"/>
              </a:solidFill>
            </a:endParaRPr>
          </a:p>
        </p:txBody>
      </p:sp>
      <p:sp>
        <p:nvSpPr>
          <p:cNvPr id="9" name="CuadroTexto 8">
            <a:extLst>
              <a:ext uri="{FF2B5EF4-FFF2-40B4-BE49-F238E27FC236}">
                <a16:creationId xmlns:a16="http://schemas.microsoft.com/office/drawing/2014/main" id="{20E8BD4D-95E1-144A-B2C1-C5B00A2A6B58}"/>
              </a:ext>
            </a:extLst>
          </p:cNvPr>
          <p:cNvSpPr txBox="1"/>
          <p:nvPr/>
        </p:nvSpPr>
        <p:spPr>
          <a:xfrm>
            <a:off x="262759" y="128495"/>
            <a:ext cx="1717137" cy="400110"/>
          </a:xfrm>
          <a:prstGeom prst="rect">
            <a:avLst/>
          </a:prstGeom>
          <a:noFill/>
        </p:spPr>
        <p:txBody>
          <a:bodyPr wrap="none" rtlCol="0">
            <a:spAutoFit/>
          </a:bodyPr>
          <a:lstStyle/>
          <a:p>
            <a:pPr algn="l"/>
            <a:r>
              <a:rPr lang="x-none" sz="2000" b="1" dirty="0">
                <a:solidFill>
                  <a:srgbClr val="002060"/>
                </a:solidFill>
              </a:rPr>
              <a:t>Estudiante A</a:t>
            </a:r>
          </a:p>
        </p:txBody>
      </p:sp>
      <p:graphicFrame>
        <p:nvGraphicFramePr>
          <p:cNvPr id="3" name="Tabla 3">
            <a:extLst>
              <a:ext uri="{FF2B5EF4-FFF2-40B4-BE49-F238E27FC236}">
                <a16:creationId xmlns:a16="http://schemas.microsoft.com/office/drawing/2014/main" id="{A3DEB107-8B16-CC45-AD73-1A3EB42E25F2}"/>
              </a:ext>
            </a:extLst>
          </p:cNvPr>
          <p:cNvGraphicFramePr>
            <a:graphicFrameLocks noGrp="1"/>
          </p:cNvGraphicFramePr>
          <p:nvPr>
            <p:extLst>
              <p:ext uri="{D42A27DB-BD31-4B8C-83A1-F6EECF244321}">
                <p14:modId xmlns:p14="http://schemas.microsoft.com/office/powerpoint/2010/main" val="2414491532"/>
              </p:ext>
            </p:extLst>
          </p:nvPr>
        </p:nvGraphicFramePr>
        <p:xfrm>
          <a:off x="419510" y="3184015"/>
          <a:ext cx="11352980" cy="3078480"/>
        </p:xfrm>
        <a:graphic>
          <a:graphicData uri="http://schemas.openxmlformats.org/drawingml/2006/table">
            <a:tbl>
              <a:tblPr firstRow="1" bandRow="1">
                <a:tableStyleId>{5DA37D80-6434-44D0-A028-1B22A696006F}</a:tableStyleId>
              </a:tblPr>
              <a:tblGrid>
                <a:gridCol w="653810">
                  <a:extLst>
                    <a:ext uri="{9D8B030D-6E8A-4147-A177-3AD203B41FA5}">
                      <a16:colId xmlns:a16="http://schemas.microsoft.com/office/drawing/2014/main" val="698080007"/>
                    </a:ext>
                  </a:extLst>
                </a:gridCol>
                <a:gridCol w="3887382">
                  <a:extLst>
                    <a:ext uri="{9D8B030D-6E8A-4147-A177-3AD203B41FA5}">
                      <a16:colId xmlns:a16="http://schemas.microsoft.com/office/drawing/2014/main" val="1362552470"/>
                    </a:ext>
                  </a:extLst>
                </a:gridCol>
                <a:gridCol w="2270596">
                  <a:extLst>
                    <a:ext uri="{9D8B030D-6E8A-4147-A177-3AD203B41FA5}">
                      <a16:colId xmlns:a16="http://schemas.microsoft.com/office/drawing/2014/main" val="4242210323"/>
                    </a:ext>
                  </a:extLst>
                </a:gridCol>
                <a:gridCol w="2270596">
                  <a:extLst>
                    <a:ext uri="{9D8B030D-6E8A-4147-A177-3AD203B41FA5}">
                      <a16:colId xmlns:a16="http://schemas.microsoft.com/office/drawing/2014/main" val="1972756131"/>
                    </a:ext>
                  </a:extLst>
                </a:gridCol>
                <a:gridCol w="2270596">
                  <a:extLst>
                    <a:ext uri="{9D8B030D-6E8A-4147-A177-3AD203B41FA5}">
                      <a16:colId xmlns:a16="http://schemas.microsoft.com/office/drawing/2014/main" val="2217310471"/>
                    </a:ext>
                  </a:extLst>
                </a:gridCol>
              </a:tblGrid>
              <a:tr h="370840">
                <a:tc>
                  <a:txBody>
                    <a:bodyPr/>
                    <a:lstStyle/>
                    <a:p>
                      <a:pPr algn="ctr"/>
                      <a:endParaRPr lang="x-none" dirty="0">
                        <a:solidFill>
                          <a:srgbClr val="203864"/>
                        </a:solidFill>
                      </a:endParaRPr>
                    </a:p>
                  </a:txBody>
                  <a:tcPr anchor="ctr"/>
                </a:tc>
                <a:tc>
                  <a:txBody>
                    <a:bodyPr/>
                    <a:lstStyle/>
                    <a:p>
                      <a:pPr algn="ctr"/>
                      <a:r>
                        <a:rPr lang="es-ES" sz="2000" dirty="0">
                          <a:solidFill>
                            <a:srgbClr val="203864"/>
                          </a:solidFill>
                        </a:rPr>
                        <a:t>¿qué?</a:t>
                      </a:r>
                      <a:endParaRPr lang="x-none" sz="2000" dirty="0">
                        <a:solidFill>
                          <a:srgbClr val="203864"/>
                        </a:solidFill>
                      </a:endParaRPr>
                    </a:p>
                  </a:txBody>
                  <a:tcPr anchor="ctr"/>
                </a:tc>
                <a:tc>
                  <a:txBody>
                    <a:bodyPr/>
                    <a:lstStyle/>
                    <a:p>
                      <a:pPr algn="ctr"/>
                      <a:r>
                        <a:rPr lang="es-ES" sz="2000" dirty="0">
                          <a:solidFill>
                            <a:srgbClr val="203864"/>
                          </a:solidFill>
                        </a:rPr>
                        <a:t>¿</a:t>
                      </a:r>
                      <a:r>
                        <a:rPr lang="es-ES" sz="2000">
                          <a:solidFill>
                            <a:srgbClr val="203864"/>
                          </a:solidFill>
                        </a:rPr>
                        <a:t>quién?</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a:solidFill>
                            <a:srgbClr val="002060"/>
                          </a:solidFill>
                        </a:rPr>
                        <a:t>(yo, tú o ella)</a:t>
                      </a:r>
                      <a:endParaRPr lang="x-none" sz="2000">
                        <a:solidFill>
                          <a:srgbClr val="002060"/>
                        </a:solidFill>
                      </a:endParaRPr>
                    </a:p>
                  </a:txBody>
                  <a:tcPr anchor="ctr"/>
                </a:tc>
                <a:tc>
                  <a:txBody>
                    <a:bodyPr/>
                    <a:lstStyle/>
                    <a:p>
                      <a:pPr algn="ctr"/>
                      <a:r>
                        <a:rPr lang="x-none" sz="2000" dirty="0">
                          <a:solidFill>
                            <a:srgbClr val="203864"/>
                          </a:solidFill>
                        </a:rPr>
                        <a:t>it happens regularly</a:t>
                      </a:r>
                    </a:p>
                  </a:txBody>
                  <a:tcPr anchor="ctr"/>
                </a:tc>
                <a:tc>
                  <a:txBody>
                    <a:bodyPr/>
                    <a:lstStyle/>
                    <a:p>
                      <a:pPr algn="ctr"/>
                      <a:r>
                        <a:rPr lang="x-none" sz="2000" dirty="0">
                          <a:solidFill>
                            <a:srgbClr val="203864"/>
                          </a:solidFill>
                        </a:rPr>
                        <a:t>it’s happening now</a:t>
                      </a:r>
                    </a:p>
                  </a:txBody>
                  <a:tcPr anchor="ctr"/>
                </a:tc>
                <a:extLst>
                  <a:ext uri="{0D108BD9-81ED-4DB2-BD59-A6C34878D82A}">
                    <a16:rowId xmlns:a16="http://schemas.microsoft.com/office/drawing/2014/main" val="3600718741"/>
                  </a:ext>
                </a:extLst>
              </a:tr>
              <a:tr h="370840">
                <a:tc>
                  <a:txBody>
                    <a:bodyPr/>
                    <a:lstStyle/>
                    <a:p>
                      <a:pPr algn="ctr"/>
                      <a:r>
                        <a:rPr lang="x-none" sz="2000" b="1" dirty="0">
                          <a:solidFill>
                            <a:srgbClr val="203864"/>
                          </a:solidFill>
                        </a:rPr>
                        <a:t>1</a:t>
                      </a:r>
                    </a:p>
                  </a:txBody>
                  <a:tcPr anchor="ctr"/>
                </a:tc>
                <a:tc>
                  <a:txBody>
                    <a:bodyPr/>
                    <a:lstStyle/>
                    <a:p>
                      <a:pPr algn="l"/>
                      <a:r>
                        <a:rPr lang="es-ES" sz="2000" dirty="0" err="1">
                          <a:solidFill>
                            <a:srgbClr val="203864"/>
                          </a:solidFill>
                        </a:rPr>
                        <a:t>make</a:t>
                      </a:r>
                      <a:r>
                        <a:rPr lang="x-none" sz="2000">
                          <a:solidFill>
                            <a:srgbClr val="203864"/>
                          </a:solidFill>
                        </a:rPr>
                        <a:t> </a:t>
                      </a:r>
                      <a:r>
                        <a:rPr lang="x-none" sz="2000" dirty="0">
                          <a:solidFill>
                            <a:srgbClr val="203864"/>
                          </a:solidFill>
                        </a:rPr>
                        <a:t>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137884702"/>
                  </a:ext>
                </a:extLst>
              </a:tr>
              <a:tr h="370840">
                <a:tc>
                  <a:txBody>
                    <a:bodyPr/>
                    <a:lstStyle/>
                    <a:p>
                      <a:pPr algn="ctr"/>
                      <a:r>
                        <a:rPr lang="x-none" sz="2000" b="1" dirty="0">
                          <a:solidFill>
                            <a:srgbClr val="203864"/>
                          </a:solidFill>
                        </a:rPr>
                        <a:t>2</a:t>
                      </a:r>
                    </a:p>
                  </a:txBody>
                  <a:tcPr anchor="ctr"/>
                </a:tc>
                <a:tc>
                  <a:txBody>
                    <a:bodyPr/>
                    <a:lstStyle/>
                    <a:p>
                      <a:pPr algn="l"/>
                      <a:r>
                        <a:rPr lang="es-ES" sz="2000" dirty="0" err="1">
                          <a:solidFill>
                            <a:srgbClr val="203864"/>
                          </a:solidFill>
                        </a:rPr>
                        <a:t>queue</a:t>
                      </a:r>
                      <a:r>
                        <a:rPr lang="x-none" sz="2000">
                          <a:solidFill>
                            <a:srgbClr val="203864"/>
                          </a:solidFill>
                        </a:rPr>
                        <a:t> </a:t>
                      </a:r>
                      <a:r>
                        <a:rPr lang="x-none" sz="2000" dirty="0">
                          <a:solidFill>
                            <a:srgbClr val="203864"/>
                          </a:solidFill>
                        </a:rPr>
                        <a:t>_________________</a:t>
                      </a:r>
                    </a:p>
                  </a:txBody>
                  <a:tcPr anchor="ctr"/>
                </a:tc>
                <a:tc>
                  <a:txBody>
                    <a:bodyPr/>
                    <a:lstStyle/>
                    <a:p>
                      <a:pPr algn="ctr"/>
                      <a:endParaRPr lang="x-none" sz="2000"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extLst>
                  <a:ext uri="{0D108BD9-81ED-4DB2-BD59-A6C34878D82A}">
                    <a16:rowId xmlns:a16="http://schemas.microsoft.com/office/drawing/2014/main" val="4093863256"/>
                  </a:ext>
                </a:extLst>
              </a:tr>
              <a:tr h="370840">
                <a:tc>
                  <a:txBody>
                    <a:bodyPr/>
                    <a:lstStyle/>
                    <a:p>
                      <a:pPr algn="ctr"/>
                      <a:r>
                        <a:rPr lang="x-none" sz="2000" b="1" dirty="0">
                          <a:solidFill>
                            <a:srgbClr val="203864"/>
                          </a:solidFill>
                        </a:rPr>
                        <a:t>3</a:t>
                      </a:r>
                    </a:p>
                  </a:txBody>
                  <a:tcPr anchor="ctr"/>
                </a:tc>
                <a:tc>
                  <a:txBody>
                    <a:bodyPr/>
                    <a:lstStyle/>
                    <a:p>
                      <a:pPr algn="l"/>
                      <a:r>
                        <a:rPr lang="es-ES" sz="2000" dirty="0">
                          <a:solidFill>
                            <a:srgbClr val="203864"/>
                          </a:solidFill>
                        </a:rPr>
                        <a:t>do</a:t>
                      </a:r>
                      <a:r>
                        <a:rPr lang="x-none" sz="2000">
                          <a:solidFill>
                            <a:srgbClr val="203864"/>
                          </a:solidFill>
                        </a:rPr>
                        <a:t>_________________</a:t>
                      </a:r>
                      <a:endParaRPr lang="x-none" sz="2000"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5572636"/>
                  </a:ext>
                </a:extLst>
              </a:tr>
              <a:tr h="370840">
                <a:tc>
                  <a:txBody>
                    <a:bodyPr/>
                    <a:lstStyle/>
                    <a:p>
                      <a:pPr algn="ctr"/>
                      <a:r>
                        <a:rPr lang="x-none" sz="2000" b="1" dirty="0">
                          <a:solidFill>
                            <a:srgbClr val="203864"/>
                          </a:solidFill>
                        </a:rPr>
                        <a:t>4</a:t>
                      </a:r>
                    </a:p>
                  </a:txBody>
                  <a:tcPr anchor="ctr"/>
                </a:tc>
                <a:tc>
                  <a:txBody>
                    <a:bodyPr/>
                    <a:lstStyle/>
                    <a:p>
                      <a:pPr algn="l"/>
                      <a:r>
                        <a:rPr lang="en-GB" sz="2000" dirty="0">
                          <a:solidFill>
                            <a:srgbClr val="203864"/>
                          </a:solidFill>
                        </a:rPr>
                        <a:t>make</a:t>
                      </a:r>
                      <a:r>
                        <a:rPr lang="x-none" sz="2000">
                          <a:solidFill>
                            <a:srgbClr val="203864"/>
                          </a:solidFill>
                        </a:rPr>
                        <a:t> </a:t>
                      </a:r>
                      <a:r>
                        <a:rPr lang="x-none" sz="2000" dirty="0">
                          <a:solidFill>
                            <a:srgbClr val="203864"/>
                          </a:solidFill>
                        </a:rPr>
                        <a:t>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891339861"/>
                  </a:ext>
                </a:extLst>
              </a:tr>
              <a:tr h="370840">
                <a:tc>
                  <a:txBody>
                    <a:bodyPr/>
                    <a:lstStyle/>
                    <a:p>
                      <a:pPr algn="ctr"/>
                      <a:r>
                        <a:rPr lang="x-none" sz="2000" b="1" dirty="0">
                          <a:solidFill>
                            <a:srgbClr val="203864"/>
                          </a:solidFill>
                        </a:rPr>
                        <a:t>5</a:t>
                      </a:r>
                    </a:p>
                  </a:txBody>
                  <a:tcPr anchor="ctr"/>
                </a:tc>
                <a:tc>
                  <a:txBody>
                    <a:bodyPr/>
                    <a:lstStyle/>
                    <a:p>
                      <a:pPr algn="l"/>
                      <a:r>
                        <a:rPr lang="x-none" sz="2000">
                          <a:solidFill>
                            <a:srgbClr val="203864"/>
                          </a:solidFill>
                        </a:rPr>
                        <a:t> </a:t>
                      </a:r>
                      <a:r>
                        <a:rPr lang="es-ES" sz="2000" dirty="0">
                          <a:solidFill>
                            <a:srgbClr val="203864"/>
                          </a:solidFill>
                        </a:rPr>
                        <a:t>do</a:t>
                      </a:r>
                      <a:r>
                        <a:rPr lang="x-none" sz="2000">
                          <a:solidFill>
                            <a:srgbClr val="203864"/>
                          </a:solidFill>
                        </a:rPr>
                        <a:t>_________________</a:t>
                      </a:r>
                      <a:endParaRPr lang="x-none" sz="2000"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955134974"/>
                  </a:ext>
                </a:extLst>
              </a:tr>
              <a:tr h="370840">
                <a:tc>
                  <a:txBody>
                    <a:bodyPr/>
                    <a:lstStyle/>
                    <a:p>
                      <a:pPr algn="ctr"/>
                      <a:r>
                        <a:rPr lang="x-none" sz="2000" b="1" dirty="0">
                          <a:solidFill>
                            <a:srgbClr val="203864"/>
                          </a:solidFill>
                        </a:rPr>
                        <a:t>6</a:t>
                      </a:r>
                    </a:p>
                  </a:txBody>
                  <a:tcPr anchor="ctr"/>
                </a:tc>
                <a:tc>
                  <a:txBody>
                    <a:bodyPr/>
                    <a:lstStyle/>
                    <a:p>
                      <a:pPr algn="l"/>
                      <a:r>
                        <a:rPr lang="x-none" sz="2000">
                          <a:solidFill>
                            <a:srgbClr val="203864"/>
                          </a:solidFill>
                        </a:rPr>
                        <a:t> </a:t>
                      </a:r>
                      <a:r>
                        <a:rPr lang="es-ES" sz="2000" dirty="0" err="1">
                          <a:solidFill>
                            <a:srgbClr val="203864"/>
                          </a:solidFill>
                        </a:rPr>
                        <a:t>make</a:t>
                      </a:r>
                      <a:r>
                        <a:rPr lang="x-none" sz="2000">
                          <a:solidFill>
                            <a:srgbClr val="203864"/>
                          </a:solidFill>
                        </a:rPr>
                        <a:t>_________________</a:t>
                      </a:r>
                      <a:endParaRPr lang="x-none" sz="2000"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220301681"/>
                  </a:ext>
                </a:extLst>
              </a:tr>
            </a:tbl>
          </a:graphicData>
        </a:graphic>
      </p:graphicFrame>
      <p:sp>
        <p:nvSpPr>
          <p:cNvPr id="4" name="CuadroTexto 3">
            <a:extLst>
              <a:ext uri="{FF2B5EF4-FFF2-40B4-BE49-F238E27FC236}">
                <a16:creationId xmlns:a16="http://schemas.microsoft.com/office/drawing/2014/main" id="{7DA44EAE-4B04-054F-9116-BF0363F34C04}"/>
              </a:ext>
            </a:extLst>
          </p:cNvPr>
          <p:cNvSpPr txBox="1"/>
          <p:nvPr/>
        </p:nvSpPr>
        <p:spPr>
          <a:xfrm>
            <a:off x="262759" y="595505"/>
            <a:ext cx="4071949" cy="400110"/>
          </a:xfrm>
          <a:prstGeom prst="rect">
            <a:avLst/>
          </a:prstGeom>
          <a:noFill/>
        </p:spPr>
        <p:txBody>
          <a:bodyPr wrap="none" rtlCol="0">
            <a:spAutoFit/>
          </a:bodyPr>
          <a:lstStyle/>
          <a:p>
            <a:pPr algn="l"/>
            <a:r>
              <a:rPr lang="x-none" sz="2000" u="sng" dirty="0">
                <a:solidFill>
                  <a:srgbClr val="002060"/>
                </a:solidFill>
              </a:rPr>
              <a:t>Say </a:t>
            </a:r>
            <a:r>
              <a:rPr lang="x-none" sz="2000" u="sng">
                <a:solidFill>
                  <a:srgbClr val="002060"/>
                </a:solidFill>
              </a:rPr>
              <a:t>these </a:t>
            </a:r>
            <a:r>
              <a:rPr lang="en-GB" sz="2000" u="sng">
                <a:solidFill>
                  <a:srgbClr val="002060"/>
                </a:solidFill>
              </a:rPr>
              <a:t>sentences</a:t>
            </a:r>
            <a:r>
              <a:rPr lang="x-none" sz="2000" u="sng">
                <a:solidFill>
                  <a:srgbClr val="002060"/>
                </a:solidFill>
              </a:rPr>
              <a:t> </a:t>
            </a:r>
            <a:r>
              <a:rPr lang="x-none" sz="2000" u="sng" dirty="0">
                <a:solidFill>
                  <a:srgbClr val="002060"/>
                </a:solidFill>
              </a:rPr>
              <a:t>in Spanish:</a:t>
            </a:r>
          </a:p>
        </p:txBody>
      </p:sp>
      <p:sp>
        <p:nvSpPr>
          <p:cNvPr id="12" name="CuadroTexto 11">
            <a:extLst>
              <a:ext uri="{FF2B5EF4-FFF2-40B4-BE49-F238E27FC236}">
                <a16:creationId xmlns:a16="http://schemas.microsoft.com/office/drawing/2014/main" id="{B247EEB0-218C-974F-B83E-A6E162913504}"/>
              </a:ext>
            </a:extLst>
          </p:cNvPr>
          <p:cNvSpPr txBox="1"/>
          <p:nvPr/>
        </p:nvSpPr>
        <p:spPr>
          <a:xfrm>
            <a:off x="262759" y="1062515"/>
            <a:ext cx="8097088" cy="1938992"/>
          </a:xfrm>
          <a:prstGeom prst="rect">
            <a:avLst/>
          </a:prstGeom>
          <a:noFill/>
        </p:spPr>
        <p:txBody>
          <a:bodyPr wrap="none" rtlCol="0">
            <a:spAutoFit/>
          </a:bodyPr>
          <a:lstStyle/>
          <a:p>
            <a:pPr marL="457200" indent="-457200">
              <a:buAutoNum type="arabicPeriod"/>
            </a:pPr>
            <a:r>
              <a:rPr lang="en-GB" sz="2000" b="1" dirty="0">
                <a:solidFill>
                  <a:srgbClr val="002060"/>
                </a:solidFill>
              </a:rPr>
              <a:t>Normally</a:t>
            </a:r>
            <a:r>
              <a:rPr lang="en-GB" sz="2000" dirty="0">
                <a:solidFill>
                  <a:srgbClr val="002060"/>
                </a:solidFill>
              </a:rPr>
              <a:t> I do yoga first.</a:t>
            </a:r>
          </a:p>
          <a:p>
            <a:pPr marL="457200" indent="-457200">
              <a:buAutoNum type="arabicPeriod"/>
            </a:pPr>
            <a:r>
              <a:rPr lang="x-none" sz="2000" b="1">
                <a:solidFill>
                  <a:srgbClr val="002060"/>
                </a:solidFill>
              </a:rPr>
              <a:t>This </a:t>
            </a:r>
            <a:r>
              <a:rPr lang="es-ES" sz="2000" b="1" dirty="0" err="1">
                <a:solidFill>
                  <a:srgbClr val="002060"/>
                </a:solidFill>
              </a:rPr>
              <a:t>morning</a:t>
            </a:r>
            <a:r>
              <a:rPr lang="x-none" sz="2000" b="1">
                <a:solidFill>
                  <a:srgbClr val="002060"/>
                </a:solidFill>
              </a:rPr>
              <a:t> </a:t>
            </a:r>
            <a:r>
              <a:rPr lang="x-none" sz="2000">
                <a:solidFill>
                  <a:srgbClr val="002060"/>
                </a:solidFill>
              </a:rPr>
              <a:t>I am </a:t>
            </a:r>
            <a:r>
              <a:rPr lang="es-ES" sz="2000" dirty="0" err="1">
                <a:solidFill>
                  <a:srgbClr val="002060"/>
                </a:solidFill>
              </a:rPr>
              <a:t>making</a:t>
            </a:r>
            <a:r>
              <a:rPr lang="es-ES" sz="2000" dirty="0">
                <a:solidFill>
                  <a:srgbClr val="002060"/>
                </a:solidFill>
              </a:rPr>
              <a:t> </a:t>
            </a:r>
            <a:r>
              <a:rPr lang="es-ES" sz="2000" dirty="0" err="1">
                <a:solidFill>
                  <a:srgbClr val="002060"/>
                </a:solidFill>
              </a:rPr>
              <a:t>paper</a:t>
            </a:r>
            <a:r>
              <a:rPr lang="es-ES" sz="2000" dirty="0">
                <a:solidFill>
                  <a:srgbClr val="002060"/>
                </a:solidFill>
              </a:rPr>
              <a:t> </a:t>
            </a:r>
            <a:r>
              <a:rPr lang="es-ES" sz="2000" dirty="0" err="1">
                <a:solidFill>
                  <a:srgbClr val="002060"/>
                </a:solidFill>
              </a:rPr>
              <a:t>birds</a:t>
            </a:r>
            <a:r>
              <a:rPr lang="es-ES" sz="2000" dirty="0">
                <a:solidFill>
                  <a:srgbClr val="002060"/>
                </a:solidFill>
              </a:rPr>
              <a:t>.</a:t>
            </a:r>
            <a:endParaRPr lang="x-none" sz="2000">
              <a:solidFill>
                <a:srgbClr val="002060"/>
              </a:solidFill>
            </a:endParaRPr>
          </a:p>
          <a:p>
            <a:pPr marL="457200" indent="-457200">
              <a:buAutoNum type="arabicPeriod"/>
            </a:pPr>
            <a:r>
              <a:rPr lang="x-none" sz="2000" b="1">
                <a:solidFill>
                  <a:srgbClr val="002060"/>
                </a:solidFill>
              </a:rPr>
              <a:t>Now</a:t>
            </a:r>
            <a:r>
              <a:rPr lang="x-none" sz="2000">
                <a:solidFill>
                  <a:srgbClr val="002060"/>
                </a:solidFill>
              </a:rPr>
              <a:t> </a:t>
            </a:r>
            <a:r>
              <a:rPr lang="en-GB" sz="2000">
                <a:solidFill>
                  <a:srgbClr val="002060"/>
                </a:solidFill>
              </a:rPr>
              <a:t>she is making comments </a:t>
            </a:r>
            <a:r>
              <a:rPr lang="en-GB" sz="2000" dirty="0">
                <a:solidFill>
                  <a:srgbClr val="002060"/>
                </a:solidFill>
              </a:rPr>
              <a:t>on Twitter about the activities.</a:t>
            </a:r>
          </a:p>
          <a:p>
            <a:pPr marL="457200" indent="-457200">
              <a:buAutoNum type="arabicPeriod"/>
            </a:pPr>
            <a:r>
              <a:rPr lang="x-none" sz="2000" b="1">
                <a:solidFill>
                  <a:srgbClr val="002060"/>
                </a:solidFill>
              </a:rPr>
              <a:t>Generally</a:t>
            </a:r>
            <a:r>
              <a:rPr lang="x-none" sz="2000">
                <a:solidFill>
                  <a:srgbClr val="002060"/>
                </a:solidFill>
              </a:rPr>
              <a:t> </a:t>
            </a:r>
            <a:r>
              <a:rPr lang="en-GB" sz="2000">
                <a:solidFill>
                  <a:srgbClr val="002060"/>
                </a:solidFill>
              </a:rPr>
              <a:t>s</a:t>
            </a:r>
            <a:r>
              <a:rPr lang="es-ES" sz="2000">
                <a:solidFill>
                  <a:srgbClr val="002060"/>
                </a:solidFill>
              </a:rPr>
              <a:t>he does </a:t>
            </a:r>
            <a:r>
              <a:rPr lang="es-ES" sz="2000" dirty="0" err="1">
                <a:solidFill>
                  <a:srgbClr val="002060"/>
                </a:solidFill>
              </a:rPr>
              <a:t>translations</a:t>
            </a:r>
            <a:r>
              <a:rPr lang="es-ES" sz="2000" dirty="0">
                <a:solidFill>
                  <a:srgbClr val="002060"/>
                </a:solidFill>
              </a:rPr>
              <a:t> in </a:t>
            </a:r>
            <a:r>
              <a:rPr lang="es-ES" sz="2000" dirty="0" err="1">
                <a:solidFill>
                  <a:srgbClr val="002060"/>
                </a:solidFill>
              </a:rPr>
              <a:t>Spanish</a:t>
            </a:r>
            <a:r>
              <a:rPr lang="es-ES" sz="2000" dirty="0">
                <a:solidFill>
                  <a:srgbClr val="002060"/>
                </a:solidFill>
              </a:rPr>
              <a:t>.</a:t>
            </a:r>
            <a:endParaRPr lang="x-none" sz="2000" dirty="0">
              <a:solidFill>
                <a:srgbClr val="002060"/>
              </a:solidFill>
            </a:endParaRPr>
          </a:p>
          <a:p>
            <a:pPr marL="457200" indent="-457200">
              <a:buFontTx/>
              <a:buAutoNum type="arabicPeriod"/>
            </a:pPr>
            <a:r>
              <a:rPr lang="x-none" sz="2000" b="1">
                <a:solidFill>
                  <a:srgbClr val="002060"/>
                </a:solidFill>
              </a:rPr>
              <a:t>Today</a:t>
            </a:r>
            <a:r>
              <a:rPr lang="x-none" sz="2000">
                <a:solidFill>
                  <a:srgbClr val="002060"/>
                </a:solidFill>
              </a:rPr>
              <a:t> </a:t>
            </a:r>
            <a:r>
              <a:rPr lang="es-ES" sz="2000" dirty="0" err="1">
                <a:solidFill>
                  <a:srgbClr val="002060"/>
                </a:solidFill>
              </a:rPr>
              <a:t>you</a:t>
            </a:r>
            <a:r>
              <a:rPr lang="es-ES" sz="2000" dirty="0">
                <a:solidFill>
                  <a:srgbClr val="002060"/>
                </a:solidFill>
              </a:rPr>
              <a:t> are </a:t>
            </a:r>
            <a:r>
              <a:rPr lang="es-ES" sz="2000" dirty="0" err="1">
                <a:solidFill>
                  <a:srgbClr val="002060"/>
                </a:solidFill>
              </a:rPr>
              <a:t>doing</a:t>
            </a:r>
            <a:r>
              <a:rPr lang="es-ES" sz="2000" dirty="0">
                <a:solidFill>
                  <a:srgbClr val="002060"/>
                </a:solidFill>
              </a:rPr>
              <a:t> a </a:t>
            </a:r>
            <a:r>
              <a:rPr lang="es-ES" sz="2000" dirty="0" err="1">
                <a:solidFill>
                  <a:srgbClr val="002060"/>
                </a:solidFill>
              </a:rPr>
              <a:t>lot</a:t>
            </a:r>
            <a:r>
              <a:rPr lang="es-ES" sz="2000" dirty="0">
                <a:solidFill>
                  <a:srgbClr val="002060"/>
                </a:solidFill>
              </a:rPr>
              <a:t> of </a:t>
            </a:r>
            <a:r>
              <a:rPr lang="es-ES" sz="2000" dirty="0" err="1">
                <a:solidFill>
                  <a:srgbClr val="002060"/>
                </a:solidFill>
              </a:rPr>
              <a:t>exercise</a:t>
            </a:r>
            <a:r>
              <a:rPr lang="es-ES" sz="2000" dirty="0">
                <a:solidFill>
                  <a:srgbClr val="002060"/>
                </a:solidFill>
              </a:rPr>
              <a:t>.</a:t>
            </a:r>
            <a:endParaRPr lang="x-none" sz="2000" dirty="0">
              <a:solidFill>
                <a:srgbClr val="002060"/>
              </a:solidFill>
            </a:endParaRPr>
          </a:p>
          <a:p>
            <a:pPr marL="457200" indent="-457200">
              <a:buAutoNum type="arabicPeriod"/>
            </a:pPr>
            <a:r>
              <a:rPr lang="en-GB" sz="2000" b="1" dirty="0">
                <a:solidFill>
                  <a:srgbClr val="002060"/>
                </a:solidFill>
              </a:rPr>
              <a:t>Sometimes</a:t>
            </a:r>
            <a:r>
              <a:rPr lang="en-GB" sz="2000" dirty="0">
                <a:solidFill>
                  <a:srgbClr val="002060"/>
                </a:solidFill>
              </a:rPr>
              <a:t> </a:t>
            </a:r>
            <a:r>
              <a:rPr lang="es-ES" sz="2000" dirty="0">
                <a:solidFill>
                  <a:srgbClr val="002060"/>
                </a:solidFill>
              </a:rPr>
              <a:t>I </a:t>
            </a:r>
            <a:r>
              <a:rPr lang="es-ES" sz="2000" dirty="0" err="1">
                <a:solidFill>
                  <a:srgbClr val="002060"/>
                </a:solidFill>
              </a:rPr>
              <a:t>ask</a:t>
            </a:r>
            <a:r>
              <a:rPr lang="es-ES" sz="2000" dirty="0">
                <a:solidFill>
                  <a:srgbClr val="002060"/>
                </a:solidFill>
              </a:rPr>
              <a:t> </a:t>
            </a:r>
            <a:r>
              <a:rPr lang="es-ES" sz="2000" dirty="0" err="1">
                <a:solidFill>
                  <a:srgbClr val="002060"/>
                </a:solidFill>
              </a:rPr>
              <a:t>questions</a:t>
            </a:r>
            <a:r>
              <a:rPr lang="es-ES" sz="2000" dirty="0">
                <a:solidFill>
                  <a:srgbClr val="002060"/>
                </a:solidFill>
              </a:rPr>
              <a:t> </a:t>
            </a:r>
            <a:r>
              <a:rPr lang="es-ES" sz="2000" dirty="0" err="1">
                <a:solidFill>
                  <a:srgbClr val="002060"/>
                </a:solidFill>
              </a:rPr>
              <a:t>about</a:t>
            </a:r>
            <a:r>
              <a:rPr lang="es-ES" sz="2000" dirty="0">
                <a:solidFill>
                  <a:srgbClr val="002060"/>
                </a:solidFill>
              </a:rPr>
              <a:t> </a:t>
            </a:r>
            <a:r>
              <a:rPr lang="es-ES" sz="2000" dirty="0" err="1">
                <a:solidFill>
                  <a:srgbClr val="002060"/>
                </a:solidFill>
              </a:rPr>
              <a:t>the</a:t>
            </a:r>
            <a:r>
              <a:rPr lang="es-ES" sz="2000" dirty="0">
                <a:solidFill>
                  <a:srgbClr val="002060"/>
                </a:solidFill>
              </a:rPr>
              <a:t> </a:t>
            </a:r>
            <a:r>
              <a:rPr lang="es-ES" sz="2000" dirty="0" err="1">
                <a:solidFill>
                  <a:srgbClr val="002060"/>
                </a:solidFill>
              </a:rPr>
              <a:t>activities</a:t>
            </a:r>
            <a:r>
              <a:rPr lang="es-ES" sz="2000" dirty="0">
                <a:solidFill>
                  <a:srgbClr val="002060"/>
                </a:solidFill>
              </a:rPr>
              <a:t>.</a:t>
            </a:r>
            <a:endParaRPr lang="x-none" sz="2000" dirty="0">
              <a:solidFill>
                <a:srgbClr val="002060"/>
              </a:solidFill>
            </a:endParaRPr>
          </a:p>
        </p:txBody>
      </p:sp>
      <p:sp>
        <p:nvSpPr>
          <p:cNvPr id="10"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100" name="Picture 4" descr="Twitter, Mobile, Phone, Social Media">
            <a:extLst>
              <a:ext uri="{FF2B5EF4-FFF2-40B4-BE49-F238E27FC236}">
                <a16:creationId xmlns:a16="http://schemas.microsoft.com/office/drawing/2014/main" id="{E49FBF39-2C2E-DF48-9091-1B0B709823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6098" y="426424"/>
            <a:ext cx="659061" cy="12721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E037D143-5002-674B-8305-1891A8F317E9}"/>
              </a:ext>
            </a:extLst>
          </p:cNvPr>
          <p:cNvPicPr>
            <a:picLocks noChangeAspect="1"/>
          </p:cNvPicPr>
          <p:nvPr/>
        </p:nvPicPr>
        <p:blipFill>
          <a:blip r:embed="rId4"/>
          <a:stretch>
            <a:fillRect/>
          </a:stretch>
        </p:blipFill>
        <p:spPr>
          <a:xfrm>
            <a:off x="10136822" y="1567227"/>
            <a:ext cx="1439726" cy="1088808"/>
          </a:xfrm>
          <a:prstGeom prst="rect">
            <a:avLst/>
          </a:prstGeom>
        </p:spPr>
      </p:pic>
    </p:spTree>
    <p:extLst>
      <p:ext uri="{BB962C8B-B14F-4D97-AF65-F5344CB8AC3E}">
        <p14:creationId xmlns:p14="http://schemas.microsoft.com/office/powerpoint/2010/main" val="4056654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17F59-3B7E-0547-8F5E-9C523196DEB1}"/>
              </a:ext>
            </a:extLst>
          </p:cNvPr>
          <p:cNvSpPr>
            <a:spLocks noGrp="1"/>
          </p:cNvSpPr>
          <p:nvPr>
            <p:ph type="title"/>
          </p:nvPr>
        </p:nvSpPr>
        <p:spPr>
          <a:xfrm>
            <a:off x="10665282" y="260926"/>
            <a:ext cx="1378313" cy="417481"/>
          </a:xfrm>
        </p:spPr>
        <p:txBody>
          <a:bodyPr>
            <a:noAutofit/>
          </a:bodyPr>
          <a:lstStyle/>
          <a:p>
            <a:pPr algn="ctr"/>
            <a:r>
              <a:rPr lang="x-none" sz="2000" b="1" dirty="0">
                <a:solidFill>
                  <a:schemeClr val="bg1"/>
                </a:solidFill>
              </a:rPr>
              <a:t>hablar</a:t>
            </a:r>
          </a:p>
        </p:txBody>
      </p:sp>
      <p:sp>
        <p:nvSpPr>
          <p:cNvPr id="6" name="Title 1">
            <a:extLst>
              <a:ext uri="{FF2B5EF4-FFF2-40B4-BE49-F238E27FC236}">
                <a16:creationId xmlns:a16="http://schemas.microsoft.com/office/drawing/2014/main" id="{0F41968E-4E90-E641-85B5-1F4C585F1FE2}"/>
              </a:ext>
            </a:extLst>
          </p:cNvPr>
          <p:cNvSpPr txBox="1">
            <a:spLocks/>
          </p:cNvSpPr>
          <p:nvPr/>
        </p:nvSpPr>
        <p:spPr>
          <a:xfrm>
            <a:off x="10856685" y="136475"/>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b="1" dirty="0">
              <a:solidFill>
                <a:schemeClr val="bg1"/>
              </a:solidFill>
            </a:endParaRPr>
          </a:p>
        </p:txBody>
      </p:sp>
      <p:sp>
        <p:nvSpPr>
          <p:cNvPr id="9" name="CuadroTexto 8">
            <a:extLst>
              <a:ext uri="{FF2B5EF4-FFF2-40B4-BE49-F238E27FC236}">
                <a16:creationId xmlns:a16="http://schemas.microsoft.com/office/drawing/2014/main" id="{20E8BD4D-95E1-144A-B2C1-C5B00A2A6B58}"/>
              </a:ext>
            </a:extLst>
          </p:cNvPr>
          <p:cNvSpPr txBox="1"/>
          <p:nvPr/>
        </p:nvSpPr>
        <p:spPr>
          <a:xfrm>
            <a:off x="262759" y="128495"/>
            <a:ext cx="1677062" cy="400110"/>
          </a:xfrm>
          <a:prstGeom prst="rect">
            <a:avLst/>
          </a:prstGeom>
          <a:noFill/>
        </p:spPr>
        <p:txBody>
          <a:bodyPr wrap="none" rtlCol="0">
            <a:spAutoFit/>
          </a:bodyPr>
          <a:lstStyle/>
          <a:p>
            <a:pPr algn="l"/>
            <a:r>
              <a:rPr lang="x-none" sz="2000" b="1" dirty="0">
                <a:solidFill>
                  <a:schemeClr val="accent5">
                    <a:lumMod val="50000"/>
                  </a:schemeClr>
                </a:solidFill>
              </a:rPr>
              <a:t>Estudiante B</a:t>
            </a:r>
          </a:p>
        </p:txBody>
      </p:sp>
      <p:sp>
        <p:nvSpPr>
          <p:cNvPr id="4" name="CuadroTexto 3">
            <a:extLst>
              <a:ext uri="{FF2B5EF4-FFF2-40B4-BE49-F238E27FC236}">
                <a16:creationId xmlns:a16="http://schemas.microsoft.com/office/drawing/2014/main" id="{7DA44EAE-4B04-054F-9116-BF0363F34C04}"/>
              </a:ext>
            </a:extLst>
          </p:cNvPr>
          <p:cNvSpPr txBox="1"/>
          <p:nvPr/>
        </p:nvSpPr>
        <p:spPr>
          <a:xfrm>
            <a:off x="262759" y="595505"/>
            <a:ext cx="4071949" cy="400110"/>
          </a:xfrm>
          <a:prstGeom prst="rect">
            <a:avLst/>
          </a:prstGeom>
          <a:noFill/>
        </p:spPr>
        <p:txBody>
          <a:bodyPr wrap="none" rtlCol="0">
            <a:spAutoFit/>
          </a:bodyPr>
          <a:lstStyle/>
          <a:p>
            <a:pPr algn="l"/>
            <a:r>
              <a:rPr lang="x-none" sz="2000" u="sng" dirty="0">
                <a:solidFill>
                  <a:schemeClr val="accent5">
                    <a:lumMod val="50000"/>
                  </a:schemeClr>
                </a:solidFill>
              </a:rPr>
              <a:t>Say </a:t>
            </a:r>
            <a:r>
              <a:rPr lang="x-none" sz="2000" u="sng">
                <a:solidFill>
                  <a:schemeClr val="accent5">
                    <a:lumMod val="50000"/>
                  </a:schemeClr>
                </a:solidFill>
              </a:rPr>
              <a:t>these </a:t>
            </a:r>
            <a:r>
              <a:rPr lang="en-GB" sz="2000" u="sng">
                <a:solidFill>
                  <a:schemeClr val="accent5">
                    <a:lumMod val="50000"/>
                  </a:schemeClr>
                </a:solidFill>
              </a:rPr>
              <a:t>sentences</a:t>
            </a:r>
            <a:r>
              <a:rPr lang="x-none" sz="2000" u="sng">
                <a:solidFill>
                  <a:schemeClr val="accent5">
                    <a:lumMod val="50000"/>
                  </a:schemeClr>
                </a:solidFill>
              </a:rPr>
              <a:t> </a:t>
            </a:r>
            <a:r>
              <a:rPr lang="x-none" sz="2000" u="sng" dirty="0">
                <a:solidFill>
                  <a:schemeClr val="accent5">
                    <a:lumMod val="50000"/>
                  </a:schemeClr>
                </a:solidFill>
              </a:rPr>
              <a:t>in Spanish:</a:t>
            </a:r>
          </a:p>
        </p:txBody>
      </p:sp>
      <p:sp>
        <p:nvSpPr>
          <p:cNvPr id="12" name="CuadroTexto 11">
            <a:extLst>
              <a:ext uri="{FF2B5EF4-FFF2-40B4-BE49-F238E27FC236}">
                <a16:creationId xmlns:a16="http://schemas.microsoft.com/office/drawing/2014/main" id="{B247EEB0-218C-974F-B83E-A6E162913504}"/>
              </a:ext>
            </a:extLst>
          </p:cNvPr>
          <p:cNvSpPr txBox="1"/>
          <p:nvPr/>
        </p:nvSpPr>
        <p:spPr>
          <a:xfrm>
            <a:off x="262759" y="1062515"/>
            <a:ext cx="7393404" cy="1938992"/>
          </a:xfrm>
          <a:prstGeom prst="rect">
            <a:avLst/>
          </a:prstGeom>
          <a:noFill/>
        </p:spPr>
        <p:txBody>
          <a:bodyPr wrap="square" rtlCol="0">
            <a:spAutoFit/>
          </a:bodyPr>
          <a:lstStyle/>
          <a:p>
            <a:pPr marL="457200" indent="-457200" algn="l">
              <a:buAutoNum type="arabicPeriod"/>
            </a:pPr>
            <a:r>
              <a:rPr lang="en-GB" sz="2000" b="1">
                <a:solidFill>
                  <a:schemeClr val="accent5">
                    <a:lumMod val="50000"/>
                  </a:schemeClr>
                </a:solidFill>
              </a:rPr>
              <a:t>This morning</a:t>
            </a:r>
            <a:r>
              <a:rPr lang="en-GB" sz="2000">
                <a:solidFill>
                  <a:schemeClr val="accent5">
                    <a:lumMod val="50000"/>
                  </a:schemeClr>
                </a:solidFill>
              </a:rPr>
              <a:t> </a:t>
            </a:r>
            <a:r>
              <a:rPr lang="x-none" sz="2000">
                <a:solidFill>
                  <a:schemeClr val="accent5">
                    <a:lumMod val="50000"/>
                  </a:schemeClr>
                </a:solidFill>
              </a:rPr>
              <a:t>I am </a:t>
            </a:r>
            <a:r>
              <a:rPr lang="es-ES" sz="2000" dirty="0" err="1">
                <a:solidFill>
                  <a:schemeClr val="accent5">
                    <a:lumMod val="50000"/>
                  </a:schemeClr>
                </a:solidFill>
              </a:rPr>
              <a:t>making</a:t>
            </a:r>
            <a:r>
              <a:rPr lang="es-ES" sz="2000" dirty="0">
                <a:solidFill>
                  <a:schemeClr val="accent5">
                    <a:lumMod val="50000"/>
                  </a:schemeClr>
                </a:solidFill>
              </a:rPr>
              <a:t> a film</a:t>
            </a:r>
            <a:r>
              <a:rPr lang="x-none" sz="2000">
                <a:solidFill>
                  <a:schemeClr val="accent5">
                    <a:lumMod val="50000"/>
                  </a:schemeClr>
                </a:solidFill>
              </a:rPr>
              <a:t>.</a:t>
            </a:r>
            <a:endParaRPr lang="x-none" sz="2000" dirty="0">
              <a:solidFill>
                <a:schemeClr val="accent5">
                  <a:lumMod val="50000"/>
                </a:schemeClr>
              </a:solidFill>
            </a:endParaRPr>
          </a:p>
          <a:p>
            <a:pPr marL="457200" indent="-457200" algn="l">
              <a:buAutoNum type="arabicPeriod"/>
            </a:pPr>
            <a:r>
              <a:rPr lang="en-GB" sz="2000" b="1" dirty="0">
                <a:solidFill>
                  <a:schemeClr val="accent5">
                    <a:lumMod val="50000"/>
                  </a:schemeClr>
                </a:solidFill>
              </a:rPr>
              <a:t>Sometimes</a:t>
            </a:r>
            <a:r>
              <a:rPr lang="en-GB" sz="2000" dirty="0">
                <a:solidFill>
                  <a:schemeClr val="accent5">
                    <a:lumMod val="50000"/>
                  </a:schemeClr>
                </a:solidFill>
              </a:rPr>
              <a:t> </a:t>
            </a:r>
            <a:r>
              <a:rPr lang="es-ES" sz="2000" dirty="0" err="1">
                <a:solidFill>
                  <a:schemeClr val="accent5">
                    <a:lumMod val="50000"/>
                  </a:schemeClr>
                </a:solidFill>
              </a:rPr>
              <a:t>you</a:t>
            </a:r>
            <a:r>
              <a:rPr lang="es-ES" sz="2000" dirty="0">
                <a:solidFill>
                  <a:schemeClr val="accent5">
                    <a:lumMod val="50000"/>
                  </a:schemeClr>
                </a:solidFill>
              </a:rPr>
              <a:t> </a:t>
            </a:r>
            <a:r>
              <a:rPr lang="es-ES" sz="2000" err="1">
                <a:solidFill>
                  <a:schemeClr val="accent5">
                    <a:lumMod val="50000"/>
                  </a:schemeClr>
                </a:solidFill>
              </a:rPr>
              <a:t>queue</a:t>
            </a:r>
            <a:r>
              <a:rPr lang="es-ES" sz="2000">
                <a:solidFill>
                  <a:schemeClr val="accent5">
                    <a:lumMod val="50000"/>
                  </a:schemeClr>
                </a:solidFill>
              </a:rPr>
              <a:t> (in order) </a:t>
            </a:r>
            <a:r>
              <a:rPr lang="es-ES" sz="2000" dirty="0">
                <a:solidFill>
                  <a:schemeClr val="accent5">
                    <a:lumMod val="50000"/>
                  </a:schemeClr>
                </a:solidFill>
              </a:rPr>
              <a:t>to </a:t>
            </a:r>
            <a:r>
              <a:rPr lang="es-ES" sz="2000" dirty="0" err="1">
                <a:solidFill>
                  <a:schemeClr val="accent5">
                    <a:lumMod val="50000"/>
                  </a:schemeClr>
                </a:solidFill>
              </a:rPr>
              <a:t>enter</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building</a:t>
            </a:r>
            <a:r>
              <a:rPr lang="es-ES" sz="2000" dirty="0">
                <a:solidFill>
                  <a:schemeClr val="accent5">
                    <a:lumMod val="50000"/>
                  </a:schemeClr>
                </a:solidFill>
              </a:rPr>
              <a:t>.</a:t>
            </a:r>
            <a:endParaRPr lang="x-none" sz="2000" dirty="0">
              <a:solidFill>
                <a:schemeClr val="accent5">
                  <a:lumMod val="50000"/>
                </a:schemeClr>
              </a:solidFill>
            </a:endParaRPr>
          </a:p>
          <a:p>
            <a:pPr marL="457200" indent="-457200" algn="l">
              <a:buAutoNum type="arabicPeriod"/>
            </a:pPr>
            <a:r>
              <a:rPr lang="en-GB" sz="2000" b="1" dirty="0">
                <a:solidFill>
                  <a:schemeClr val="accent5">
                    <a:lumMod val="50000"/>
                  </a:schemeClr>
                </a:solidFill>
              </a:rPr>
              <a:t>Now</a:t>
            </a:r>
            <a:r>
              <a:rPr lang="en-GB" sz="2000" dirty="0">
                <a:solidFill>
                  <a:schemeClr val="accent5">
                    <a:lumMod val="50000"/>
                  </a:schemeClr>
                </a:solidFill>
              </a:rPr>
              <a:t> I am </a:t>
            </a:r>
            <a:r>
              <a:rPr lang="es-ES" sz="2000" dirty="0" err="1">
                <a:solidFill>
                  <a:schemeClr val="accent5">
                    <a:lumMod val="50000"/>
                  </a:schemeClr>
                </a:solidFill>
              </a:rPr>
              <a:t>doing</a:t>
            </a:r>
            <a:r>
              <a:rPr lang="es-ES" sz="2000" dirty="0">
                <a:solidFill>
                  <a:schemeClr val="accent5">
                    <a:lumMod val="50000"/>
                  </a:schemeClr>
                </a:solidFill>
              </a:rPr>
              <a:t> </a:t>
            </a:r>
            <a:r>
              <a:rPr lang="es-ES" sz="2000" dirty="0" err="1">
                <a:solidFill>
                  <a:schemeClr val="accent5">
                    <a:lumMod val="50000"/>
                  </a:schemeClr>
                </a:solidFill>
              </a:rPr>
              <a:t>an</a:t>
            </a:r>
            <a:r>
              <a:rPr lang="es-ES" sz="2000" dirty="0">
                <a:solidFill>
                  <a:schemeClr val="accent5">
                    <a:lumMod val="50000"/>
                  </a:schemeClr>
                </a:solidFill>
              </a:rPr>
              <a:t> interview </a:t>
            </a:r>
            <a:r>
              <a:rPr lang="es-ES" sz="2000" dirty="0" err="1">
                <a:solidFill>
                  <a:schemeClr val="accent5">
                    <a:lumMod val="50000"/>
                  </a:schemeClr>
                </a:solidFill>
              </a:rPr>
              <a:t>with</a:t>
            </a:r>
            <a:r>
              <a:rPr lang="es-ES" sz="2000" dirty="0">
                <a:solidFill>
                  <a:schemeClr val="accent5">
                    <a:lumMod val="50000"/>
                  </a:schemeClr>
                </a:solidFill>
              </a:rPr>
              <a:t> </a:t>
            </a:r>
            <a:r>
              <a:rPr lang="es-ES" sz="2000" dirty="0" err="1">
                <a:solidFill>
                  <a:schemeClr val="accent5">
                    <a:lumMod val="50000"/>
                  </a:schemeClr>
                </a:solidFill>
              </a:rPr>
              <a:t>an</a:t>
            </a:r>
            <a:r>
              <a:rPr lang="es-ES" sz="2000" dirty="0">
                <a:solidFill>
                  <a:schemeClr val="accent5">
                    <a:lumMod val="50000"/>
                  </a:schemeClr>
                </a:solidFill>
              </a:rPr>
              <a:t> </a:t>
            </a:r>
            <a:r>
              <a:rPr lang="es-ES" sz="2000" dirty="0" err="1">
                <a:solidFill>
                  <a:schemeClr val="accent5">
                    <a:lumMod val="50000"/>
                  </a:schemeClr>
                </a:solidFill>
              </a:rPr>
              <a:t>author</a:t>
            </a:r>
            <a:r>
              <a:rPr lang="es-ES" sz="2000" dirty="0">
                <a:solidFill>
                  <a:schemeClr val="accent5">
                    <a:lumMod val="50000"/>
                  </a:schemeClr>
                </a:solidFill>
              </a:rPr>
              <a:t>.</a:t>
            </a:r>
            <a:endParaRPr lang="x-none" sz="2000" dirty="0">
              <a:solidFill>
                <a:schemeClr val="accent5">
                  <a:lumMod val="50000"/>
                </a:schemeClr>
              </a:solidFill>
            </a:endParaRPr>
          </a:p>
          <a:p>
            <a:pPr marL="457200" indent="-457200" algn="l">
              <a:buAutoNum type="arabicPeriod"/>
            </a:pPr>
            <a:r>
              <a:rPr lang="en-GB" sz="2000" b="1" dirty="0">
                <a:solidFill>
                  <a:schemeClr val="accent5">
                    <a:lumMod val="50000"/>
                  </a:schemeClr>
                </a:solidFill>
              </a:rPr>
              <a:t>Normally</a:t>
            </a:r>
            <a:r>
              <a:rPr lang="en-GB" sz="2000" dirty="0">
                <a:solidFill>
                  <a:schemeClr val="accent5">
                    <a:lumMod val="50000"/>
                  </a:schemeClr>
                </a:solidFill>
              </a:rPr>
              <a:t> I </a:t>
            </a:r>
            <a:r>
              <a:rPr lang="es-ES" sz="2000" dirty="0" err="1">
                <a:solidFill>
                  <a:schemeClr val="accent5">
                    <a:lumMod val="50000"/>
                  </a:schemeClr>
                </a:solidFill>
              </a:rPr>
              <a:t>make</a:t>
            </a:r>
            <a:r>
              <a:rPr lang="es-ES" sz="2000" dirty="0">
                <a:solidFill>
                  <a:schemeClr val="accent5">
                    <a:lumMod val="50000"/>
                  </a:schemeClr>
                </a:solidFill>
              </a:rPr>
              <a:t> </a:t>
            </a:r>
            <a:r>
              <a:rPr lang="es-ES" sz="2000" dirty="0" err="1">
                <a:solidFill>
                  <a:schemeClr val="accent5">
                    <a:lumMod val="50000"/>
                  </a:schemeClr>
                </a:solidFill>
              </a:rPr>
              <a:t>friends</a:t>
            </a:r>
            <a:r>
              <a:rPr lang="es-ES" sz="2000" dirty="0">
                <a:solidFill>
                  <a:schemeClr val="accent5">
                    <a:lumMod val="50000"/>
                  </a:schemeClr>
                </a:solidFill>
              </a:rPr>
              <a:t> </a:t>
            </a:r>
            <a:r>
              <a:rPr lang="es-ES" sz="2000" dirty="0" err="1">
                <a:solidFill>
                  <a:schemeClr val="accent5">
                    <a:lumMod val="50000"/>
                  </a:schemeClr>
                </a:solidFill>
              </a:rPr>
              <a:t>during</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activities</a:t>
            </a:r>
            <a:r>
              <a:rPr lang="es-ES" sz="2000" dirty="0">
                <a:solidFill>
                  <a:schemeClr val="accent5">
                    <a:lumMod val="50000"/>
                  </a:schemeClr>
                </a:solidFill>
              </a:rPr>
              <a:t>.</a:t>
            </a:r>
          </a:p>
          <a:p>
            <a:pPr marL="457200" indent="-457200" algn="l">
              <a:buAutoNum type="arabicPeriod"/>
            </a:pPr>
            <a:r>
              <a:rPr lang="x-none" sz="2000" b="1">
                <a:solidFill>
                  <a:schemeClr val="accent5">
                    <a:lumMod val="50000"/>
                  </a:schemeClr>
                </a:solidFill>
              </a:rPr>
              <a:t>Generally</a:t>
            </a:r>
            <a:r>
              <a:rPr lang="es-ES" sz="2000" b="1">
                <a:solidFill>
                  <a:schemeClr val="accent5">
                    <a:lumMod val="50000"/>
                  </a:schemeClr>
                </a:solidFill>
              </a:rPr>
              <a:t> </a:t>
            </a:r>
            <a:r>
              <a:rPr lang="es-ES" sz="2000">
                <a:solidFill>
                  <a:schemeClr val="accent5">
                    <a:lumMod val="50000"/>
                  </a:schemeClr>
                </a:solidFill>
              </a:rPr>
              <a:t>she </a:t>
            </a:r>
            <a:r>
              <a:rPr lang="es-ES" sz="2000" dirty="0" err="1">
                <a:solidFill>
                  <a:schemeClr val="accent5">
                    <a:lumMod val="50000"/>
                  </a:schemeClr>
                </a:solidFill>
              </a:rPr>
              <a:t>does</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homework</a:t>
            </a:r>
            <a:r>
              <a:rPr lang="es-ES" sz="2000" dirty="0">
                <a:solidFill>
                  <a:schemeClr val="accent5">
                    <a:lumMod val="50000"/>
                  </a:schemeClr>
                </a:solidFill>
              </a:rPr>
              <a:t> </a:t>
            </a:r>
            <a:r>
              <a:rPr lang="es-ES" sz="2000" dirty="0" err="1">
                <a:solidFill>
                  <a:schemeClr val="accent5">
                    <a:lumMod val="50000"/>
                  </a:schemeClr>
                </a:solidFill>
              </a:rPr>
              <a:t>first</a:t>
            </a:r>
            <a:r>
              <a:rPr lang="x-none" sz="2000">
                <a:solidFill>
                  <a:schemeClr val="accent5">
                    <a:lumMod val="50000"/>
                  </a:schemeClr>
                </a:solidFill>
              </a:rPr>
              <a:t>.</a:t>
            </a:r>
            <a:endParaRPr lang="x-none" sz="2000" dirty="0">
              <a:solidFill>
                <a:schemeClr val="accent5">
                  <a:lumMod val="50000"/>
                </a:schemeClr>
              </a:solidFill>
            </a:endParaRPr>
          </a:p>
          <a:p>
            <a:pPr marL="457200" indent="-457200" algn="l">
              <a:buAutoNum type="arabicPeriod"/>
            </a:pPr>
            <a:r>
              <a:rPr lang="en-GB" sz="2000" b="1">
                <a:solidFill>
                  <a:schemeClr val="accent5">
                    <a:lumMod val="50000"/>
                  </a:schemeClr>
                </a:solidFill>
              </a:rPr>
              <a:t>Today </a:t>
            </a:r>
            <a:r>
              <a:rPr lang="en-GB" sz="2000">
                <a:solidFill>
                  <a:schemeClr val="accent5">
                    <a:lumMod val="50000"/>
                  </a:schemeClr>
                </a:solidFill>
              </a:rPr>
              <a:t>she </a:t>
            </a:r>
            <a:r>
              <a:rPr lang="en-GB" sz="2000" dirty="0">
                <a:solidFill>
                  <a:schemeClr val="accent5">
                    <a:lumMod val="50000"/>
                  </a:schemeClr>
                </a:solidFill>
              </a:rPr>
              <a:t>is making a Chinese dish</a:t>
            </a:r>
            <a:r>
              <a:rPr lang="x-none" sz="2000">
                <a:solidFill>
                  <a:schemeClr val="accent5">
                    <a:lumMod val="50000"/>
                  </a:schemeClr>
                </a:solidFill>
              </a:rPr>
              <a:t>.</a:t>
            </a:r>
            <a:endParaRPr lang="x-none" sz="2000" dirty="0">
              <a:solidFill>
                <a:schemeClr val="accent5">
                  <a:lumMod val="50000"/>
                </a:schemeClr>
              </a:solidFill>
            </a:endParaRPr>
          </a:p>
        </p:txBody>
      </p:sp>
      <p:graphicFrame>
        <p:nvGraphicFramePr>
          <p:cNvPr id="10" name="Tabla 3">
            <a:extLst>
              <a:ext uri="{FF2B5EF4-FFF2-40B4-BE49-F238E27FC236}">
                <a16:creationId xmlns:a16="http://schemas.microsoft.com/office/drawing/2014/main" id="{E3FA1BF3-DA44-9A44-8A88-F13DBD2E9336}"/>
              </a:ext>
            </a:extLst>
          </p:cNvPr>
          <p:cNvGraphicFramePr>
            <a:graphicFrameLocks noGrp="1"/>
          </p:cNvGraphicFramePr>
          <p:nvPr>
            <p:extLst>
              <p:ext uri="{D42A27DB-BD31-4B8C-83A1-F6EECF244321}">
                <p14:modId xmlns:p14="http://schemas.microsoft.com/office/powerpoint/2010/main" val="677877685"/>
              </p:ext>
            </p:extLst>
          </p:nvPr>
        </p:nvGraphicFramePr>
        <p:xfrm>
          <a:off x="419510" y="3184015"/>
          <a:ext cx="11352980" cy="3078480"/>
        </p:xfrm>
        <a:graphic>
          <a:graphicData uri="http://schemas.openxmlformats.org/drawingml/2006/table">
            <a:tbl>
              <a:tblPr firstRow="1" bandRow="1">
                <a:tableStyleId>{5DA37D80-6434-44D0-A028-1B22A696006F}</a:tableStyleId>
              </a:tblPr>
              <a:tblGrid>
                <a:gridCol w="653810">
                  <a:extLst>
                    <a:ext uri="{9D8B030D-6E8A-4147-A177-3AD203B41FA5}">
                      <a16:colId xmlns:a16="http://schemas.microsoft.com/office/drawing/2014/main" val="698080007"/>
                    </a:ext>
                  </a:extLst>
                </a:gridCol>
                <a:gridCol w="3887382">
                  <a:extLst>
                    <a:ext uri="{9D8B030D-6E8A-4147-A177-3AD203B41FA5}">
                      <a16:colId xmlns:a16="http://schemas.microsoft.com/office/drawing/2014/main" val="1362552470"/>
                    </a:ext>
                  </a:extLst>
                </a:gridCol>
                <a:gridCol w="2270596">
                  <a:extLst>
                    <a:ext uri="{9D8B030D-6E8A-4147-A177-3AD203B41FA5}">
                      <a16:colId xmlns:a16="http://schemas.microsoft.com/office/drawing/2014/main" val="4242210323"/>
                    </a:ext>
                  </a:extLst>
                </a:gridCol>
                <a:gridCol w="2270596">
                  <a:extLst>
                    <a:ext uri="{9D8B030D-6E8A-4147-A177-3AD203B41FA5}">
                      <a16:colId xmlns:a16="http://schemas.microsoft.com/office/drawing/2014/main" val="1972756131"/>
                    </a:ext>
                  </a:extLst>
                </a:gridCol>
                <a:gridCol w="2270596">
                  <a:extLst>
                    <a:ext uri="{9D8B030D-6E8A-4147-A177-3AD203B41FA5}">
                      <a16:colId xmlns:a16="http://schemas.microsoft.com/office/drawing/2014/main" val="2217310471"/>
                    </a:ext>
                  </a:extLst>
                </a:gridCol>
              </a:tblGrid>
              <a:tr h="576522">
                <a:tc>
                  <a:txBody>
                    <a:bodyPr/>
                    <a:lstStyle/>
                    <a:p>
                      <a:pPr algn="ctr"/>
                      <a:endParaRPr lang="x-none" dirty="0">
                        <a:solidFill>
                          <a:srgbClr val="203864"/>
                        </a:solidFill>
                      </a:endParaRPr>
                    </a:p>
                  </a:txBody>
                  <a:tcPr anchor="ctr"/>
                </a:tc>
                <a:tc>
                  <a:txBody>
                    <a:bodyPr/>
                    <a:lstStyle/>
                    <a:p>
                      <a:pPr algn="ctr"/>
                      <a:r>
                        <a:rPr lang="es-ES" sz="2000" dirty="0">
                          <a:solidFill>
                            <a:srgbClr val="203864"/>
                          </a:solidFill>
                        </a:rPr>
                        <a:t>¿qué?</a:t>
                      </a:r>
                      <a:endParaRPr lang="x-none" sz="2000">
                        <a:solidFill>
                          <a:srgbClr val="203864"/>
                        </a:solidFill>
                      </a:endParaRPr>
                    </a:p>
                  </a:txBody>
                  <a:tcPr anchor="ctr"/>
                </a:tc>
                <a:tc>
                  <a:txBody>
                    <a:bodyPr/>
                    <a:lstStyle/>
                    <a:p>
                      <a:pPr algn="ctr"/>
                      <a:r>
                        <a:rPr lang="es-ES" sz="2000" dirty="0">
                          <a:solidFill>
                            <a:srgbClr val="203864"/>
                          </a:solidFill>
                        </a:rPr>
                        <a:t>¿</a:t>
                      </a:r>
                      <a:r>
                        <a:rPr lang="es-ES" sz="2000">
                          <a:solidFill>
                            <a:srgbClr val="203864"/>
                          </a:solidFill>
                        </a:rPr>
                        <a:t>quién?</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a:solidFill>
                            <a:srgbClr val="002060"/>
                          </a:solidFill>
                        </a:rPr>
                        <a:t>(yo, tú o ella)</a:t>
                      </a:r>
                      <a:endParaRPr lang="x-none" sz="2000">
                        <a:solidFill>
                          <a:srgbClr val="002060"/>
                        </a:solidFill>
                      </a:endParaRPr>
                    </a:p>
                  </a:txBody>
                  <a:tcPr anchor="ctr"/>
                </a:tc>
                <a:tc>
                  <a:txBody>
                    <a:bodyPr/>
                    <a:lstStyle/>
                    <a:p>
                      <a:pPr algn="ctr"/>
                      <a:r>
                        <a:rPr lang="x-none" sz="2000" dirty="0">
                          <a:solidFill>
                            <a:srgbClr val="203864"/>
                          </a:solidFill>
                        </a:rPr>
                        <a:t>it happens regularly</a:t>
                      </a:r>
                    </a:p>
                  </a:txBody>
                  <a:tcPr anchor="ctr"/>
                </a:tc>
                <a:tc>
                  <a:txBody>
                    <a:bodyPr/>
                    <a:lstStyle/>
                    <a:p>
                      <a:pPr algn="ctr"/>
                      <a:r>
                        <a:rPr lang="x-none" sz="2000" dirty="0">
                          <a:solidFill>
                            <a:srgbClr val="203864"/>
                          </a:solidFill>
                        </a:rPr>
                        <a:t>it’s happening now</a:t>
                      </a:r>
                    </a:p>
                  </a:txBody>
                  <a:tcPr anchor="ctr"/>
                </a:tc>
                <a:extLst>
                  <a:ext uri="{0D108BD9-81ED-4DB2-BD59-A6C34878D82A}">
                    <a16:rowId xmlns:a16="http://schemas.microsoft.com/office/drawing/2014/main" val="3600718741"/>
                  </a:ext>
                </a:extLst>
              </a:tr>
              <a:tr h="370840">
                <a:tc>
                  <a:txBody>
                    <a:bodyPr/>
                    <a:lstStyle/>
                    <a:p>
                      <a:pPr algn="ctr"/>
                      <a:r>
                        <a:rPr lang="x-none" sz="2000" b="1" dirty="0">
                          <a:solidFill>
                            <a:srgbClr val="203864"/>
                          </a:solidFill>
                        </a:rPr>
                        <a:t>1</a:t>
                      </a:r>
                    </a:p>
                  </a:txBody>
                  <a:tcPr anchor="ctr"/>
                </a:tc>
                <a:tc>
                  <a:txBody>
                    <a:bodyPr/>
                    <a:lstStyle/>
                    <a:p>
                      <a:pPr algn="l"/>
                      <a:r>
                        <a:rPr lang="es-ES" sz="2000" dirty="0">
                          <a:solidFill>
                            <a:srgbClr val="203864"/>
                          </a:solidFill>
                        </a:rPr>
                        <a:t>do</a:t>
                      </a:r>
                      <a:r>
                        <a:rPr lang="x-none" sz="2000">
                          <a:solidFill>
                            <a:srgbClr val="203864"/>
                          </a:solidFill>
                        </a:rPr>
                        <a:t> </a:t>
                      </a:r>
                      <a:r>
                        <a:rPr lang="x-none" sz="2000" dirty="0">
                          <a:solidFill>
                            <a:srgbClr val="203864"/>
                          </a:solidFill>
                        </a:rPr>
                        <a:t>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extLst>
                  <a:ext uri="{0D108BD9-81ED-4DB2-BD59-A6C34878D82A}">
                    <a16:rowId xmlns:a16="http://schemas.microsoft.com/office/drawing/2014/main" val="3137884702"/>
                  </a:ext>
                </a:extLst>
              </a:tr>
              <a:tr h="370840">
                <a:tc>
                  <a:txBody>
                    <a:bodyPr/>
                    <a:lstStyle/>
                    <a:p>
                      <a:pPr algn="ctr"/>
                      <a:r>
                        <a:rPr lang="x-none" sz="2000" b="1" dirty="0">
                          <a:solidFill>
                            <a:srgbClr val="203864"/>
                          </a:solidFill>
                        </a:rPr>
                        <a:t>2</a:t>
                      </a:r>
                    </a:p>
                  </a:txBody>
                  <a:tcPr anchor="ctr"/>
                </a:tc>
                <a:tc>
                  <a:txBody>
                    <a:bodyPr/>
                    <a:lstStyle/>
                    <a:p>
                      <a:pPr algn="l"/>
                      <a:r>
                        <a:rPr lang="es-ES" sz="2000" dirty="0" err="1">
                          <a:solidFill>
                            <a:srgbClr val="203864"/>
                          </a:solidFill>
                        </a:rPr>
                        <a:t>make</a:t>
                      </a:r>
                      <a:r>
                        <a:rPr lang="x-none" sz="2000">
                          <a:solidFill>
                            <a:srgbClr val="203864"/>
                          </a:solidFill>
                        </a:rPr>
                        <a:t>_________________</a:t>
                      </a: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extLst>
                  <a:ext uri="{0D108BD9-81ED-4DB2-BD59-A6C34878D82A}">
                    <a16:rowId xmlns:a16="http://schemas.microsoft.com/office/drawing/2014/main" val="4093863256"/>
                  </a:ext>
                </a:extLst>
              </a:tr>
              <a:tr h="370840">
                <a:tc>
                  <a:txBody>
                    <a:bodyPr/>
                    <a:lstStyle/>
                    <a:p>
                      <a:pPr algn="ctr"/>
                      <a:r>
                        <a:rPr lang="x-none" sz="2000" b="1" dirty="0">
                          <a:solidFill>
                            <a:srgbClr val="203864"/>
                          </a:solidFill>
                        </a:rPr>
                        <a:t>3</a:t>
                      </a:r>
                    </a:p>
                  </a:txBody>
                  <a:tcPr anchor="ctr"/>
                </a:tc>
                <a:tc>
                  <a:txBody>
                    <a:bodyPr/>
                    <a:lstStyle/>
                    <a:p>
                      <a:pPr algn="l"/>
                      <a:r>
                        <a:rPr lang="es-ES" sz="2000" dirty="0" err="1">
                          <a:solidFill>
                            <a:srgbClr val="203864"/>
                          </a:solidFill>
                        </a:rPr>
                        <a:t>mak</a:t>
                      </a:r>
                      <a:r>
                        <a:rPr lang="x-none" sz="2000">
                          <a:solidFill>
                            <a:srgbClr val="203864"/>
                          </a:solidFill>
                        </a:rPr>
                        <a:t>e </a:t>
                      </a:r>
                      <a:r>
                        <a:rPr lang="x-none" sz="2000" dirty="0">
                          <a:solidFill>
                            <a:srgbClr val="203864"/>
                          </a:solidFill>
                        </a:rPr>
                        <a:t>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5572636"/>
                  </a:ext>
                </a:extLst>
              </a:tr>
              <a:tr h="370840">
                <a:tc>
                  <a:txBody>
                    <a:bodyPr/>
                    <a:lstStyle/>
                    <a:p>
                      <a:pPr algn="ctr"/>
                      <a:r>
                        <a:rPr lang="x-none" sz="2000" b="1" dirty="0">
                          <a:solidFill>
                            <a:srgbClr val="203864"/>
                          </a:solidFill>
                        </a:rPr>
                        <a:t>4</a:t>
                      </a:r>
                    </a:p>
                  </a:txBody>
                  <a:tcPr anchor="ctr"/>
                </a:tc>
                <a:tc>
                  <a:txBody>
                    <a:bodyPr/>
                    <a:lstStyle/>
                    <a:p>
                      <a:pPr algn="l"/>
                      <a:r>
                        <a:rPr lang="es-ES" sz="2000" dirty="0">
                          <a:solidFill>
                            <a:srgbClr val="203864"/>
                          </a:solidFill>
                        </a:rPr>
                        <a:t>do</a:t>
                      </a:r>
                      <a:r>
                        <a:rPr lang="x-none" sz="2000">
                          <a:solidFill>
                            <a:srgbClr val="203864"/>
                          </a:solidFill>
                        </a:rPr>
                        <a:t> </a:t>
                      </a:r>
                      <a:r>
                        <a:rPr lang="x-none" sz="2000" dirty="0">
                          <a:solidFill>
                            <a:srgbClr val="203864"/>
                          </a:solidFill>
                        </a:rPr>
                        <a:t>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891339861"/>
                  </a:ext>
                </a:extLst>
              </a:tr>
              <a:tr h="370840">
                <a:tc>
                  <a:txBody>
                    <a:bodyPr/>
                    <a:lstStyle/>
                    <a:p>
                      <a:pPr algn="ctr"/>
                      <a:r>
                        <a:rPr lang="x-none" sz="2000" b="1" dirty="0">
                          <a:solidFill>
                            <a:srgbClr val="203864"/>
                          </a:solidFill>
                        </a:rPr>
                        <a:t>5</a:t>
                      </a:r>
                    </a:p>
                  </a:txBody>
                  <a:tcPr anchor="ctr"/>
                </a:tc>
                <a:tc>
                  <a:txBody>
                    <a:bodyPr/>
                    <a:lstStyle/>
                    <a:p>
                      <a:pPr algn="l"/>
                      <a:r>
                        <a:rPr lang="es-ES" sz="2000" dirty="0">
                          <a:solidFill>
                            <a:srgbClr val="203864"/>
                          </a:solidFill>
                        </a:rPr>
                        <a:t>do</a:t>
                      </a:r>
                      <a:r>
                        <a:rPr lang="x-none" sz="2000">
                          <a:solidFill>
                            <a:srgbClr val="203864"/>
                          </a:solidFill>
                        </a:rPr>
                        <a:t> </a:t>
                      </a:r>
                      <a:r>
                        <a:rPr lang="x-none" sz="2000" dirty="0">
                          <a:solidFill>
                            <a:srgbClr val="203864"/>
                          </a:solidFill>
                        </a:rPr>
                        <a:t>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955134974"/>
                  </a:ext>
                </a:extLst>
              </a:tr>
              <a:tr h="370840">
                <a:tc>
                  <a:txBody>
                    <a:bodyPr/>
                    <a:lstStyle/>
                    <a:p>
                      <a:pPr algn="ctr"/>
                      <a:r>
                        <a:rPr lang="x-none" sz="2000" b="1" dirty="0">
                          <a:solidFill>
                            <a:srgbClr val="203864"/>
                          </a:solidFill>
                        </a:rPr>
                        <a:t>6</a:t>
                      </a:r>
                    </a:p>
                  </a:txBody>
                  <a:tcPr anchor="ctr"/>
                </a:tc>
                <a:tc>
                  <a:txBody>
                    <a:bodyPr/>
                    <a:lstStyle/>
                    <a:p>
                      <a:pPr algn="l"/>
                      <a:r>
                        <a:rPr lang="es-ES" sz="2000" dirty="0" err="1">
                          <a:solidFill>
                            <a:srgbClr val="203864"/>
                          </a:solidFill>
                        </a:rPr>
                        <a:t>ask</a:t>
                      </a:r>
                      <a:r>
                        <a:rPr lang="x-none" sz="2000">
                          <a:solidFill>
                            <a:srgbClr val="203864"/>
                          </a:solidFill>
                        </a:rPr>
                        <a:t> </a:t>
                      </a:r>
                      <a:r>
                        <a:rPr lang="x-none" sz="2000" dirty="0">
                          <a:solidFill>
                            <a:srgbClr val="203864"/>
                          </a:solidFill>
                        </a:rPr>
                        <a:t>_________________</a:t>
                      </a:r>
                    </a:p>
                  </a:txBody>
                  <a:tcPr anchor="ctr"/>
                </a:tc>
                <a:tc>
                  <a:txBody>
                    <a:bodyPr/>
                    <a:lstStyle/>
                    <a:p>
                      <a:pPr algn="ctr"/>
                      <a:endParaRPr lang="x-none" sz="2000">
                        <a:solidFill>
                          <a:srgbClr val="203864"/>
                        </a:solidFill>
                      </a:endParaRPr>
                    </a:p>
                  </a:txBody>
                  <a:tcPr anchor="ctr"/>
                </a:tc>
                <a:tc>
                  <a:txBody>
                    <a:bodyPr/>
                    <a:lstStyle/>
                    <a:p>
                      <a:pPr algn="ctr"/>
                      <a:endParaRPr lang="x-none" sz="2000">
                        <a:solidFill>
                          <a:srgbClr val="203864"/>
                        </a:solidFill>
                      </a:endParaRP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220301681"/>
                  </a:ext>
                </a:extLst>
              </a:tr>
            </a:tbl>
          </a:graphicData>
        </a:graphic>
      </p:graphicFrame>
      <p:sp>
        <p:nvSpPr>
          <p:cNvPr id="13"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146" name="Picture 2" descr="Noodles, Soup, Bowl, Chopstick, Egg, Cook, Breakfast">
            <a:extLst>
              <a:ext uri="{FF2B5EF4-FFF2-40B4-BE49-F238E27FC236}">
                <a16:creationId xmlns:a16="http://schemas.microsoft.com/office/drawing/2014/main" id="{E8A26C27-013E-384F-87AA-6DCC430D0D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3880" y="924029"/>
            <a:ext cx="2947116" cy="208440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1" descr="Un dibujo de un personaje animado&#10;&#10;Descripción generada automáticamente con confianza baja">
            <a:extLst>
              <a:ext uri="{FF2B5EF4-FFF2-40B4-BE49-F238E27FC236}">
                <a16:creationId xmlns:a16="http://schemas.microsoft.com/office/drawing/2014/main" id="{C6284A7E-DCCD-AE43-96D1-C560D81EB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0766" y="837364"/>
            <a:ext cx="1714816" cy="1504225"/>
          </a:xfrm>
          <a:prstGeom prst="rect">
            <a:avLst/>
          </a:prstGeom>
        </p:spPr>
      </p:pic>
    </p:spTree>
    <p:extLst>
      <p:ext uri="{BB962C8B-B14F-4D97-AF65-F5344CB8AC3E}">
        <p14:creationId xmlns:p14="http://schemas.microsoft.com/office/powerpoint/2010/main" val="2272640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a 3">
            <a:extLst>
              <a:ext uri="{FF2B5EF4-FFF2-40B4-BE49-F238E27FC236}">
                <a16:creationId xmlns:a16="http://schemas.microsoft.com/office/drawing/2014/main" id="{938D402B-3A84-CF4A-804D-D216933A0D53}"/>
              </a:ext>
            </a:extLst>
          </p:cNvPr>
          <p:cNvGraphicFramePr>
            <a:graphicFrameLocks noGrp="1"/>
          </p:cNvGraphicFramePr>
          <p:nvPr>
            <p:extLst>
              <p:ext uri="{D42A27DB-BD31-4B8C-83A1-F6EECF244321}">
                <p14:modId xmlns:p14="http://schemas.microsoft.com/office/powerpoint/2010/main" val="1900639332"/>
              </p:ext>
            </p:extLst>
          </p:nvPr>
        </p:nvGraphicFramePr>
        <p:xfrm>
          <a:off x="262759" y="3184015"/>
          <a:ext cx="11665384" cy="3078480"/>
        </p:xfrm>
        <a:graphic>
          <a:graphicData uri="http://schemas.openxmlformats.org/drawingml/2006/table">
            <a:tbl>
              <a:tblPr firstRow="1" bandRow="1">
                <a:tableStyleId>{5DA37D80-6434-44D0-A028-1B22A696006F}</a:tableStyleId>
              </a:tblPr>
              <a:tblGrid>
                <a:gridCol w="671801">
                  <a:extLst>
                    <a:ext uri="{9D8B030D-6E8A-4147-A177-3AD203B41FA5}">
                      <a16:colId xmlns:a16="http://schemas.microsoft.com/office/drawing/2014/main" val="698080007"/>
                    </a:ext>
                  </a:extLst>
                </a:gridCol>
                <a:gridCol w="4768816">
                  <a:extLst>
                    <a:ext uri="{9D8B030D-6E8A-4147-A177-3AD203B41FA5}">
                      <a16:colId xmlns:a16="http://schemas.microsoft.com/office/drawing/2014/main" val="1362552470"/>
                    </a:ext>
                  </a:extLst>
                </a:gridCol>
                <a:gridCol w="1844299">
                  <a:extLst>
                    <a:ext uri="{9D8B030D-6E8A-4147-A177-3AD203B41FA5}">
                      <a16:colId xmlns:a16="http://schemas.microsoft.com/office/drawing/2014/main" val="4242210323"/>
                    </a:ext>
                  </a:extLst>
                </a:gridCol>
                <a:gridCol w="2190234">
                  <a:extLst>
                    <a:ext uri="{9D8B030D-6E8A-4147-A177-3AD203B41FA5}">
                      <a16:colId xmlns:a16="http://schemas.microsoft.com/office/drawing/2014/main" val="1972756131"/>
                    </a:ext>
                  </a:extLst>
                </a:gridCol>
                <a:gridCol w="2190234">
                  <a:extLst>
                    <a:ext uri="{9D8B030D-6E8A-4147-A177-3AD203B41FA5}">
                      <a16:colId xmlns:a16="http://schemas.microsoft.com/office/drawing/2014/main" val="2217310471"/>
                    </a:ext>
                  </a:extLst>
                </a:gridCol>
              </a:tblGrid>
              <a:tr h="370840">
                <a:tc>
                  <a:txBody>
                    <a:bodyPr/>
                    <a:lstStyle/>
                    <a:p>
                      <a:pPr algn="ctr"/>
                      <a:endParaRPr lang="x-none" dirty="0">
                        <a:solidFill>
                          <a:schemeClr val="accent5">
                            <a:lumMod val="50000"/>
                          </a:schemeClr>
                        </a:solidFill>
                      </a:endParaRPr>
                    </a:p>
                  </a:txBody>
                  <a:tcPr anchor="ctr"/>
                </a:tc>
                <a:tc>
                  <a:txBody>
                    <a:bodyPr/>
                    <a:lstStyle/>
                    <a:p>
                      <a:pPr algn="ctr"/>
                      <a:r>
                        <a:rPr lang="es-ES" sz="2000" dirty="0">
                          <a:solidFill>
                            <a:schemeClr val="accent5">
                              <a:lumMod val="50000"/>
                            </a:schemeClr>
                          </a:solidFill>
                        </a:rPr>
                        <a:t>¿qué?</a:t>
                      </a:r>
                      <a:endParaRPr lang="x-none" sz="2000" dirty="0">
                        <a:solidFill>
                          <a:schemeClr val="accent5">
                            <a:lumMod val="50000"/>
                          </a:schemeClr>
                        </a:solidFill>
                      </a:endParaRPr>
                    </a:p>
                  </a:txBody>
                  <a:tcPr anchor="ctr"/>
                </a:tc>
                <a:tc>
                  <a:txBody>
                    <a:bodyPr/>
                    <a:lstStyle/>
                    <a:p>
                      <a:pPr algn="ctr"/>
                      <a:r>
                        <a:rPr lang="es-ES" sz="2000" dirty="0">
                          <a:solidFill>
                            <a:schemeClr val="accent5">
                              <a:lumMod val="50000"/>
                            </a:schemeClr>
                          </a:solidFill>
                        </a:rPr>
                        <a:t>¿</a:t>
                      </a:r>
                      <a:r>
                        <a:rPr lang="es-ES" sz="2000">
                          <a:solidFill>
                            <a:schemeClr val="accent5">
                              <a:lumMod val="50000"/>
                            </a:schemeClr>
                          </a:solidFill>
                        </a:rPr>
                        <a:t>quién?</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a:solidFill>
                            <a:srgbClr val="002060"/>
                          </a:solidFill>
                        </a:rPr>
                        <a:t>(yo, tú o ella)</a:t>
                      </a:r>
                      <a:endParaRPr lang="x-none" sz="2000">
                        <a:solidFill>
                          <a:srgbClr val="002060"/>
                        </a:solidFill>
                      </a:endParaRPr>
                    </a:p>
                  </a:txBody>
                  <a:tcPr anchor="ctr"/>
                </a:tc>
                <a:tc>
                  <a:txBody>
                    <a:bodyPr/>
                    <a:lstStyle/>
                    <a:p>
                      <a:pPr algn="ctr"/>
                      <a:r>
                        <a:rPr lang="x-none" sz="2000" dirty="0">
                          <a:solidFill>
                            <a:schemeClr val="accent5">
                              <a:lumMod val="50000"/>
                            </a:schemeClr>
                          </a:solidFill>
                        </a:rPr>
                        <a:t>it happens regularly</a:t>
                      </a:r>
                    </a:p>
                  </a:txBody>
                  <a:tcPr anchor="ctr"/>
                </a:tc>
                <a:tc>
                  <a:txBody>
                    <a:bodyPr/>
                    <a:lstStyle/>
                    <a:p>
                      <a:pPr algn="ctr"/>
                      <a:r>
                        <a:rPr lang="x-none" sz="2000" dirty="0">
                          <a:solidFill>
                            <a:schemeClr val="accent5">
                              <a:lumMod val="50000"/>
                            </a:schemeClr>
                          </a:solidFill>
                        </a:rPr>
                        <a:t>it’s happening now</a:t>
                      </a:r>
                    </a:p>
                  </a:txBody>
                  <a:tcPr anchor="ctr"/>
                </a:tc>
                <a:extLst>
                  <a:ext uri="{0D108BD9-81ED-4DB2-BD59-A6C34878D82A}">
                    <a16:rowId xmlns:a16="http://schemas.microsoft.com/office/drawing/2014/main" val="3600718741"/>
                  </a:ext>
                </a:extLst>
              </a:tr>
              <a:tr h="370840">
                <a:tc>
                  <a:txBody>
                    <a:bodyPr/>
                    <a:lstStyle/>
                    <a:p>
                      <a:pPr algn="ctr"/>
                      <a:r>
                        <a:rPr lang="x-none" sz="2000" b="1" dirty="0">
                          <a:solidFill>
                            <a:schemeClr val="accent5">
                              <a:lumMod val="50000"/>
                            </a:schemeClr>
                          </a:solidFill>
                        </a:rPr>
                        <a:t>1</a:t>
                      </a:r>
                    </a:p>
                  </a:txBody>
                  <a:tcPr anchor="ctr"/>
                </a:tc>
                <a:tc>
                  <a:txBody>
                    <a:bodyPr/>
                    <a:lstStyle/>
                    <a:p>
                      <a:pPr algn="l"/>
                      <a:r>
                        <a:rPr lang="es-ES" sz="2000" dirty="0" err="1">
                          <a:solidFill>
                            <a:schemeClr val="accent5">
                              <a:lumMod val="50000"/>
                            </a:schemeClr>
                          </a:solidFill>
                        </a:rPr>
                        <a:t>make</a:t>
                      </a:r>
                      <a:r>
                        <a:rPr lang="x-none" sz="2000">
                          <a:solidFill>
                            <a:schemeClr val="accent5">
                              <a:lumMod val="50000"/>
                            </a:schemeClr>
                          </a:solidFill>
                        </a:rPr>
                        <a:t> _________________</a:t>
                      </a:r>
                      <a:endParaRPr lang="x-none" sz="2000" dirty="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extLst>
                  <a:ext uri="{0D108BD9-81ED-4DB2-BD59-A6C34878D82A}">
                    <a16:rowId xmlns:a16="http://schemas.microsoft.com/office/drawing/2014/main" val="3137884702"/>
                  </a:ext>
                </a:extLst>
              </a:tr>
              <a:tr h="370840">
                <a:tc>
                  <a:txBody>
                    <a:bodyPr/>
                    <a:lstStyle/>
                    <a:p>
                      <a:pPr algn="ctr"/>
                      <a:r>
                        <a:rPr lang="x-none" sz="2000" b="1" dirty="0">
                          <a:solidFill>
                            <a:schemeClr val="accent5">
                              <a:lumMod val="50000"/>
                            </a:schemeClr>
                          </a:solidFill>
                        </a:rPr>
                        <a:t>2</a:t>
                      </a:r>
                    </a:p>
                  </a:txBody>
                  <a:tcPr anchor="ctr"/>
                </a:tc>
                <a:tc>
                  <a:txBody>
                    <a:bodyPr/>
                    <a:lstStyle/>
                    <a:p>
                      <a:pPr algn="l"/>
                      <a:r>
                        <a:rPr lang="es-ES" sz="2000" dirty="0" err="1">
                          <a:solidFill>
                            <a:schemeClr val="accent5">
                              <a:lumMod val="50000"/>
                            </a:schemeClr>
                          </a:solidFill>
                        </a:rPr>
                        <a:t>queue</a:t>
                      </a:r>
                      <a:r>
                        <a:rPr lang="x-none" sz="2000">
                          <a:solidFill>
                            <a:schemeClr val="accent5">
                              <a:lumMod val="50000"/>
                            </a:schemeClr>
                          </a:solidFill>
                        </a:rPr>
                        <a:t> ______________</a:t>
                      </a:r>
                      <a:r>
                        <a:rPr lang="es-ES" sz="2000" dirty="0">
                          <a:solidFill>
                            <a:schemeClr val="accent5">
                              <a:lumMod val="50000"/>
                            </a:schemeClr>
                          </a:solidFill>
                        </a:rPr>
                        <a:t>____</a:t>
                      </a:r>
                      <a:r>
                        <a:rPr lang="x-none" sz="2000">
                          <a:solidFill>
                            <a:schemeClr val="accent5">
                              <a:lumMod val="50000"/>
                            </a:schemeClr>
                          </a:solidFill>
                        </a:rPr>
                        <a:t>___</a:t>
                      </a:r>
                      <a:endParaRPr lang="x-none" sz="2000" dirty="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extLst>
                  <a:ext uri="{0D108BD9-81ED-4DB2-BD59-A6C34878D82A}">
                    <a16:rowId xmlns:a16="http://schemas.microsoft.com/office/drawing/2014/main" val="4093863256"/>
                  </a:ext>
                </a:extLst>
              </a:tr>
              <a:tr h="370840">
                <a:tc>
                  <a:txBody>
                    <a:bodyPr/>
                    <a:lstStyle/>
                    <a:p>
                      <a:pPr algn="ctr"/>
                      <a:r>
                        <a:rPr lang="x-none" sz="2000" b="1" dirty="0">
                          <a:solidFill>
                            <a:schemeClr val="accent5">
                              <a:lumMod val="50000"/>
                            </a:schemeClr>
                          </a:solidFill>
                        </a:rPr>
                        <a:t>3</a:t>
                      </a:r>
                    </a:p>
                  </a:txBody>
                  <a:tcPr anchor="ctr"/>
                </a:tc>
                <a:tc>
                  <a:txBody>
                    <a:bodyPr/>
                    <a:lstStyle/>
                    <a:p>
                      <a:pPr algn="l"/>
                      <a:r>
                        <a:rPr lang="es-ES" sz="2000" dirty="0">
                          <a:solidFill>
                            <a:schemeClr val="accent5">
                              <a:lumMod val="50000"/>
                            </a:schemeClr>
                          </a:solidFill>
                        </a:rPr>
                        <a:t>do </a:t>
                      </a:r>
                      <a:r>
                        <a:rPr lang="x-none" sz="2000">
                          <a:solidFill>
                            <a:schemeClr val="accent5">
                              <a:lumMod val="50000"/>
                            </a:schemeClr>
                          </a:solidFill>
                        </a:rPr>
                        <a:t>_________________</a:t>
                      </a:r>
                      <a:endParaRPr lang="x-none" sz="2000" dirty="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extLst>
                  <a:ext uri="{0D108BD9-81ED-4DB2-BD59-A6C34878D82A}">
                    <a16:rowId xmlns:a16="http://schemas.microsoft.com/office/drawing/2014/main" val="2765572636"/>
                  </a:ext>
                </a:extLst>
              </a:tr>
              <a:tr h="370840">
                <a:tc>
                  <a:txBody>
                    <a:bodyPr/>
                    <a:lstStyle/>
                    <a:p>
                      <a:pPr algn="ctr"/>
                      <a:r>
                        <a:rPr lang="x-none" sz="2000" b="1" dirty="0">
                          <a:solidFill>
                            <a:schemeClr val="accent5">
                              <a:lumMod val="50000"/>
                            </a:schemeClr>
                          </a:solidFill>
                        </a:rPr>
                        <a:t>4</a:t>
                      </a:r>
                    </a:p>
                  </a:txBody>
                  <a:tcPr anchor="ctr"/>
                </a:tc>
                <a:tc>
                  <a:txBody>
                    <a:bodyPr/>
                    <a:lstStyle/>
                    <a:p>
                      <a:pPr algn="l"/>
                      <a:r>
                        <a:rPr lang="en-GB" sz="2000" dirty="0">
                          <a:solidFill>
                            <a:schemeClr val="accent5">
                              <a:lumMod val="50000"/>
                            </a:schemeClr>
                          </a:solidFill>
                        </a:rPr>
                        <a:t>make</a:t>
                      </a:r>
                      <a:r>
                        <a:rPr lang="x-none" sz="2000">
                          <a:solidFill>
                            <a:schemeClr val="accent5">
                              <a:lumMod val="50000"/>
                            </a:schemeClr>
                          </a:solidFill>
                        </a:rPr>
                        <a:t> ____________</a:t>
                      </a:r>
                      <a:r>
                        <a:rPr lang="es-ES" sz="2000" dirty="0">
                          <a:solidFill>
                            <a:schemeClr val="accent5">
                              <a:lumMod val="50000"/>
                            </a:schemeClr>
                          </a:solidFill>
                        </a:rPr>
                        <a:t>_________</a:t>
                      </a:r>
                      <a:r>
                        <a:rPr lang="x-none" sz="2000">
                          <a:solidFill>
                            <a:schemeClr val="accent5">
                              <a:lumMod val="50000"/>
                            </a:schemeClr>
                          </a:solidFill>
                        </a:rPr>
                        <a:t>_____</a:t>
                      </a:r>
                      <a:endParaRPr lang="x-none" sz="2000" dirty="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extLst>
                  <a:ext uri="{0D108BD9-81ED-4DB2-BD59-A6C34878D82A}">
                    <a16:rowId xmlns:a16="http://schemas.microsoft.com/office/drawing/2014/main" val="891339861"/>
                  </a:ext>
                </a:extLst>
              </a:tr>
              <a:tr h="370840">
                <a:tc>
                  <a:txBody>
                    <a:bodyPr/>
                    <a:lstStyle/>
                    <a:p>
                      <a:pPr algn="ctr"/>
                      <a:r>
                        <a:rPr lang="x-none" sz="2000" b="1" dirty="0">
                          <a:solidFill>
                            <a:schemeClr val="accent5">
                              <a:lumMod val="50000"/>
                            </a:schemeClr>
                          </a:solidFill>
                        </a:rPr>
                        <a:t>5</a:t>
                      </a:r>
                    </a:p>
                  </a:txBody>
                  <a:tcPr anchor="ctr"/>
                </a:tc>
                <a:tc>
                  <a:txBody>
                    <a:bodyPr/>
                    <a:lstStyle/>
                    <a:p>
                      <a:pPr algn="l"/>
                      <a:r>
                        <a:rPr lang="x-none" sz="2000">
                          <a:solidFill>
                            <a:schemeClr val="accent5">
                              <a:lumMod val="50000"/>
                            </a:schemeClr>
                          </a:solidFill>
                        </a:rPr>
                        <a:t> </a:t>
                      </a:r>
                      <a:r>
                        <a:rPr lang="es-ES" sz="2000" dirty="0">
                          <a:solidFill>
                            <a:schemeClr val="accent5">
                              <a:lumMod val="50000"/>
                            </a:schemeClr>
                          </a:solidFill>
                        </a:rPr>
                        <a:t>do </a:t>
                      </a:r>
                      <a:r>
                        <a:rPr lang="x-none" sz="2000">
                          <a:solidFill>
                            <a:schemeClr val="accent5">
                              <a:lumMod val="50000"/>
                            </a:schemeClr>
                          </a:solidFill>
                        </a:rPr>
                        <a:t>_________________</a:t>
                      </a:r>
                      <a:endParaRPr lang="x-none" sz="2000" dirty="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extLst>
                  <a:ext uri="{0D108BD9-81ED-4DB2-BD59-A6C34878D82A}">
                    <a16:rowId xmlns:a16="http://schemas.microsoft.com/office/drawing/2014/main" val="1955134974"/>
                  </a:ext>
                </a:extLst>
              </a:tr>
              <a:tr h="370840">
                <a:tc>
                  <a:txBody>
                    <a:bodyPr/>
                    <a:lstStyle/>
                    <a:p>
                      <a:pPr algn="ctr"/>
                      <a:r>
                        <a:rPr lang="x-none" sz="2000" b="1" dirty="0">
                          <a:solidFill>
                            <a:schemeClr val="accent5">
                              <a:lumMod val="50000"/>
                            </a:schemeClr>
                          </a:solidFill>
                        </a:rPr>
                        <a:t>6</a:t>
                      </a:r>
                    </a:p>
                  </a:txBody>
                  <a:tcPr anchor="ctr"/>
                </a:tc>
                <a:tc>
                  <a:txBody>
                    <a:bodyPr/>
                    <a:lstStyle/>
                    <a:p>
                      <a:pPr algn="l"/>
                      <a:r>
                        <a:rPr lang="x-none" sz="2000">
                          <a:solidFill>
                            <a:schemeClr val="accent5">
                              <a:lumMod val="50000"/>
                            </a:schemeClr>
                          </a:solidFill>
                        </a:rPr>
                        <a:t> </a:t>
                      </a:r>
                      <a:r>
                        <a:rPr lang="es-ES" sz="2000" dirty="0" err="1">
                          <a:solidFill>
                            <a:schemeClr val="accent5">
                              <a:lumMod val="50000"/>
                            </a:schemeClr>
                          </a:solidFill>
                        </a:rPr>
                        <a:t>make</a:t>
                      </a:r>
                      <a:r>
                        <a:rPr lang="es-ES" sz="2000" dirty="0">
                          <a:solidFill>
                            <a:schemeClr val="accent5">
                              <a:lumMod val="50000"/>
                            </a:schemeClr>
                          </a:solidFill>
                        </a:rPr>
                        <a:t> </a:t>
                      </a:r>
                      <a:r>
                        <a:rPr lang="x-none" sz="2000">
                          <a:solidFill>
                            <a:schemeClr val="accent5">
                              <a:lumMod val="50000"/>
                            </a:schemeClr>
                          </a:solidFill>
                        </a:rPr>
                        <a:t>_________________</a:t>
                      </a:r>
                      <a:endParaRPr lang="x-none" sz="2000" dirty="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extLst>
                  <a:ext uri="{0D108BD9-81ED-4DB2-BD59-A6C34878D82A}">
                    <a16:rowId xmlns:a16="http://schemas.microsoft.com/office/drawing/2014/main" val="1220301681"/>
                  </a:ext>
                </a:extLst>
              </a:tr>
            </a:tbl>
          </a:graphicData>
        </a:graphic>
      </p:graphicFrame>
      <p:sp>
        <p:nvSpPr>
          <p:cNvPr id="2" name="Título 1">
            <a:extLst>
              <a:ext uri="{FF2B5EF4-FFF2-40B4-BE49-F238E27FC236}">
                <a16:creationId xmlns:a16="http://schemas.microsoft.com/office/drawing/2014/main" id="{D0E17F59-3B7E-0547-8F5E-9C523196DEB1}"/>
              </a:ext>
            </a:extLst>
          </p:cNvPr>
          <p:cNvSpPr>
            <a:spLocks noGrp="1"/>
          </p:cNvSpPr>
          <p:nvPr>
            <p:ph type="title"/>
          </p:nvPr>
        </p:nvSpPr>
        <p:spPr>
          <a:xfrm>
            <a:off x="10752275" y="276365"/>
            <a:ext cx="1439726" cy="367252"/>
          </a:xfrm>
        </p:spPr>
        <p:txBody>
          <a:bodyPr>
            <a:noAutofit/>
          </a:bodyPr>
          <a:lstStyle/>
          <a:p>
            <a:pPr algn="ctr"/>
            <a:r>
              <a:rPr lang="x-none" sz="2000" b="1" dirty="0">
                <a:solidFill>
                  <a:schemeClr val="bg1"/>
                </a:solidFill>
              </a:rPr>
              <a:t>hablar</a:t>
            </a:r>
          </a:p>
        </p:txBody>
      </p:sp>
      <p:sp>
        <p:nvSpPr>
          <p:cNvPr id="6" name="Title 1">
            <a:extLst>
              <a:ext uri="{FF2B5EF4-FFF2-40B4-BE49-F238E27FC236}">
                <a16:creationId xmlns:a16="http://schemas.microsoft.com/office/drawing/2014/main" id="{0F41968E-4E90-E641-85B5-1F4C585F1FE2}"/>
              </a:ext>
            </a:extLst>
          </p:cNvPr>
          <p:cNvSpPr txBox="1">
            <a:spLocks/>
          </p:cNvSpPr>
          <p:nvPr/>
        </p:nvSpPr>
        <p:spPr>
          <a:xfrm>
            <a:off x="10856685" y="136475"/>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b="1" dirty="0">
              <a:solidFill>
                <a:schemeClr val="bg1"/>
              </a:solidFill>
            </a:endParaRPr>
          </a:p>
        </p:txBody>
      </p:sp>
      <p:sp>
        <p:nvSpPr>
          <p:cNvPr id="9" name="CuadroTexto 8">
            <a:extLst>
              <a:ext uri="{FF2B5EF4-FFF2-40B4-BE49-F238E27FC236}">
                <a16:creationId xmlns:a16="http://schemas.microsoft.com/office/drawing/2014/main" id="{20E8BD4D-95E1-144A-B2C1-C5B00A2A6B58}"/>
              </a:ext>
            </a:extLst>
          </p:cNvPr>
          <p:cNvSpPr txBox="1"/>
          <p:nvPr/>
        </p:nvSpPr>
        <p:spPr>
          <a:xfrm>
            <a:off x="262759" y="128495"/>
            <a:ext cx="3249608" cy="400110"/>
          </a:xfrm>
          <a:prstGeom prst="rect">
            <a:avLst/>
          </a:prstGeom>
          <a:noFill/>
        </p:spPr>
        <p:txBody>
          <a:bodyPr wrap="none" rtlCol="0">
            <a:spAutoFit/>
          </a:bodyPr>
          <a:lstStyle/>
          <a:p>
            <a:pPr algn="l"/>
            <a:r>
              <a:rPr lang="en-GB" sz="2000" b="1" dirty="0" err="1">
                <a:solidFill>
                  <a:schemeClr val="accent5">
                    <a:lumMod val="50000"/>
                  </a:schemeClr>
                </a:solidFill>
              </a:rPr>
              <a:t>Respuestas</a:t>
            </a:r>
            <a:r>
              <a:rPr lang="en-GB" sz="2000" b="1" dirty="0">
                <a:solidFill>
                  <a:schemeClr val="accent5">
                    <a:lumMod val="50000"/>
                  </a:schemeClr>
                </a:solidFill>
              </a:rPr>
              <a:t>: </a:t>
            </a:r>
            <a:r>
              <a:rPr lang="x-none" sz="2000" b="1" dirty="0">
                <a:solidFill>
                  <a:schemeClr val="accent5">
                    <a:lumMod val="50000"/>
                  </a:schemeClr>
                </a:solidFill>
              </a:rPr>
              <a:t>Estudiante A</a:t>
            </a:r>
          </a:p>
        </p:txBody>
      </p:sp>
      <p:sp>
        <p:nvSpPr>
          <p:cNvPr id="4" name="CuadroTexto 3">
            <a:extLst>
              <a:ext uri="{FF2B5EF4-FFF2-40B4-BE49-F238E27FC236}">
                <a16:creationId xmlns:a16="http://schemas.microsoft.com/office/drawing/2014/main" id="{7DA44EAE-4B04-054F-9116-BF0363F34C04}"/>
              </a:ext>
            </a:extLst>
          </p:cNvPr>
          <p:cNvSpPr txBox="1"/>
          <p:nvPr/>
        </p:nvSpPr>
        <p:spPr>
          <a:xfrm>
            <a:off x="262759" y="595505"/>
            <a:ext cx="4071949" cy="400110"/>
          </a:xfrm>
          <a:prstGeom prst="rect">
            <a:avLst/>
          </a:prstGeom>
          <a:noFill/>
        </p:spPr>
        <p:txBody>
          <a:bodyPr wrap="none" rtlCol="0">
            <a:spAutoFit/>
          </a:bodyPr>
          <a:lstStyle/>
          <a:p>
            <a:pPr algn="l"/>
            <a:r>
              <a:rPr lang="x-none" sz="2000" u="sng" dirty="0">
                <a:solidFill>
                  <a:schemeClr val="accent5">
                    <a:lumMod val="50000"/>
                  </a:schemeClr>
                </a:solidFill>
              </a:rPr>
              <a:t>Say </a:t>
            </a:r>
            <a:r>
              <a:rPr lang="x-none" sz="2000" u="sng">
                <a:solidFill>
                  <a:schemeClr val="accent5">
                    <a:lumMod val="50000"/>
                  </a:schemeClr>
                </a:solidFill>
              </a:rPr>
              <a:t>these </a:t>
            </a:r>
            <a:r>
              <a:rPr lang="en-GB" sz="2000" u="sng" dirty="0">
                <a:solidFill>
                  <a:schemeClr val="accent5">
                    <a:lumMod val="50000"/>
                  </a:schemeClr>
                </a:solidFill>
              </a:rPr>
              <a:t>sentences</a:t>
            </a:r>
            <a:r>
              <a:rPr lang="x-none" sz="2000" u="sng">
                <a:solidFill>
                  <a:schemeClr val="accent5">
                    <a:lumMod val="50000"/>
                  </a:schemeClr>
                </a:solidFill>
              </a:rPr>
              <a:t> </a:t>
            </a:r>
            <a:r>
              <a:rPr lang="x-none" sz="2000" u="sng" dirty="0">
                <a:solidFill>
                  <a:schemeClr val="accent5">
                    <a:lumMod val="50000"/>
                  </a:schemeClr>
                </a:solidFill>
              </a:rPr>
              <a:t>in Spanish:</a:t>
            </a:r>
          </a:p>
        </p:txBody>
      </p:sp>
      <p:sp>
        <p:nvSpPr>
          <p:cNvPr id="7" name="CuadroTexto 6">
            <a:extLst>
              <a:ext uri="{FF2B5EF4-FFF2-40B4-BE49-F238E27FC236}">
                <a16:creationId xmlns:a16="http://schemas.microsoft.com/office/drawing/2014/main" id="{F859A833-CA1A-7D47-A683-829A720668CA}"/>
              </a:ext>
            </a:extLst>
          </p:cNvPr>
          <p:cNvSpPr txBox="1"/>
          <p:nvPr/>
        </p:nvSpPr>
        <p:spPr>
          <a:xfrm>
            <a:off x="2340244" y="3828082"/>
            <a:ext cx="926857" cy="430887"/>
          </a:xfrm>
          <a:prstGeom prst="rect">
            <a:avLst/>
          </a:prstGeom>
          <a:noFill/>
        </p:spPr>
        <p:txBody>
          <a:bodyPr wrap="none" rtlCol="0">
            <a:spAutoFit/>
          </a:bodyPr>
          <a:lstStyle/>
          <a:p>
            <a:pPr algn="l"/>
            <a:r>
              <a:rPr lang="es-ES" sz="2200" b="1" dirty="0">
                <a:solidFill>
                  <a:srgbClr val="002060"/>
                </a:solidFill>
              </a:rPr>
              <a:t>a film</a:t>
            </a:r>
            <a:endParaRPr lang="x-none" sz="2200" b="1" dirty="0">
              <a:solidFill>
                <a:srgbClr val="002060"/>
              </a:solidFill>
            </a:endParaRPr>
          </a:p>
        </p:txBody>
      </p:sp>
      <p:sp>
        <p:nvSpPr>
          <p:cNvPr id="11" name="CuadroTexto 10">
            <a:extLst>
              <a:ext uri="{FF2B5EF4-FFF2-40B4-BE49-F238E27FC236}">
                <a16:creationId xmlns:a16="http://schemas.microsoft.com/office/drawing/2014/main" id="{33547251-3767-B44C-B1BA-E8A94675918A}"/>
              </a:ext>
            </a:extLst>
          </p:cNvPr>
          <p:cNvSpPr txBox="1"/>
          <p:nvPr/>
        </p:nvSpPr>
        <p:spPr>
          <a:xfrm>
            <a:off x="1869891" y="4232521"/>
            <a:ext cx="2929007" cy="430887"/>
          </a:xfrm>
          <a:prstGeom prst="rect">
            <a:avLst/>
          </a:prstGeom>
          <a:noFill/>
        </p:spPr>
        <p:txBody>
          <a:bodyPr wrap="none" rtlCol="0">
            <a:spAutoFit/>
          </a:bodyPr>
          <a:lstStyle/>
          <a:p>
            <a:pPr algn="l"/>
            <a:r>
              <a:rPr lang="es-ES" sz="2200" b="1" dirty="0">
                <a:solidFill>
                  <a:srgbClr val="002060"/>
                </a:solidFill>
              </a:rPr>
              <a:t>to </a:t>
            </a:r>
            <a:r>
              <a:rPr lang="es-ES" sz="2200" b="1" dirty="0" err="1">
                <a:solidFill>
                  <a:srgbClr val="002060"/>
                </a:solidFill>
              </a:rPr>
              <a:t>enter</a:t>
            </a:r>
            <a:r>
              <a:rPr lang="es-ES" sz="2200" b="1" dirty="0">
                <a:solidFill>
                  <a:srgbClr val="002060"/>
                </a:solidFill>
              </a:rPr>
              <a:t> </a:t>
            </a:r>
            <a:r>
              <a:rPr lang="es-ES" sz="2200" b="1" dirty="0" err="1">
                <a:solidFill>
                  <a:srgbClr val="002060"/>
                </a:solidFill>
              </a:rPr>
              <a:t>the</a:t>
            </a:r>
            <a:r>
              <a:rPr lang="es-ES" sz="2200" b="1" dirty="0">
                <a:solidFill>
                  <a:srgbClr val="002060"/>
                </a:solidFill>
              </a:rPr>
              <a:t> </a:t>
            </a:r>
            <a:r>
              <a:rPr lang="es-ES" sz="2200" b="1" dirty="0" err="1">
                <a:solidFill>
                  <a:srgbClr val="002060"/>
                </a:solidFill>
              </a:rPr>
              <a:t>building</a:t>
            </a:r>
            <a:endParaRPr lang="x-none" sz="2200" b="1" dirty="0">
              <a:solidFill>
                <a:srgbClr val="002060"/>
              </a:solidFill>
            </a:endParaRPr>
          </a:p>
        </p:txBody>
      </p:sp>
      <p:sp>
        <p:nvSpPr>
          <p:cNvPr id="13" name="CuadroTexto 12">
            <a:extLst>
              <a:ext uri="{FF2B5EF4-FFF2-40B4-BE49-F238E27FC236}">
                <a16:creationId xmlns:a16="http://schemas.microsoft.com/office/drawing/2014/main" id="{AC13F067-905E-9B4E-95F2-C06A026B13F0}"/>
              </a:ext>
            </a:extLst>
          </p:cNvPr>
          <p:cNvSpPr txBox="1"/>
          <p:nvPr/>
        </p:nvSpPr>
        <p:spPr>
          <a:xfrm>
            <a:off x="1495248" y="4623984"/>
            <a:ext cx="3866764" cy="430887"/>
          </a:xfrm>
          <a:prstGeom prst="rect">
            <a:avLst/>
          </a:prstGeom>
          <a:noFill/>
        </p:spPr>
        <p:txBody>
          <a:bodyPr wrap="none" rtlCol="0">
            <a:spAutoFit/>
          </a:bodyPr>
          <a:lstStyle/>
          <a:p>
            <a:pPr algn="l"/>
            <a:r>
              <a:rPr lang="es-ES" sz="2200" b="1" dirty="0" err="1">
                <a:solidFill>
                  <a:srgbClr val="002060"/>
                </a:solidFill>
              </a:rPr>
              <a:t>an</a:t>
            </a:r>
            <a:r>
              <a:rPr lang="es-ES" sz="2200" b="1" dirty="0">
                <a:solidFill>
                  <a:srgbClr val="002060"/>
                </a:solidFill>
              </a:rPr>
              <a:t> interview </a:t>
            </a:r>
            <a:r>
              <a:rPr lang="es-ES" sz="2200" b="1" dirty="0" err="1">
                <a:solidFill>
                  <a:srgbClr val="002060"/>
                </a:solidFill>
              </a:rPr>
              <a:t>with</a:t>
            </a:r>
            <a:r>
              <a:rPr lang="es-ES" sz="2200" b="1" dirty="0">
                <a:solidFill>
                  <a:srgbClr val="002060"/>
                </a:solidFill>
              </a:rPr>
              <a:t> </a:t>
            </a:r>
            <a:r>
              <a:rPr lang="es-ES" sz="2200" b="1" dirty="0" err="1">
                <a:solidFill>
                  <a:srgbClr val="002060"/>
                </a:solidFill>
              </a:rPr>
              <a:t>an</a:t>
            </a:r>
            <a:r>
              <a:rPr lang="es-ES" sz="2200" b="1" dirty="0">
                <a:solidFill>
                  <a:srgbClr val="002060"/>
                </a:solidFill>
              </a:rPr>
              <a:t> </a:t>
            </a:r>
            <a:r>
              <a:rPr lang="es-ES" sz="2200" b="1" dirty="0" err="1">
                <a:solidFill>
                  <a:srgbClr val="002060"/>
                </a:solidFill>
              </a:rPr>
              <a:t>author</a:t>
            </a:r>
            <a:endParaRPr lang="x-none" sz="2200" b="1" dirty="0">
              <a:solidFill>
                <a:srgbClr val="002060"/>
              </a:solidFill>
            </a:endParaRPr>
          </a:p>
        </p:txBody>
      </p:sp>
      <p:sp>
        <p:nvSpPr>
          <p:cNvPr id="14" name="CuadroTexto 13">
            <a:extLst>
              <a:ext uri="{FF2B5EF4-FFF2-40B4-BE49-F238E27FC236}">
                <a16:creationId xmlns:a16="http://schemas.microsoft.com/office/drawing/2014/main" id="{FEC91AA6-9918-4647-99A8-DC999F5C3068}"/>
              </a:ext>
            </a:extLst>
          </p:cNvPr>
          <p:cNvSpPr txBox="1"/>
          <p:nvPr/>
        </p:nvSpPr>
        <p:spPr>
          <a:xfrm>
            <a:off x="1759743" y="5037490"/>
            <a:ext cx="3823483" cy="430887"/>
          </a:xfrm>
          <a:prstGeom prst="rect">
            <a:avLst/>
          </a:prstGeom>
          <a:noFill/>
        </p:spPr>
        <p:txBody>
          <a:bodyPr wrap="none" rtlCol="0">
            <a:spAutoFit/>
          </a:bodyPr>
          <a:lstStyle/>
          <a:p>
            <a:pPr algn="l"/>
            <a:r>
              <a:rPr lang="es-ES" sz="2200" b="1" dirty="0" err="1">
                <a:solidFill>
                  <a:srgbClr val="002060"/>
                </a:solidFill>
              </a:rPr>
              <a:t>friends</a:t>
            </a:r>
            <a:r>
              <a:rPr lang="es-ES" sz="2200" b="1" dirty="0">
                <a:solidFill>
                  <a:srgbClr val="002060"/>
                </a:solidFill>
              </a:rPr>
              <a:t> </a:t>
            </a:r>
            <a:r>
              <a:rPr lang="es-ES" sz="2200" b="1" dirty="0" err="1">
                <a:solidFill>
                  <a:srgbClr val="002060"/>
                </a:solidFill>
              </a:rPr>
              <a:t>during</a:t>
            </a:r>
            <a:r>
              <a:rPr lang="es-ES" sz="2200" b="1" dirty="0">
                <a:solidFill>
                  <a:srgbClr val="002060"/>
                </a:solidFill>
              </a:rPr>
              <a:t> </a:t>
            </a:r>
            <a:r>
              <a:rPr lang="es-ES" sz="2200" b="1" dirty="0" err="1">
                <a:solidFill>
                  <a:srgbClr val="002060"/>
                </a:solidFill>
              </a:rPr>
              <a:t>the</a:t>
            </a:r>
            <a:r>
              <a:rPr lang="es-ES" sz="2200" b="1" dirty="0">
                <a:solidFill>
                  <a:srgbClr val="002060"/>
                </a:solidFill>
              </a:rPr>
              <a:t> </a:t>
            </a:r>
            <a:r>
              <a:rPr lang="es-ES" sz="2200" b="1" dirty="0" err="1">
                <a:solidFill>
                  <a:srgbClr val="002060"/>
                </a:solidFill>
              </a:rPr>
              <a:t>activities</a:t>
            </a:r>
            <a:endParaRPr lang="x-none" sz="2200" b="1" dirty="0">
              <a:solidFill>
                <a:srgbClr val="002060"/>
              </a:solidFill>
            </a:endParaRPr>
          </a:p>
        </p:txBody>
      </p:sp>
      <p:sp>
        <p:nvSpPr>
          <p:cNvPr id="15" name="CuadroTexto 14">
            <a:extLst>
              <a:ext uri="{FF2B5EF4-FFF2-40B4-BE49-F238E27FC236}">
                <a16:creationId xmlns:a16="http://schemas.microsoft.com/office/drawing/2014/main" id="{A3A86E73-C5E5-7A4E-B504-B92A655049A5}"/>
              </a:ext>
            </a:extLst>
          </p:cNvPr>
          <p:cNvSpPr txBox="1"/>
          <p:nvPr/>
        </p:nvSpPr>
        <p:spPr>
          <a:xfrm>
            <a:off x="1477833" y="5431207"/>
            <a:ext cx="2164375" cy="430887"/>
          </a:xfrm>
          <a:prstGeom prst="rect">
            <a:avLst/>
          </a:prstGeom>
          <a:noFill/>
        </p:spPr>
        <p:txBody>
          <a:bodyPr wrap="none" rtlCol="0">
            <a:spAutoFit/>
          </a:bodyPr>
          <a:lstStyle/>
          <a:p>
            <a:pPr algn="l"/>
            <a:r>
              <a:rPr lang="es-ES" sz="2200" b="1" dirty="0" err="1">
                <a:solidFill>
                  <a:srgbClr val="002060"/>
                </a:solidFill>
              </a:rPr>
              <a:t>homework</a:t>
            </a:r>
            <a:r>
              <a:rPr lang="es-ES" sz="2200" b="1" dirty="0">
                <a:solidFill>
                  <a:srgbClr val="002060"/>
                </a:solidFill>
              </a:rPr>
              <a:t> </a:t>
            </a:r>
            <a:r>
              <a:rPr lang="es-ES" sz="2200" b="1" dirty="0" err="1">
                <a:solidFill>
                  <a:srgbClr val="002060"/>
                </a:solidFill>
              </a:rPr>
              <a:t>first</a:t>
            </a:r>
            <a:endParaRPr lang="x-none" sz="2200" b="1" dirty="0">
              <a:solidFill>
                <a:srgbClr val="002060"/>
              </a:solidFill>
            </a:endParaRPr>
          </a:p>
        </p:txBody>
      </p:sp>
      <p:sp>
        <p:nvSpPr>
          <p:cNvPr id="16" name="CuadroTexto 15">
            <a:extLst>
              <a:ext uri="{FF2B5EF4-FFF2-40B4-BE49-F238E27FC236}">
                <a16:creationId xmlns:a16="http://schemas.microsoft.com/office/drawing/2014/main" id="{C6FC7C2F-53ED-4347-81EF-ABDA50990A10}"/>
              </a:ext>
            </a:extLst>
          </p:cNvPr>
          <p:cNvSpPr txBox="1"/>
          <p:nvPr/>
        </p:nvSpPr>
        <p:spPr>
          <a:xfrm>
            <a:off x="1822299" y="5832805"/>
            <a:ext cx="2186817" cy="430887"/>
          </a:xfrm>
          <a:prstGeom prst="rect">
            <a:avLst/>
          </a:prstGeom>
          <a:noFill/>
        </p:spPr>
        <p:txBody>
          <a:bodyPr wrap="none" rtlCol="0">
            <a:spAutoFit/>
          </a:bodyPr>
          <a:lstStyle/>
          <a:p>
            <a:pPr algn="l"/>
            <a:r>
              <a:rPr lang="es-ES" sz="2200" b="1" dirty="0">
                <a:solidFill>
                  <a:srgbClr val="002060"/>
                </a:solidFill>
              </a:rPr>
              <a:t>a </a:t>
            </a:r>
            <a:r>
              <a:rPr lang="es-ES" sz="2200" b="1" dirty="0" err="1">
                <a:solidFill>
                  <a:srgbClr val="002060"/>
                </a:solidFill>
              </a:rPr>
              <a:t>Chinese</a:t>
            </a:r>
            <a:r>
              <a:rPr lang="es-ES" sz="2200" b="1" dirty="0">
                <a:solidFill>
                  <a:srgbClr val="002060"/>
                </a:solidFill>
              </a:rPr>
              <a:t> </a:t>
            </a:r>
            <a:r>
              <a:rPr lang="es-ES" sz="2200" b="1" dirty="0" err="1">
                <a:solidFill>
                  <a:srgbClr val="002060"/>
                </a:solidFill>
              </a:rPr>
              <a:t>dish</a:t>
            </a:r>
            <a:endParaRPr lang="x-none" sz="2200" b="1" dirty="0">
              <a:solidFill>
                <a:srgbClr val="002060"/>
              </a:solidFill>
            </a:endParaRPr>
          </a:p>
        </p:txBody>
      </p:sp>
      <p:sp>
        <p:nvSpPr>
          <p:cNvPr id="17" name="CuadroTexto 16">
            <a:extLst>
              <a:ext uri="{FF2B5EF4-FFF2-40B4-BE49-F238E27FC236}">
                <a16:creationId xmlns:a16="http://schemas.microsoft.com/office/drawing/2014/main" id="{C5B1507A-D8C1-E245-9280-0007412F708F}"/>
              </a:ext>
            </a:extLst>
          </p:cNvPr>
          <p:cNvSpPr txBox="1"/>
          <p:nvPr/>
        </p:nvSpPr>
        <p:spPr>
          <a:xfrm>
            <a:off x="6370647" y="3889275"/>
            <a:ext cx="519694" cy="430887"/>
          </a:xfrm>
          <a:prstGeom prst="rect">
            <a:avLst/>
          </a:prstGeom>
          <a:noFill/>
        </p:spPr>
        <p:txBody>
          <a:bodyPr wrap="none" rtlCol="0">
            <a:spAutoFit/>
          </a:bodyPr>
          <a:lstStyle/>
          <a:p>
            <a:pPr algn="l"/>
            <a:r>
              <a:rPr lang="es-ES" sz="2200" dirty="0">
                <a:solidFill>
                  <a:srgbClr val="002060"/>
                </a:solidFill>
              </a:rPr>
              <a:t>yo</a:t>
            </a:r>
            <a:endParaRPr lang="x-none" sz="2200" dirty="0">
              <a:solidFill>
                <a:srgbClr val="002060"/>
              </a:solidFill>
            </a:endParaRPr>
          </a:p>
        </p:txBody>
      </p:sp>
      <p:sp>
        <p:nvSpPr>
          <p:cNvPr id="18" name="CuadroTexto 17">
            <a:extLst>
              <a:ext uri="{FF2B5EF4-FFF2-40B4-BE49-F238E27FC236}">
                <a16:creationId xmlns:a16="http://schemas.microsoft.com/office/drawing/2014/main" id="{4C1D77E3-B3D9-AA46-9E63-298C83C211E7}"/>
              </a:ext>
            </a:extLst>
          </p:cNvPr>
          <p:cNvSpPr txBox="1"/>
          <p:nvPr/>
        </p:nvSpPr>
        <p:spPr>
          <a:xfrm>
            <a:off x="6404310" y="4286365"/>
            <a:ext cx="452368" cy="430887"/>
          </a:xfrm>
          <a:prstGeom prst="rect">
            <a:avLst/>
          </a:prstGeom>
          <a:noFill/>
        </p:spPr>
        <p:txBody>
          <a:bodyPr wrap="none" rtlCol="0">
            <a:spAutoFit/>
          </a:bodyPr>
          <a:lstStyle/>
          <a:p>
            <a:pPr algn="l"/>
            <a:r>
              <a:rPr lang="es-ES" sz="2200" dirty="0">
                <a:solidFill>
                  <a:srgbClr val="002060"/>
                </a:solidFill>
              </a:rPr>
              <a:t>tú</a:t>
            </a:r>
            <a:endParaRPr lang="x-none" sz="2200" dirty="0">
              <a:solidFill>
                <a:srgbClr val="002060"/>
              </a:solidFill>
            </a:endParaRPr>
          </a:p>
        </p:txBody>
      </p:sp>
      <p:sp>
        <p:nvSpPr>
          <p:cNvPr id="19" name="CuadroTexto 18">
            <a:extLst>
              <a:ext uri="{FF2B5EF4-FFF2-40B4-BE49-F238E27FC236}">
                <a16:creationId xmlns:a16="http://schemas.microsoft.com/office/drawing/2014/main" id="{3D2BF950-4398-3045-8BED-5A7D10EDCE52}"/>
              </a:ext>
            </a:extLst>
          </p:cNvPr>
          <p:cNvSpPr txBox="1"/>
          <p:nvPr/>
        </p:nvSpPr>
        <p:spPr>
          <a:xfrm>
            <a:off x="6370647" y="4683455"/>
            <a:ext cx="519694" cy="430887"/>
          </a:xfrm>
          <a:prstGeom prst="rect">
            <a:avLst/>
          </a:prstGeom>
          <a:noFill/>
        </p:spPr>
        <p:txBody>
          <a:bodyPr wrap="none" rtlCol="0">
            <a:spAutoFit/>
          </a:bodyPr>
          <a:lstStyle/>
          <a:p>
            <a:pPr algn="l"/>
            <a:r>
              <a:rPr lang="es-ES" sz="2200" dirty="0">
                <a:solidFill>
                  <a:srgbClr val="002060"/>
                </a:solidFill>
              </a:rPr>
              <a:t>yo</a:t>
            </a:r>
            <a:endParaRPr lang="x-none" sz="2200" dirty="0">
              <a:solidFill>
                <a:srgbClr val="002060"/>
              </a:solidFill>
            </a:endParaRPr>
          </a:p>
        </p:txBody>
      </p:sp>
      <p:sp>
        <p:nvSpPr>
          <p:cNvPr id="20" name="CuadroTexto 19">
            <a:extLst>
              <a:ext uri="{FF2B5EF4-FFF2-40B4-BE49-F238E27FC236}">
                <a16:creationId xmlns:a16="http://schemas.microsoft.com/office/drawing/2014/main" id="{1AC2E3D6-C2B8-1648-B45F-52B95492AA3F}"/>
              </a:ext>
            </a:extLst>
          </p:cNvPr>
          <p:cNvSpPr txBox="1"/>
          <p:nvPr/>
        </p:nvSpPr>
        <p:spPr>
          <a:xfrm>
            <a:off x="6370647" y="5080545"/>
            <a:ext cx="519694" cy="430887"/>
          </a:xfrm>
          <a:prstGeom prst="rect">
            <a:avLst/>
          </a:prstGeom>
          <a:noFill/>
        </p:spPr>
        <p:txBody>
          <a:bodyPr wrap="none" rtlCol="0">
            <a:spAutoFit/>
          </a:bodyPr>
          <a:lstStyle/>
          <a:p>
            <a:pPr algn="l"/>
            <a:r>
              <a:rPr lang="es-ES" sz="2200" dirty="0">
                <a:solidFill>
                  <a:srgbClr val="002060"/>
                </a:solidFill>
              </a:rPr>
              <a:t>yo</a:t>
            </a:r>
            <a:endParaRPr lang="x-none" sz="2200" dirty="0">
              <a:solidFill>
                <a:srgbClr val="002060"/>
              </a:solidFill>
            </a:endParaRPr>
          </a:p>
        </p:txBody>
      </p:sp>
      <p:sp>
        <p:nvSpPr>
          <p:cNvPr id="21" name="CuadroTexto 20">
            <a:extLst>
              <a:ext uri="{FF2B5EF4-FFF2-40B4-BE49-F238E27FC236}">
                <a16:creationId xmlns:a16="http://schemas.microsoft.com/office/drawing/2014/main" id="{AD45E163-9946-BA48-86AB-E8EB618FE801}"/>
              </a:ext>
            </a:extLst>
          </p:cNvPr>
          <p:cNvSpPr txBox="1"/>
          <p:nvPr/>
        </p:nvSpPr>
        <p:spPr>
          <a:xfrm>
            <a:off x="6294505" y="5477635"/>
            <a:ext cx="671979" cy="430887"/>
          </a:xfrm>
          <a:prstGeom prst="rect">
            <a:avLst/>
          </a:prstGeom>
          <a:noFill/>
        </p:spPr>
        <p:txBody>
          <a:bodyPr wrap="none" rtlCol="0">
            <a:spAutoFit/>
          </a:bodyPr>
          <a:lstStyle/>
          <a:p>
            <a:pPr algn="l"/>
            <a:r>
              <a:rPr lang="es-ES" sz="2200" dirty="0">
                <a:solidFill>
                  <a:srgbClr val="002060"/>
                </a:solidFill>
              </a:rPr>
              <a:t>ella</a:t>
            </a:r>
            <a:endParaRPr lang="x-none" sz="2200" dirty="0">
              <a:solidFill>
                <a:srgbClr val="002060"/>
              </a:solidFill>
            </a:endParaRPr>
          </a:p>
        </p:txBody>
      </p:sp>
      <p:sp>
        <p:nvSpPr>
          <p:cNvPr id="22" name="CuadroTexto 21">
            <a:extLst>
              <a:ext uri="{FF2B5EF4-FFF2-40B4-BE49-F238E27FC236}">
                <a16:creationId xmlns:a16="http://schemas.microsoft.com/office/drawing/2014/main" id="{0FC1A600-5DCA-B149-BF09-9AB46A43F9DC}"/>
              </a:ext>
            </a:extLst>
          </p:cNvPr>
          <p:cNvSpPr txBox="1"/>
          <p:nvPr/>
        </p:nvSpPr>
        <p:spPr>
          <a:xfrm>
            <a:off x="6294505" y="5874723"/>
            <a:ext cx="671979" cy="430887"/>
          </a:xfrm>
          <a:prstGeom prst="rect">
            <a:avLst/>
          </a:prstGeom>
          <a:noFill/>
        </p:spPr>
        <p:txBody>
          <a:bodyPr wrap="none" rtlCol="0">
            <a:spAutoFit/>
          </a:bodyPr>
          <a:lstStyle/>
          <a:p>
            <a:pPr algn="l"/>
            <a:r>
              <a:rPr lang="es-ES" sz="2200" dirty="0">
                <a:solidFill>
                  <a:srgbClr val="002060"/>
                </a:solidFill>
              </a:rPr>
              <a:t>ella</a:t>
            </a:r>
            <a:endParaRPr lang="x-none" sz="2200" dirty="0">
              <a:solidFill>
                <a:srgbClr val="002060"/>
              </a:solidFill>
            </a:endParaRPr>
          </a:p>
        </p:txBody>
      </p:sp>
      <p:pic>
        <p:nvPicPr>
          <p:cNvPr id="23" name="Picture 2" descr="http://www.clker.com/cliparts/j/p/l/D/8/K/green-tick-md.png">
            <a:extLst>
              <a:ext uri="{FF2B5EF4-FFF2-40B4-BE49-F238E27FC236}">
                <a16:creationId xmlns:a16="http://schemas.microsoft.com/office/drawing/2014/main" id="{40652A86-0E48-604B-B771-25BD26C680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15762" y="3914706"/>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95753" y="4331483"/>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FF1C6E3E-4E2A-A944-A3AC-861A6AFFE7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19703" y="4704010"/>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F2B850B0-A1E2-6E4E-8B19-EC83126A79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95753" y="5103448"/>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44DA8548-4F27-0747-86BE-B4AD7870D49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95753" y="5517831"/>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D1283E9A-6527-A344-A86A-A20A62BA82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91507" y="5888906"/>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4" descr="Twitter, Mobile, Phone, Social Media">
            <a:extLst>
              <a:ext uri="{FF2B5EF4-FFF2-40B4-BE49-F238E27FC236}">
                <a16:creationId xmlns:a16="http://schemas.microsoft.com/office/drawing/2014/main" id="{C3CB9D1D-E28C-9D46-AD34-C473D7D587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6830" y="496566"/>
            <a:ext cx="659061" cy="1272182"/>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32D4FFC5-C18D-7D4D-BBBE-B242B728AE2F}"/>
              </a:ext>
            </a:extLst>
          </p:cNvPr>
          <p:cNvSpPr txBox="1"/>
          <p:nvPr/>
        </p:nvSpPr>
        <p:spPr>
          <a:xfrm>
            <a:off x="262759" y="1062515"/>
            <a:ext cx="8026556" cy="1938992"/>
          </a:xfrm>
          <a:prstGeom prst="rect">
            <a:avLst/>
          </a:prstGeom>
          <a:noFill/>
        </p:spPr>
        <p:txBody>
          <a:bodyPr wrap="none" rtlCol="0">
            <a:spAutoFit/>
          </a:bodyPr>
          <a:lstStyle/>
          <a:p>
            <a:pPr marL="457200" indent="-457200">
              <a:buAutoNum type="arabicPeriod"/>
            </a:pPr>
            <a:r>
              <a:rPr lang="en-GB" sz="2000" b="1" dirty="0">
                <a:solidFill>
                  <a:schemeClr val="accent5">
                    <a:lumMod val="50000"/>
                  </a:schemeClr>
                </a:solidFill>
              </a:rPr>
              <a:t>Normally</a:t>
            </a:r>
            <a:r>
              <a:rPr lang="en-GB" sz="2000" dirty="0">
                <a:solidFill>
                  <a:schemeClr val="accent5">
                    <a:lumMod val="50000"/>
                  </a:schemeClr>
                </a:solidFill>
              </a:rPr>
              <a:t> I do yoga first.</a:t>
            </a:r>
          </a:p>
          <a:p>
            <a:pPr marL="457200" indent="-457200">
              <a:buAutoNum type="arabicPeriod"/>
            </a:pPr>
            <a:r>
              <a:rPr lang="x-none" sz="2000" b="1">
                <a:solidFill>
                  <a:schemeClr val="accent5">
                    <a:lumMod val="50000"/>
                  </a:schemeClr>
                </a:solidFill>
              </a:rPr>
              <a:t>This </a:t>
            </a:r>
            <a:r>
              <a:rPr lang="es-ES" sz="2000" b="1" dirty="0" err="1">
                <a:solidFill>
                  <a:schemeClr val="accent5">
                    <a:lumMod val="50000"/>
                  </a:schemeClr>
                </a:solidFill>
              </a:rPr>
              <a:t>morning</a:t>
            </a:r>
            <a:r>
              <a:rPr lang="x-none" sz="2000" b="1">
                <a:solidFill>
                  <a:schemeClr val="accent5">
                    <a:lumMod val="50000"/>
                  </a:schemeClr>
                </a:solidFill>
              </a:rPr>
              <a:t> </a:t>
            </a:r>
            <a:r>
              <a:rPr lang="x-none" sz="2000">
                <a:solidFill>
                  <a:schemeClr val="accent5">
                    <a:lumMod val="50000"/>
                  </a:schemeClr>
                </a:solidFill>
              </a:rPr>
              <a:t>I am </a:t>
            </a:r>
            <a:r>
              <a:rPr lang="es-ES" sz="2000" dirty="0" err="1">
                <a:solidFill>
                  <a:schemeClr val="accent5">
                    <a:lumMod val="50000"/>
                  </a:schemeClr>
                </a:solidFill>
              </a:rPr>
              <a:t>making</a:t>
            </a:r>
            <a:r>
              <a:rPr lang="es-ES" sz="2000" dirty="0">
                <a:solidFill>
                  <a:schemeClr val="accent5">
                    <a:lumMod val="50000"/>
                  </a:schemeClr>
                </a:solidFill>
              </a:rPr>
              <a:t> </a:t>
            </a:r>
            <a:r>
              <a:rPr lang="es-ES" sz="2000" dirty="0" err="1">
                <a:solidFill>
                  <a:schemeClr val="accent5">
                    <a:lumMod val="50000"/>
                  </a:schemeClr>
                </a:solidFill>
              </a:rPr>
              <a:t>paper</a:t>
            </a:r>
            <a:r>
              <a:rPr lang="es-ES" sz="2000" dirty="0">
                <a:solidFill>
                  <a:schemeClr val="accent5">
                    <a:lumMod val="50000"/>
                  </a:schemeClr>
                </a:solidFill>
              </a:rPr>
              <a:t> </a:t>
            </a:r>
            <a:r>
              <a:rPr lang="es-ES" sz="2000" dirty="0" err="1">
                <a:solidFill>
                  <a:schemeClr val="accent5">
                    <a:lumMod val="50000"/>
                  </a:schemeClr>
                </a:solidFill>
              </a:rPr>
              <a:t>birds</a:t>
            </a:r>
            <a:r>
              <a:rPr lang="es-ES" sz="2000" dirty="0">
                <a:solidFill>
                  <a:schemeClr val="accent5">
                    <a:lumMod val="50000"/>
                  </a:schemeClr>
                </a:solidFill>
              </a:rPr>
              <a:t>.</a:t>
            </a:r>
            <a:endParaRPr lang="x-none" sz="2000">
              <a:solidFill>
                <a:schemeClr val="accent5">
                  <a:lumMod val="50000"/>
                </a:schemeClr>
              </a:solidFill>
            </a:endParaRPr>
          </a:p>
          <a:p>
            <a:pPr marL="457200" indent="-457200">
              <a:buAutoNum type="arabicPeriod"/>
            </a:pPr>
            <a:r>
              <a:rPr lang="x-none" sz="2000" b="1">
                <a:solidFill>
                  <a:schemeClr val="accent5">
                    <a:lumMod val="50000"/>
                  </a:schemeClr>
                </a:solidFill>
              </a:rPr>
              <a:t>Now</a:t>
            </a:r>
            <a:r>
              <a:rPr lang="x-none" sz="2000">
                <a:solidFill>
                  <a:schemeClr val="accent5">
                    <a:lumMod val="50000"/>
                  </a:schemeClr>
                </a:solidFill>
              </a:rPr>
              <a:t> </a:t>
            </a:r>
            <a:r>
              <a:rPr lang="en-GB" sz="2000">
                <a:solidFill>
                  <a:schemeClr val="accent5">
                    <a:lumMod val="50000"/>
                  </a:schemeClr>
                </a:solidFill>
              </a:rPr>
              <a:t>she is making comments </a:t>
            </a:r>
            <a:r>
              <a:rPr lang="en-GB" sz="2000" dirty="0">
                <a:solidFill>
                  <a:schemeClr val="accent5">
                    <a:lumMod val="50000"/>
                  </a:schemeClr>
                </a:solidFill>
              </a:rPr>
              <a:t>on Twitter about the activities.</a:t>
            </a:r>
          </a:p>
          <a:p>
            <a:pPr marL="457200" indent="-457200">
              <a:buAutoNum type="arabicPeriod"/>
            </a:pPr>
            <a:r>
              <a:rPr lang="x-none" sz="2000" b="1">
                <a:solidFill>
                  <a:schemeClr val="accent5">
                    <a:lumMod val="50000"/>
                  </a:schemeClr>
                </a:solidFill>
              </a:rPr>
              <a:t>Generally</a:t>
            </a:r>
            <a:r>
              <a:rPr lang="x-none" sz="2000">
                <a:solidFill>
                  <a:schemeClr val="accent5">
                    <a:lumMod val="50000"/>
                  </a:schemeClr>
                </a:solidFill>
              </a:rPr>
              <a:t> </a:t>
            </a:r>
            <a:r>
              <a:rPr lang="es-ES" sz="2000">
                <a:solidFill>
                  <a:schemeClr val="accent5">
                    <a:lumMod val="50000"/>
                  </a:schemeClr>
                </a:solidFill>
              </a:rPr>
              <a:t>she does </a:t>
            </a:r>
            <a:r>
              <a:rPr lang="es-ES" sz="2000" dirty="0" err="1">
                <a:solidFill>
                  <a:schemeClr val="accent5">
                    <a:lumMod val="50000"/>
                  </a:schemeClr>
                </a:solidFill>
              </a:rPr>
              <a:t>translations</a:t>
            </a:r>
            <a:r>
              <a:rPr lang="es-ES" sz="2000" dirty="0">
                <a:solidFill>
                  <a:schemeClr val="accent5">
                    <a:lumMod val="50000"/>
                  </a:schemeClr>
                </a:solidFill>
              </a:rPr>
              <a:t> in </a:t>
            </a:r>
            <a:r>
              <a:rPr lang="es-ES" sz="2000" dirty="0" err="1">
                <a:solidFill>
                  <a:schemeClr val="accent5">
                    <a:lumMod val="50000"/>
                  </a:schemeClr>
                </a:solidFill>
              </a:rPr>
              <a:t>Spanish</a:t>
            </a:r>
            <a:r>
              <a:rPr lang="es-ES" sz="2000" dirty="0">
                <a:solidFill>
                  <a:schemeClr val="accent5">
                    <a:lumMod val="50000"/>
                  </a:schemeClr>
                </a:solidFill>
              </a:rPr>
              <a:t>.</a:t>
            </a:r>
            <a:endParaRPr lang="x-none" sz="2000" dirty="0">
              <a:solidFill>
                <a:schemeClr val="accent5">
                  <a:lumMod val="50000"/>
                </a:schemeClr>
              </a:solidFill>
            </a:endParaRPr>
          </a:p>
          <a:p>
            <a:pPr marL="457200" indent="-457200">
              <a:buFontTx/>
              <a:buAutoNum type="arabicPeriod"/>
            </a:pPr>
            <a:r>
              <a:rPr lang="x-none" sz="2000" b="1">
                <a:solidFill>
                  <a:schemeClr val="accent5">
                    <a:lumMod val="50000"/>
                  </a:schemeClr>
                </a:solidFill>
              </a:rPr>
              <a:t>Today</a:t>
            </a:r>
            <a:r>
              <a:rPr lang="x-none" sz="2000">
                <a:solidFill>
                  <a:schemeClr val="accent5">
                    <a:lumMod val="50000"/>
                  </a:schemeClr>
                </a:solidFill>
              </a:rPr>
              <a:t> </a:t>
            </a:r>
            <a:r>
              <a:rPr lang="es-ES" sz="2000" dirty="0" err="1">
                <a:solidFill>
                  <a:schemeClr val="accent5">
                    <a:lumMod val="50000"/>
                  </a:schemeClr>
                </a:solidFill>
              </a:rPr>
              <a:t>you</a:t>
            </a:r>
            <a:r>
              <a:rPr lang="es-ES" sz="2000" dirty="0">
                <a:solidFill>
                  <a:schemeClr val="accent5">
                    <a:lumMod val="50000"/>
                  </a:schemeClr>
                </a:solidFill>
              </a:rPr>
              <a:t> are </a:t>
            </a:r>
            <a:r>
              <a:rPr lang="es-ES" sz="2000" dirty="0" err="1">
                <a:solidFill>
                  <a:schemeClr val="accent5">
                    <a:lumMod val="50000"/>
                  </a:schemeClr>
                </a:solidFill>
              </a:rPr>
              <a:t>doing</a:t>
            </a:r>
            <a:r>
              <a:rPr lang="es-ES" sz="2000" dirty="0">
                <a:solidFill>
                  <a:schemeClr val="accent5">
                    <a:lumMod val="50000"/>
                  </a:schemeClr>
                </a:solidFill>
              </a:rPr>
              <a:t> a </a:t>
            </a:r>
            <a:r>
              <a:rPr lang="es-ES" sz="2000" dirty="0" err="1">
                <a:solidFill>
                  <a:schemeClr val="accent5">
                    <a:lumMod val="50000"/>
                  </a:schemeClr>
                </a:solidFill>
              </a:rPr>
              <a:t>lot</a:t>
            </a:r>
            <a:r>
              <a:rPr lang="es-ES" sz="2000" dirty="0">
                <a:solidFill>
                  <a:schemeClr val="accent5">
                    <a:lumMod val="50000"/>
                  </a:schemeClr>
                </a:solidFill>
              </a:rPr>
              <a:t> of </a:t>
            </a:r>
            <a:r>
              <a:rPr lang="es-ES" sz="2000" dirty="0" err="1">
                <a:solidFill>
                  <a:schemeClr val="accent5">
                    <a:lumMod val="50000"/>
                  </a:schemeClr>
                </a:solidFill>
              </a:rPr>
              <a:t>exercise</a:t>
            </a:r>
            <a:r>
              <a:rPr lang="es-ES" sz="2000" dirty="0">
                <a:solidFill>
                  <a:schemeClr val="accent5">
                    <a:lumMod val="50000"/>
                  </a:schemeClr>
                </a:solidFill>
              </a:rPr>
              <a:t>.</a:t>
            </a:r>
            <a:endParaRPr lang="x-none" sz="2000" dirty="0">
              <a:solidFill>
                <a:schemeClr val="accent5">
                  <a:lumMod val="50000"/>
                </a:schemeClr>
              </a:solidFill>
            </a:endParaRPr>
          </a:p>
          <a:p>
            <a:pPr marL="457200" indent="-457200">
              <a:buAutoNum type="arabicPeriod"/>
            </a:pPr>
            <a:r>
              <a:rPr lang="en-GB" sz="2000" b="1" dirty="0">
                <a:solidFill>
                  <a:schemeClr val="accent5">
                    <a:lumMod val="50000"/>
                  </a:schemeClr>
                </a:solidFill>
              </a:rPr>
              <a:t>Sometimes</a:t>
            </a:r>
            <a:r>
              <a:rPr lang="en-GB" sz="2000" dirty="0">
                <a:solidFill>
                  <a:schemeClr val="accent5">
                    <a:lumMod val="50000"/>
                  </a:schemeClr>
                </a:solidFill>
              </a:rPr>
              <a:t> </a:t>
            </a:r>
            <a:r>
              <a:rPr lang="es-ES" sz="2000" dirty="0">
                <a:solidFill>
                  <a:schemeClr val="accent5">
                    <a:lumMod val="50000"/>
                  </a:schemeClr>
                </a:solidFill>
              </a:rPr>
              <a:t>I </a:t>
            </a:r>
            <a:r>
              <a:rPr lang="es-ES" sz="2000" dirty="0" err="1">
                <a:solidFill>
                  <a:schemeClr val="accent5">
                    <a:lumMod val="50000"/>
                  </a:schemeClr>
                </a:solidFill>
              </a:rPr>
              <a:t>ask</a:t>
            </a:r>
            <a:r>
              <a:rPr lang="es-ES" sz="2000" dirty="0">
                <a:solidFill>
                  <a:schemeClr val="accent5">
                    <a:lumMod val="50000"/>
                  </a:schemeClr>
                </a:solidFill>
              </a:rPr>
              <a:t> </a:t>
            </a:r>
            <a:r>
              <a:rPr lang="es-ES" sz="2000" dirty="0" err="1">
                <a:solidFill>
                  <a:schemeClr val="accent5">
                    <a:lumMod val="50000"/>
                  </a:schemeClr>
                </a:solidFill>
              </a:rPr>
              <a:t>questions</a:t>
            </a:r>
            <a:r>
              <a:rPr lang="es-ES" sz="2000" dirty="0">
                <a:solidFill>
                  <a:schemeClr val="accent5">
                    <a:lumMod val="50000"/>
                  </a:schemeClr>
                </a:solidFill>
              </a:rPr>
              <a:t> </a:t>
            </a:r>
            <a:r>
              <a:rPr lang="es-ES" sz="2000" dirty="0" err="1">
                <a:solidFill>
                  <a:schemeClr val="accent5">
                    <a:lumMod val="50000"/>
                  </a:schemeClr>
                </a:solidFill>
              </a:rPr>
              <a:t>about</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activities</a:t>
            </a:r>
            <a:r>
              <a:rPr lang="es-ES" sz="2000" dirty="0">
                <a:solidFill>
                  <a:schemeClr val="accent5">
                    <a:lumMod val="50000"/>
                  </a:schemeClr>
                </a:solidFill>
              </a:rPr>
              <a:t>.</a:t>
            </a:r>
            <a:endParaRPr lang="x-none" sz="2000" dirty="0">
              <a:solidFill>
                <a:schemeClr val="accent5">
                  <a:lumMod val="50000"/>
                </a:schemeClr>
              </a:solidFill>
            </a:endParaRPr>
          </a:p>
        </p:txBody>
      </p:sp>
      <p:pic>
        <p:nvPicPr>
          <p:cNvPr id="35" name="Imagen 34">
            <a:extLst>
              <a:ext uri="{FF2B5EF4-FFF2-40B4-BE49-F238E27FC236}">
                <a16:creationId xmlns:a16="http://schemas.microsoft.com/office/drawing/2014/main" id="{CF83A19A-B209-004D-8555-2D61B8064569}"/>
              </a:ext>
            </a:extLst>
          </p:cNvPr>
          <p:cNvPicPr>
            <a:picLocks noChangeAspect="1"/>
          </p:cNvPicPr>
          <p:nvPr/>
        </p:nvPicPr>
        <p:blipFill>
          <a:blip r:embed="rId5"/>
          <a:stretch>
            <a:fillRect/>
          </a:stretch>
        </p:blipFill>
        <p:spPr>
          <a:xfrm>
            <a:off x="10136822" y="1567227"/>
            <a:ext cx="1439726" cy="1088808"/>
          </a:xfrm>
          <a:prstGeom prst="rect">
            <a:avLst/>
          </a:prstGeom>
        </p:spPr>
      </p:pic>
    </p:spTree>
    <p:extLst>
      <p:ext uri="{BB962C8B-B14F-4D97-AF65-F5344CB8AC3E}">
        <p14:creationId xmlns:p14="http://schemas.microsoft.com/office/powerpoint/2010/main" val="139784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4"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a 3">
            <a:extLst>
              <a:ext uri="{FF2B5EF4-FFF2-40B4-BE49-F238E27FC236}">
                <a16:creationId xmlns:a16="http://schemas.microsoft.com/office/drawing/2014/main" id="{44C1031C-7091-C449-AAAE-A1933E11FAD6}"/>
              </a:ext>
            </a:extLst>
          </p:cNvPr>
          <p:cNvGraphicFramePr>
            <a:graphicFrameLocks noGrp="1"/>
          </p:cNvGraphicFramePr>
          <p:nvPr>
            <p:extLst>
              <p:ext uri="{D42A27DB-BD31-4B8C-83A1-F6EECF244321}">
                <p14:modId xmlns:p14="http://schemas.microsoft.com/office/powerpoint/2010/main" val="1591557427"/>
              </p:ext>
            </p:extLst>
          </p:nvPr>
        </p:nvGraphicFramePr>
        <p:xfrm>
          <a:off x="419510" y="3184015"/>
          <a:ext cx="11352980" cy="3078480"/>
        </p:xfrm>
        <a:graphic>
          <a:graphicData uri="http://schemas.openxmlformats.org/drawingml/2006/table">
            <a:tbl>
              <a:tblPr firstRow="1" bandRow="1">
                <a:tableStyleId>{5DA37D80-6434-44D0-A028-1B22A696006F}</a:tableStyleId>
              </a:tblPr>
              <a:tblGrid>
                <a:gridCol w="653810">
                  <a:extLst>
                    <a:ext uri="{9D8B030D-6E8A-4147-A177-3AD203B41FA5}">
                      <a16:colId xmlns:a16="http://schemas.microsoft.com/office/drawing/2014/main" val="698080007"/>
                    </a:ext>
                  </a:extLst>
                </a:gridCol>
                <a:gridCol w="4778840">
                  <a:extLst>
                    <a:ext uri="{9D8B030D-6E8A-4147-A177-3AD203B41FA5}">
                      <a16:colId xmlns:a16="http://schemas.microsoft.com/office/drawing/2014/main" val="1362552470"/>
                    </a:ext>
                  </a:extLst>
                </a:gridCol>
                <a:gridCol w="1838821">
                  <a:extLst>
                    <a:ext uri="{9D8B030D-6E8A-4147-A177-3AD203B41FA5}">
                      <a16:colId xmlns:a16="http://schemas.microsoft.com/office/drawing/2014/main" val="4242210323"/>
                    </a:ext>
                  </a:extLst>
                </a:gridCol>
                <a:gridCol w="1810913">
                  <a:extLst>
                    <a:ext uri="{9D8B030D-6E8A-4147-A177-3AD203B41FA5}">
                      <a16:colId xmlns:a16="http://schemas.microsoft.com/office/drawing/2014/main" val="1972756131"/>
                    </a:ext>
                  </a:extLst>
                </a:gridCol>
                <a:gridCol w="2270596">
                  <a:extLst>
                    <a:ext uri="{9D8B030D-6E8A-4147-A177-3AD203B41FA5}">
                      <a16:colId xmlns:a16="http://schemas.microsoft.com/office/drawing/2014/main" val="2217310471"/>
                    </a:ext>
                  </a:extLst>
                </a:gridCol>
              </a:tblGrid>
              <a:tr h="576522">
                <a:tc>
                  <a:txBody>
                    <a:bodyPr/>
                    <a:lstStyle/>
                    <a:p>
                      <a:pPr algn="ctr"/>
                      <a:endParaRPr lang="x-none" dirty="0">
                        <a:solidFill>
                          <a:schemeClr val="accent5">
                            <a:lumMod val="50000"/>
                          </a:schemeClr>
                        </a:solidFill>
                      </a:endParaRPr>
                    </a:p>
                  </a:txBody>
                  <a:tcPr anchor="ctr"/>
                </a:tc>
                <a:tc>
                  <a:txBody>
                    <a:bodyPr/>
                    <a:lstStyle/>
                    <a:p>
                      <a:pPr algn="ctr"/>
                      <a:r>
                        <a:rPr lang="es-ES" sz="2000" dirty="0">
                          <a:solidFill>
                            <a:schemeClr val="accent5">
                              <a:lumMod val="50000"/>
                            </a:schemeClr>
                          </a:solidFill>
                        </a:rPr>
                        <a:t>¿qué?</a:t>
                      </a:r>
                      <a:endParaRPr lang="x-none" sz="2000">
                        <a:solidFill>
                          <a:schemeClr val="accent5">
                            <a:lumMod val="50000"/>
                          </a:schemeClr>
                        </a:solidFill>
                      </a:endParaRPr>
                    </a:p>
                  </a:txBody>
                  <a:tcPr anchor="ctr"/>
                </a:tc>
                <a:tc>
                  <a:txBody>
                    <a:bodyPr/>
                    <a:lstStyle/>
                    <a:p>
                      <a:pPr algn="ctr"/>
                      <a:r>
                        <a:rPr lang="es-ES" sz="2000" dirty="0">
                          <a:solidFill>
                            <a:schemeClr val="accent5">
                              <a:lumMod val="50000"/>
                            </a:schemeClr>
                          </a:solidFill>
                        </a:rPr>
                        <a:t>¿</a:t>
                      </a:r>
                      <a:r>
                        <a:rPr lang="es-ES" sz="2000">
                          <a:solidFill>
                            <a:schemeClr val="accent5">
                              <a:lumMod val="50000"/>
                            </a:schemeClr>
                          </a:solidFill>
                        </a:rPr>
                        <a:t>quién?</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a:solidFill>
                            <a:srgbClr val="002060"/>
                          </a:solidFill>
                        </a:rPr>
                        <a:t>(yo, tú o ella)</a:t>
                      </a:r>
                      <a:endParaRPr lang="x-none" sz="2000">
                        <a:solidFill>
                          <a:srgbClr val="002060"/>
                        </a:solidFill>
                      </a:endParaRPr>
                    </a:p>
                  </a:txBody>
                  <a:tcPr anchor="ctr"/>
                </a:tc>
                <a:tc>
                  <a:txBody>
                    <a:bodyPr/>
                    <a:lstStyle/>
                    <a:p>
                      <a:pPr algn="ctr"/>
                      <a:r>
                        <a:rPr lang="x-none" sz="2000" dirty="0">
                          <a:solidFill>
                            <a:schemeClr val="accent5">
                              <a:lumMod val="50000"/>
                            </a:schemeClr>
                          </a:solidFill>
                        </a:rPr>
                        <a:t>it happens regularly</a:t>
                      </a:r>
                    </a:p>
                  </a:txBody>
                  <a:tcPr anchor="ctr"/>
                </a:tc>
                <a:tc>
                  <a:txBody>
                    <a:bodyPr/>
                    <a:lstStyle/>
                    <a:p>
                      <a:pPr algn="ctr"/>
                      <a:r>
                        <a:rPr lang="x-none" sz="2000" dirty="0">
                          <a:solidFill>
                            <a:schemeClr val="accent5">
                              <a:lumMod val="50000"/>
                            </a:schemeClr>
                          </a:solidFill>
                        </a:rPr>
                        <a:t>it’s happening now</a:t>
                      </a:r>
                    </a:p>
                  </a:txBody>
                  <a:tcPr anchor="ctr"/>
                </a:tc>
                <a:extLst>
                  <a:ext uri="{0D108BD9-81ED-4DB2-BD59-A6C34878D82A}">
                    <a16:rowId xmlns:a16="http://schemas.microsoft.com/office/drawing/2014/main" val="3600718741"/>
                  </a:ext>
                </a:extLst>
              </a:tr>
              <a:tr h="370840">
                <a:tc>
                  <a:txBody>
                    <a:bodyPr/>
                    <a:lstStyle/>
                    <a:p>
                      <a:pPr algn="ctr"/>
                      <a:r>
                        <a:rPr lang="x-none" sz="2000" b="1" dirty="0">
                          <a:solidFill>
                            <a:schemeClr val="accent5">
                              <a:lumMod val="50000"/>
                            </a:schemeClr>
                          </a:solidFill>
                        </a:rPr>
                        <a:t>1</a:t>
                      </a:r>
                    </a:p>
                  </a:txBody>
                  <a:tcPr anchor="ctr"/>
                </a:tc>
                <a:tc>
                  <a:txBody>
                    <a:bodyPr/>
                    <a:lstStyle/>
                    <a:p>
                      <a:pPr algn="l"/>
                      <a:r>
                        <a:rPr lang="es-ES" sz="2000" dirty="0">
                          <a:solidFill>
                            <a:schemeClr val="accent5">
                              <a:lumMod val="50000"/>
                            </a:schemeClr>
                          </a:solidFill>
                        </a:rPr>
                        <a:t>do</a:t>
                      </a:r>
                      <a:r>
                        <a:rPr lang="x-none" sz="2000">
                          <a:solidFill>
                            <a:schemeClr val="accent5">
                              <a:lumMod val="50000"/>
                            </a:schemeClr>
                          </a:solidFill>
                        </a:rPr>
                        <a:t> </a:t>
                      </a:r>
                      <a:r>
                        <a:rPr lang="x-none" sz="2000" dirty="0">
                          <a:solidFill>
                            <a:schemeClr val="accent5">
                              <a:lumMod val="50000"/>
                            </a:schemeClr>
                          </a:solidFill>
                        </a:rPr>
                        <a:t>_________________</a:t>
                      </a: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extLst>
                  <a:ext uri="{0D108BD9-81ED-4DB2-BD59-A6C34878D82A}">
                    <a16:rowId xmlns:a16="http://schemas.microsoft.com/office/drawing/2014/main" val="3137884702"/>
                  </a:ext>
                </a:extLst>
              </a:tr>
              <a:tr h="370840">
                <a:tc>
                  <a:txBody>
                    <a:bodyPr/>
                    <a:lstStyle/>
                    <a:p>
                      <a:pPr algn="ctr"/>
                      <a:r>
                        <a:rPr lang="x-none" sz="2000" b="1" dirty="0">
                          <a:solidFill>
                            <a:schemeClr val="accent5">
                              <a:lumMod val="50000"/>
                            </a:schemeClr>
                          </a:solidFill>
                        </a:rPr>
                        <a:t>2</a:t>
                      </a:r>
                    </a:p>
                  </a:txBody>
                  <a:tcPr anchor="ctr"/>
                </a:tc>
                <a:tc>
                  <a:txBody>
                    <a:bodyPr/>
                    <a:lstStyle/>
                    <a:p>
                      <a:pPr algn="l"/>
                      <a:r>
                        <a:rPr lang="es-ES" sz="2000" dirty="0" err="1">
                          <a:solidFill>
                            <a:schemeClr val="accent5">
                              <a:lumMod val="50000"/>
                            </a:schemeClr>
                          </a:solidFill>
                        </a:rPr>
                        <a:t>make</a:t>
                      </a:r>
                      <a:r>
                        <a:rPr lang="es-ES" sz="2000" dirty="0">
                          <a:solidFill>
                            <a:schemeClr val="accent5">
                              <a:lumMod val="50000"/>
                            </a:schemeClr>
                          </a:solidFill>
                        </a:rPr>
                        <a:t> </a:t>
                      </a:r>
                      <a:r>
                        <a:rPr lang="x-none" sz="2000">
                          <a:solidFill>
                            <a:schemeClr val="accent5">
                              <a:lumMod val="50000"/>
                            </a:schemeClr>
                          </a:solidFill>
                        </a:rPr>
                        <a:t>_________________</a:t>
                      </a:r>
                      <a:endParaRPr lang="x-none" sz="2000" dirty="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extLst>
                  <a:ext uri="{0D108BD9-81ED-4DB2-BD59-A6C34878D82A}">
                    <a16:rowId xmlns:a16="http://schemas.microsoft.com/office/drawing/2014/main" val="4093863256"/>
                  </a:ext>
                </a:extLst>
              </a:tr>
              <a:tr h="370840">
                <a:tc>
                  <a:txBody>
                    <a:bodyPr/>
                    <a:lstStyle/>
                    <a:p>
                      <a:pPr algn="ctr"/>
                      <a:r>
                        <a:rPr lang="x-none" sz="2000" b="1" dirty="0">
                          <a:solidFill>
                            <a:schemeClr val="accent5">
                              <a:lumMod val="50000"/>
                            </a:schemeClr>
                          </a:solidFill>
                        </a:rPr>
                        <a:t>3</a:t>
                      </a:r>
                    </a:p>
                  </a:txBody>
                  <a:tcPr anchor="ctr"/>
                </a:tc>
                <a:tc>
                  <a:txBody>
                    <a:bodyPr/>
                    <a:lstStyle/>
                    <a:p>
                      <a:pPr algn="l"/>
                      <a:r>
                        <a:rPr lang="es-ES" sz="2000" dirty="0" err="1">
                          <a:solidFill>
                            <a:schemeClr val="accent5">
                              <a:lumMod val="50000"/>
                            </a:schemeClr>
                          </a:solidFill>
                        </a:rPr>
                        <a:t>mak</a:t>
                      </a:r>
                      <a:r>
                        <a:rPr lang="x-none" sz="2000">
                          <a:solidFill>
                            <a:schemeClr val="accent5">
                              <a:lumMod val="50000"/>
                            </a:schemeClr>
                          </a:solidFill>
                        </a:rPr>
                        <a:t>e </a:t>
                      </a:r>
                      <a:r>
                        <a:rPr lang="x-none" sz="2000" dirty="0">
                          <a:solidFill>
                            <a:schemeClr val="accent5">
                              <a:lumMod val="50000"/>
                            </a:schemeClr>
                          </a:solidFill>
                        </a:rPr>
                        <a:t>_________________</a:t>
                      </a: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extLst>
                  <a:ext uri="{0D108BD9-81ED-4DB2-BD59-A6C34878D82A}">
                    <a16:rowId xmlns:a16="http://schemas.microsoft.com/office/drawing/2014/main" val="2765572636"/>
                  </a:ext>
                </a:extLst>
              </a:tr>
              <a:tr h="370840">
                <a:tc>
                  <a:txBody>
                    <a:bodyPr/>
                    <a:lstStyle/>
                    <a:p>
                      <a:pPr algn="ctr"/>
                      <a:r>
                        <a:rPr lang="x-none" sz="2000" b="1" dirty="0">
                          <a:solidFill>
                            <a:schemeClr val="accent5">
                              <a:lumMod val="50000"/>
                            </a:schemeClr>
                          </a:solidFill>
                        </a:rPr>
                        <a:t>4</a:t>
                      </a:r>
                    </a:p>
                  </a:txBody>
                  <a:tcPr anchor="ctr"/>
                </a:tc>
                <a:tc>
                  <a:txBody>
                    <a:bodyPr/>
                    <a:lstStyle/>
                    <a:p>
                      <a:pPr algn="l"/>
                      <a:r>
                        <a:rPr lang="es-ES" sz="2000" dirty="0">
                          <a:solidFill>
                            <a:schemeClr val="accent5">
                              <a:lumMod val="50000"/>
                            </a:schemeClr>
                          </a:solidFill>
                        </a:rPr>
                        <a:t>do</a:t>
                      </a:r>
                      <a:r>
                        <a:rPr lang="x-none" sz="2000">
                          <a:solidFill>
                            <a:schemeClr val="accent5">
                              <a:lumMod val="50000"/>
                            </a:schemeClr>
                          </a:solidFill>
                        </a:rPr>
                        <a:t> _____________</a:t>
                      </a:r>
                      <a:r>
                        <a:rPr lang="es-ES" sz="2000" dirty="0">
                          <a:solidFill>
                            <a:schemeClr val="accent5">
                              <a:lumMod val="50000"/>
                            </a:schemeClr>
                          </a:solidFill>
                        </a:rPr>
                        <a:t>___</a:t>
                      </a:r>
                      <a:r>
                        <a:rPr lang="x-none" sz="2000">
                          <a:solidFill>
                            <a:schemeClr val="accent5">
                              <a:lumMod val="50000"/>
                            </a:schemeClr>
                          </a:solidFill>
                        </a:rPr>
                        <a:t>____</a:t>
                      </a:r>
                      <a:endParaRPr lang="x-none" sz="2000" dirty="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extLst>
                  <a:ext uri="{0D108BD9-81ED-4DB2-BD59-A6C34878D82A}">
                    <a16:rowId xmlns:a16="http://schemas.microsoft.com/office/drawing/2014/main" val="891339861"/>
                  </a:ext>
                </a:extLst>
              </a:tr>
              <a:tr h="370840">
                <a:tc>
                  <a:txBody>
                    <a:bodyPr/>
                    <a:lstStyle/>
                    <a:p>
                      <a:pPr algn="ctr"/>
                      <a:r>
                        <a:rPr lang="x-none" sz="2000" b="1" dirty="0">
                          <a:solidFill>
                            <a:schemeClr val="accent5">
                              <a:lumMod val="50000"/>
                            </a:schemeClr>
                          </a:solidFill>
                        </a:rPr>
                        <a:t>5</a:t>
                      </a:r>
                    </a:p>
                  </a:txBody>
                  <a:tcPr anchor="ctr"/>
                </a:tc>
                <a:tc>
                  <a:txBody>
                    <a:bodyPr/>
                    <a:lstStyle/>
                    <a:p>
                      <a:pPr algn="l"/>
                      <a:r>
                        <a:rPr lang="es-ES" sz="2000" dirty="0">
                          <a:solidFill>
                            <a:schemeClr val="accent5">
                              <a:lumMod val="50000"/>
                            </a:schemeClr>
                          </a:solidFill>
                        </a:rPr>
                        <a:t>do</a:t>
                      </a:r>
                      <a:r>
                        <a:rPr lang="x-none" sz="2000">
                          <a:solidFill>
                            <a:schemeClr val="accent5">
                              <a:lumMod val="50000"/>
                            </a:schemeClr>
                          </a:solidFill>
                        </a:rPr>
                        <a:t> </a:t>
                      </a:r>
                      <a:r>
                        <a:rPr lang="x-none" sz="2000" dirty="0">
                          <a:solidFill>
                            <a:schemeClr val="accent5">
                              <a:lumMod val="50000"/>
                            </a:schemeClr>
                          </a:solidFill>
                        </a:rPr>
                        <a:t>_________________</a:t>
                      </a: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extLst>
                  <a:ext uri="{0D108BD9-81ED-4DB2-BD59-A6C34878D82A}">
                    <a16:rowId xmlns:a16="http://schemas.microsoft.com/office/drawing/2014/main" val="1955134974"/>
                  </a:ext>
                </a:extLst>
              </a:tr>
              <a:tr h="370840">
                <a:tc>
                  <a:txBody>
                    <a:bodyPr/>
                    <a:lstStyle/>
                    <a:p>
                      <a:pPr algn="ctr"/>
                      <a:r>
                        <a:rPr lang="x-none" sz="2000" b="1" dirty="0">
                          <a:solidFill>
                            <a:schemeClr val="accent5">
                              <a:lumMod val="50000"/>
                            </a:schemeClr>
                          </a:solidFill>
                        </a:rPr>
                        <a:t>6</a:t>
                      </a:r>
                    </a:p>
                  </a:txBody>
                  <a:tcPr anchor="ctr"/>
                </a:tc>
                <a:tc>
                  <a:txBody>
                    <a:bodyPr/>
                    <a:lstStyle/>
                    <a:p>
                      <a:pPr algn="l"/>
                      <a:r>
                        <a:rPr lang="es-ES" sz="2000" dirty="0" err="1">
                          <a:solidFill>
                            <a:schemeClr val="accent5">
                              <a:lumMod val="50000"/>
                            </a:schemeClr>
                          </a:solidFill>
                        </a:rPr>
                        <a:t>ask</a:t>
                      </a:r>
                      <a:r>
                        <a:rPr lang="x-none" sz="2000">
                          <a:solidFill>
                            <a:schemeClr val="accent5">
                              <a:lumMod val="50000"/>
                            </a:schemeClr>
                          </a:solidFill>
                        </a:rPr>
                        <a:t> </a:t>
                      </a:r>
                      <a:r>
                        <a:rPr lang="x-none" sz="2000" dirty="0">
                          <a:solidFill>
                            <a:schemeClr val="accent5">
                              <a:lumMod val="50000"/>
                            </a:schemeClr>
                          </a:solidFill>
                        </a:rPr>
                        <a:t>_________________</a:t>
                      </a: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a:solidFill>
                          <a:schemeClr val="accent5">
                            <a:lumMod val="50000"/>
                          </a:schemeClr>
                        </a:solidFill>
                      </a:endParaRPr>
                    </a:p>
                  </a:txBody>
                  <a:tcPr anchor="ctr"/>
                </a:tc>
                <a:tc>
                  <a:txBody>
                    <a:bodyPr/>
                    <a:lstStyle/>
                    <a:p>
                      <a:pPr algn="ctr"/>
                      <a:endParaRPr lang="x-none" sz="2000" dirty="0">
                        <a:solidFill>
                          <a:schemeClr val="accent5">
                            <a:lumMod val="50000"/>
                          </a:schemeClr>
                        </a:solidFill>
                      </a:endParaRPr>
                    </a:p>
                  </a:txBody>
                  <a:tcPr anchor="ctr"/>
                </a:tc>
                <a:extLst>
                  <a:ext uri="{0D108BD9-81ED-4DB2-BD59-A6C34878D82A}">
                    <a16:rowId xmlns:a16="http://schemas.microsoft.com/office/drawing/2014/main" val="1220301681"/>
                  </a:ext>
                </a:extLst>
              </a:tr>
            </a:tbl>
          </a:graphicData>
        </a:graphic>
      </p:graphicFrame>
      <p:sp>
        <p:nvSpPr>
          <p:cNvPr id="2" name="Título 1">
            <a:extLst>
              <a:ext uri="{FF2B5EF4-FFF2-40B4-BE49-F238E27FC236}">
                <a16:creationId xmlns:a16="http://schemas.microsoft.com/office/drawing/2014/main" id="{D0E17F59-3B7E-0547-8F5E-9C523196DEB1}"/>
              </a:ext>
            </a:extLst>
          </p:cNvPr>
          <p:cNvSpPr>
            <a:spLocks noGrp="1"/>
          </p:cNvSpPr>
          <p:nvPr>
            <p:ph type="title"/>
          </p:nvPr>
        </p:nvSpPr>
        <p:spPr>
          <a:xfrm>
            <a:off x="10787090" y="328550"/>
            <a:ext cx="1273903" cy="352487"/>
          </a:xfrm>
        </p:spPr>
        <p:txBody>
          <a:bodyPr>
            <a:noAutofit/>
          </a:bodyPr>
          <a:lstStyle/>
          <a:p>
            <a:pPr algn="ctr"/>
            <a:r>
              <a:rPr lang="x-none" sz="2000" b="1" dirty="0">
                <a:solidFill>
                  <a:schemeClr val="bg1"/>
                </a:solidFill>
              </a:rPr>
              <a:t>hablar</a:t>
            </a:r>
          </a:p>
        </p:txBody>
      </p:sp>
      <p:sp>
        <p:nvSpPr>
          <p:cNvPr id="6" name="Title 1">
            <a:extLst>
              <a:ext uri="{FF2B5EF4-FFF2-40B4-BE49-F238E27FC236}">
                <a16:creationId xmlns:a16="http://schemas.microsoft.com/office/drawing/2014/main" id="{0F41968E-4E90-E641-85B5-1F4C585F1FE2}"/>
              </a:ext>
            </a:extLst>
          </p:cNvPr>
          <p:cNvSpPr txBox="1">
            <a:spLocks/>
          </p:cNvSpPr>
          <p:nvPr/>
        </p:nvSpPr>
        <p:spPr>
          <a:xfrm>
            <a:off x="10856685" y="136475"/>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b="1" dirty="0">
              <a:solidFill>
                <a:schemeClr val="bg1"/>
              </a:solidFill>
            </a:endParaRPr>
          </a:p>
        </p:txBody>
      </p:sp>
      <p:sp>
        <p:nvSpPr>
          <p:cNvPr id="9" name="CuadroTexto 8">
            <a:extLst>
              <a:ext uri="{FF2B5EF4-FFF2-40B4-BE49-F238E27FC236}">
                <a16:creationId xmlns:a16="http://schemas.microsoft.com/office/drawing/2014/main" id="{20E8BD4D-95E1-144A-B2C1-C5B00A2A6B58}"/>
              </a:ext>
            </a:extLst>
          </p:cNvPr>
          <p:cNvSpPr txBox="1"/>
          <p:nvPr/>
        </p:nvSpPr>
        <p:spPr>
          <a:xfrm>
            <a:off x="262759" y="128495"/>
            <a:ext cx="3205951" cy="400110"/>
          </a:xfrm>
          <a:prstGeom prst="rect">
            <a:avLst/>
          </a:prstGeom>
          <a:noFill/>
        </p:spPr>
        <p:txBody>
          <a:bodyPr wrap="none" rtlCol="0">
            <a:spAutoFit/>
          </a:bodyPr>
          <a:lstStyle/>
          <a:p>
            <a:pPr algn="l"/>
            <a:r>
              <a:rPr lang="en-GB" sz="2000" b="1" dirty="0" err="1">
                <a:solidFill>
                  <a:schemeClr val="accent5">
                    <a:lumMod val="50000"/>
                  </a:schemeClr>
                </a:solidFill>
              </a:rPr>
              <a:t>Respuestas</a:t>
            </a:r>
            <a:r>
              <a:rPr lang="en-GB" sz="2000" b="1" dirty="0">
                <a:solidFill>
                  <a:schemeClr val="accent5">
                    <a:lumMod val="50000"/>
                  </a:schemeClr>
                </a:solidFill>
              </a:rPr>
              <a:t>: </a:t>
            </a:r>
            <a:r>
              <a:rPr lang="x-none" sz="2000" b="1" dirty="0">
                <a:solidFill>
                  <a:schemeClr val="accent5">
                    <a:lumMod val="50000"/>
                  </a:schemeClr>
                </a:solidFill>
              </a:rPr>
              <a:t>Estudiante B</a:t>
            </a:r>
          </a:p>
        </p:txBody>
      </p:sp>
      <p:sp>
        <p:nvSpPr>
          <p:cNvPr id="4" name="CuadroTexto 3">
            <a:extLst>
              <a:ext uri="{FF2B5EF4-FFF2-40B4-BE49-F238E27FC236}">
                <a16:creationId xmlns:a16="http://schemas.microsoft.com/office/drawing/2014/main" id="{7DA44EAE-4B04-054F-9116-BF0363F34C04}"/>
              </a:ext>
            </a:extLst>
          </p:cNvPr>
          <p:cNvSpPr txBox="1"/>
          <p:nvPr/>
        </p:nvSpPr>
        <p:spPr>
          <a:xfrm>
            <a:off x="262759" y="595505"/>
            <a:ext cx="4071949" cy="400110"/>
          </a:xfrm>
          <a:prstGeom prst="rect">
            <a:avLst/>
          </a:prstGeom>
          <a:noFill/>
        </p:spPr>
        <p:txBody>
          <a:bodyPr wrap="none" rtlCol="0">
            <a:spAutoFit/>
          </a:bodyPr>
          <a:lstStyle/>
          <a:p>
            <a:pPr algn="l"/>
            <a:r>
              <a:rPr lang="x-none" sz="2000" u="sng" dirty="0">
                <a:solidFill>
                  <a:schemeClr val="accent5">
                    <a:lumMod val="50000"/>
                  </a:schemeClr>
                </a:solidFill>
              </a:rPr>
              <a:t>Say </a:t>
            </a:r>
            <a:r>
              <a:rPr lang="x-none" sz="2000" u="sng">
                <a:solidFill>
                  <a:schemeClr val="accent5">
                    <a:lumMod val="50000"/>
                  </a:schemeClr>
                </a:solidFill>
              </a:rPr>
              <a:t>these </a:t>
            </a:r>
            <a:r>
              <a:rPr lang="en-GB" sz="2000" u="sng">
                <a:solidFill>
                  <a:schemeClr val="accent5">
                    <a:lumMod val="50000"/>
                  </a:schemeClr>
                </a:solidFill>
              </a:rPr>
              <a:t>sentences</a:t>
            </a:r>
            <a:r>
              <a:rPr lang="x-none" sz="2000" u="sng">
                <a:solidFill>
                  <a:schemeClr val="accent5">
                    <a:lumMod val="50000"/>
                  </a:schemeClr>
                </a:solidFill>
              </a:rPr>
              <a:t> </a:t>
            </a:r>
            <a:r>
              <a:rPr lang="x-none" sz="2000" u="sng" dirty="0">
                <a:solidFill>
                  <a:schemeClr val="accent5">
                    <a:lumMod val="50000"/>
                  </a:schemeClr>
                </a:solidFill>
              </a:rPr>
              <a:t>in Spanish:</a:t>
            </a:r>
          </a:p>
        </p:txBody>
      </p:sp>
      <p:sp>
        <p:nvSpPr>
          <p:cNvPr id="13" name="CuadroTexto 12">
            <a:extLst>
              <a:ext uri="{FF2B5EF4-FFF2-40B4-BE49-F238E27FC236}">
                <a16:creationId xmlns:a16="http://schemas.microsoft.com/office/drawing/2014/main" id="{723EB8E8-E37D-9F47-AEED-5562725C3281}"/>
              </a:ext>
            </a:extLst>
          </p:cNvPr>
          <p:cNvSpPr txBox="1"/>
          <p:nvPr/>
        </p:nvSpPr>
        <p:spPr>
          <a:xfrm>
            <a:off x="2340244" y="3828082"/>
            <a:ext cx="901209" cy="430887"/>
          </a:xfrm>
          <a:prstGeom prst="rect">
            <a:avLst/>
          </a:prstGeom>
          <a:noFill/>
        </p:spPr>
        <p:txBody>
          <a:bodyPr wrap="none" rtlCol="0">
            <a:spAutoFit/>
          </a:bodyPr>
          <a:lstStyle/>
          <a:p>
            <a:pPr algn="l"/>
            <a:r>
              <a:rPr lang="es-ES" sz="2200" b="1" dirty="0">
                <a:solidFill>
                  <a:srgbClr val="002060"/>
                </a:solidFill>
              </a:rPr>
              <a:t>yoga</a:t>
            </a:r>
            <a:endParaRPr lang="x-none" sz="2200" b="1" dirty="0">
              <a:solidFill>
                <a:srgbClr val="002060"/>
              </a:solidFill>
            </a:endParaRPr>
          </a:p>
        </p:txBody>
      </p:sp>
      <p:sp>
        <p:nvSpPr>
          <p:cNvPr id="14" name="CuadroTexto 13">
            <a:extLst>
              <a:ext uri="{FF2B5EF4-FFF2-40B4-BE49-F238E27FC236}">
                <a16:creationId xmlns:a16="http://schemas.microsoft.com/office/drawing/2014/main" id="{A2E0F74B-51EF-3945-B521-C85590112F3B}"/>
              </a:ext>
            </a:extLst>
          </p:cNvPr>
          <p:cNvSpPr txBox="1"/>
          <p:nvPr/>
        </p:nvSpPr>
        <p:spPr>
          <a:xfrm>
            <a:off x="2140036" y="4226033"/>
            <a:ext cx="1744388" cy="430887"/>
          </a:xfrm>
          <a:prstGeom prst="rect">
            <a:avLst/>
          </a:prstGeom>
          <a:noFill/>
        </p:spPr>
        <p:txBody>
          <a:bodyPr wrap="none" rtlCol="0">
            <a:spAutoFit/>
          </a:bodyPr>
          <a:lstStyle/>
          <a:p>
            <a:pPr algn="l"/>
            <a:r>
              <a:rPr lang="es-ES" sz="2200" b="1" dirty="0" err="1">
                <a:solidFill>
                  <a:schemeClr val="accent5">
                    <a:lumMod val="50000"/>
                  </a:schemeClr>
                </a:solidFill>
              </a:rPr>
              <a:t>paper</a:t>
            </a:r>
            <a:r>
              <a:rPr lang="es-ES" sz="2200" b="1" dirty="0">
                <a:solidFill>
                  <a:schemeClr val="accent5">
                    <a:lumMod val="50000"/>
                  </a:schemeClr>
                </a:solidFill>
              </a:rPr>
              <a:t> </a:t>
            </a:r>
            <a:r>
              <a:rPr lang="es-ES" sz="2200" b="1" dirty="0" err="1">
                <a:solidFill>
                  <a:schemeClr val="accent5">
                    <a:lumMod val="50000"/>
                  </a:schemeClr>
                </a:solidFill>
              </a:rPr>
              <a:t>birds</a:t>
            </a:r>
            <a:endParaRPr lang="x-none" sz="2200" b="1" dirty="0">
              <a:solidFill>
                <a:schemeClr val="accent5">
                  <a:lumMod val="50000"/>
                </a:schemeClr>
              </a:solidFill>
            </a:endParaRPr>
          </a:p>
        </p:txBody>
      </p:sp>
      <p:sp>
        <p:nvSpPr>
          <p:cNvPr id="15" name="CuadroTexto 14">
            <a:extLst>
              <a:ext uri="{FF2B5EF4-FFF2-40B4-BE49-F238E27FC236}">
                <a16:creationId xmlns:a16="http://schemas.microsoft.com/office/drawing/2014/main" id="{BFE60B9B-4806-B646-A769-14CB3CEB54C6}"/>
              </a:ext>
            </a:extLst>
          </p:cNvPr>
          <p:cNvSpPr txBox="1"/>
          <p:nvPr/>
        </p:nvSpPr>
        <p:spPr>
          <a:xfrm>
            <a:off x="1892975" y="4623984"/>
            <a:ext cx="2996333" cy="430887"/>
          </a:xfrm>
          <a:prstGeom prst="rect">
            <a:avLst/>
          </a:prstGeom>
          <a:noFill/>
        </p:spPr>
        <p:txBody>
          <a:bodyPr wrap="none" rtlCol="0">
            <a:spAutoFit/>
          </a:bodyPr>
          <a:lstStyle/>
          <a:p>
            <a:pPr algn="l"/>
            <a:r>
              <a:rPr lang="es-ES" sz="2200" b="1" dirty="0" err="1">
                <a:solidFill>
                  <a:schemeClr val="accent5">
                    <a:lumMod val="50000"/>
                  </a:schemeClr>
                </a:solidFill>
              </a:rPr>
              <a:t>comments</a:t>
            </a:r>
            <a:r>
              <a:rPr lang="es-ES" sz="2200" b="1" dirty="0">
                <a:solidFill>
                  <a:schemeClr val="accent5">
                    <a:lumMod val="50000"/>
                  </a:schemeClr>
                </a:solidFill>
              </a:rPr>
              <a:t> </a:t>
            </a:r>
            <a:r>
              <a:rPr lang="es-ES" sz="2200" b="1" dirty="0" err="1">
                <a:solidFill>
                  <a:schemeClr val="accent5">
                    <a:lumMod val="50000"/>
                  </a:schemeClr>
                </a:solidFill>
              </a:rPr>
              <a:t>on</a:t>
            </a:r>
            <a:r>
              <a:rPr lang="es-ES" sz="2200" b="1" dirty="0">
                <a:solidFill>
                  <a:schemeClr val="accent5">
                    <a:lumMod val="50000"/>
                  </a:schemeClr>
                </a:solidFill>
              </a:rPr>
              <a:t> Twitter</a:t>
            </a:r>
            <a:endParaRPr lang="x-none" sz="2200" b="1" dirty="0">
              <a:solidFill>
                <a:schemeClr val="accent5">
                  <a:lumMod val="50000"/>
                </a:schemeClr>
              </a:solidFill>
            </a:endParaRPr>
          </a:p>
        </p:txBody>
      </p:sp>
      <p:sp>
        <p:nvSpPr>
          <p:cNvPr id="16" name="CuadroTexto 15">
            <a:extLst>
              <a:ext uri="{FF2B5EF4-FFF2-40B4-BE49-F238E27FC236}">
                <a16:creationId xmlns:a16="http://schemas.microsoft.com/office/drawing/2014/main" id="{3F5418DE-B3CE-AB42-B90B-FCB7B1839A43}"/>
              </a:ext>
            </a:extLst>
          </p:cNvPr>
          <p:cNvSpPr txBox="1"/>
          <p:nvPr/>
        </p:nvSpPr>
        <p:spPr>
          <a:xfrm>
            <a:off x="1484924" y="5013700"/>
            <a:ext cx="3196709" cy="430887"/>
          </a:xfrm>
          <a:prstGeom prst="rect">
            <a:avLst/>
          </a:prstGeom>
          <a:noFill/>
        </p:spPr>
        <p:txBody>
          <a:bodyPr wrap="none" rtlCol="0">
            <a:spAutoFit/>
          </a:bodyPr>
          <a:lstStyle/>
          <a:p>
            <a:pPr algn="l"/>
            <a:r>
              <a:rPr lang="es-ES" sz="2200" b="1" dirty="0" err="1">
                <a:solidFill>
                  <a:schemeClr val="accent5">
                    <a:lumMod val="50000"/>
                  </a:schemeClr>
                </a:solidFill>
              </a:rPr>
              <a:t>translations</a:t>
            </a:r>
            <a:r>
              <a:rPr lang="es-ES" sz="2200" b="1" dirty="0">
                <a:solidFill>
                  <a:schemeClr val="accent5">
                    <a:lumMod val="50000"/>
                  </a:schemeClr>
                </a:solidFill>
              </a:rPr>
              <a:t> in </a:t>
            </a:r>
            <a:r>
              <a:rPr lang="es-ES" sz="2200" b="1" dirty="0" err="1">
                <a:solidFill>
                  <a:schemeClr val="accent5">
                    <a:lumMod val="50000"/>
                  </a:schemeClr>
                </a:solidFill>
              </a:rPr>
              <a:t>Spanish</a:t>
            </a:r>
            <a:endParaRPr lang="x-none" sz="2200" b="1" dirty="0">
              <a:solidFill>
                <a:schemeClr val="accent5">
                  <a:lumMod val="50000"/>
                </a:schemeClr>
              </a:solidFill>
            </a:endParaRPr>
          </a:p>
        </p:txBody>
      </p:sp>
      <p:sp>
        <p:nvSpPr>
          <p:cNvPr id="17" name="CuadroTexto 16">
            <a:extLst>
              <a:ext uri="{FF2B5EF4-FFF2-40B4-BE49-F238E27FC236}">
                <a16:creationId xmlns:a16="http://schemas.microsoft.com/office/drawing/2014/main" id="{F31B52A7-126F-7E49-990A-FECDF2F6394D}"/>
              </a:ext>
            </a:extLst>
          </p:cNvPr>
          <p:cNvSpPr txBox="1"/>
          <p:nvPr/>
        </p:nvSpPr>
        <p:spPr>
          <a:xfrm>
            <a:off x="1521277" y="5436353"/>
            <a:ext cx="2363147" cy="430887"/>
          </a:xfrm>
          <a:prstGeom prst="rect">
            <a:avLst/>
          </a:prstGeom>
          <a:noFill/>
        </p:spPr>
        <p:txBody>
          <a:bodyPr wrap="none" rtlCol="0">
            <a:spAutoFit/>
          </a:bodyPr>
          <a:lstStyle/>
          <a:p>
            <a:pPr algn="l"/>
            <a:r>
              <a:rPr lang="es-ES" sz="2200" b="1" dirty="0">
                <a:solidFill>
                  <a:schemeClr val="accent5">
                    <a:lumMod val="50000"/>
                  </a:schemeClr>
                </a:solidFill>
              </a:rPr>
              <a:t>a </a:t>
            </a:r>
            <a:r>
              <a:rPr lang="es-ES" sz="2200" b="1" dirty="0" err="1">
                <a:solidFill>
                  <a:schemeClr val="accent5">
                    <a:lumMod val="50000"/>
                  </a:schemeClr>
                </a:solidFill>
              </a:rPr>
              <a:t>lot</a:t>
            </a:r>
            <a:r>
              <a:rPr lang="es-ES" sz="2200" b="1" dirty="0">
                <a:solidFill>
                  <a:schemeClr val="accent5">
                    <a:lumMod val="50000"/>
                  </a:schemeClr>
                </a:solidFill>
              </a:rPr>
              <a:t> of </a:t>
            </a:r>
            <a:r>
              <a:rPr lang="es-ES" sz="2200" b="1" dirty="0" err="1">
                <a:solidFill>
                  <a:schemeClr val="accent5">
                    <a:lumMod val="50000"/>
                  </a:schemeClr>
                </a:solidFill>
              </a:rPr>
              <a:t>exercise</a:t>
            </a:r>
            <a:endParaRPr lang="x-none" sz="2200" b="1" dirty="0">
              <a:solidFill>
                <a:schemeClr val="accent5">
                  <a:lumMod val="50000"/>
                </a:schemeClr>
              </a:solidFill>
            </a:endParaRPr>
          </a:p>
        </p:txBody>
      </p:sp>
      <p:sp>
        <p:nvSpPr>
          <p:cNvPr id="18" name="CuadroTexto 17">
            <a:extLst>
              <a:ext uri="{FF2B5EF4-FFF2-40B4-BE49-F238E27FC236}">
                <a16:creationId xmlns:a16="http://schemas.microsoft.com/office/drawing/2014/main" id="{79C43BCD-98CB-714D-90FA-D26F328C694D}"/>
              </a:ext>
            </a:extLst>
          </p:cNvPr>
          <p:cNvSpPr txBox="1"/>
          <p:nvPr/>
        </p:nvSpPr>
        <p:spPr>
          <a:xfrm>
            <a:off x="1575259" y="5834305"/>
            <a:ext cx="4153701" cy="430887"/>
          </a:xfrm>
          <a:prstGeom prst="rect">
            <a:avLst/>
          </a:prstGeom>
          <a:noFill/>
        </p:spPr>
        <p:txBody>
          <a:bodyPr wrap="none" rtlCol="0">
            <a:spAutoFit/>
          </a:bodyPr>
          <a:lstStyle/>
          <a:p>
            <a:pPr algn="l"/>
            <a:r>
              <a:rPr lang="es-ES" sz="2200" b="1" dirty="0" err="1">
                <a:solidFill>
                  <a:schemeClr val="accent5">
                    <a:lumMod val="50000"/>
                  </a:schemeClr>
                </a:solidFill>
              </a:rPr>
              <a:t>questions</a:t>
            </a:r>
            <a:r>
              <a:rPr lang="es-ES" sz="2200" b="1" dirty="0">
                <a:solidFill>
                  <a:schemeClr val="accent5">
                    <a:lumMod val="50000"/>
                  </a:schemeClr>
                </a:solidFill>
              </a:rPr>
              <a:t> </a:t>
            </a:r>
            <a:r>
              <a:rPr lang="es-ES" sz="2200" b="1" dirty="0" err="1">
                <a:solidFill>
                  <a:schemeClr val="accent5">
                    <a:lumMod val="50000"/>
                  </a:schemeClr>
                </a:solidFill>
              </a:rPr>
              <a:t>about</a:t>
            </a:r>
            <a:r>
              <a:rPr lang="es-ES" sz="2200" b="1" dirty="0">
                <a:solidFill>
                  <a:schemeClr val="accent5">
                    <a:lumMod val="50000"/>
                  </a:schemeClr>
                </a:solidFill>
              </a:rPr>
              <a:t> </a:t>
            </a:r>
            <a:r>
              <a:rPr lang="es-ES" sz="2200" b="1" dirty="0" err="1">
                <a:solidFill>
                  <a:schemeClr val="accent5">
                    <a:lumMod val="50000"/>
                  </a:schemeClr>
                </a:solidFill>
              </a:rPr>
              <a:t>the</a:t>
            </a:r>
            <a:r>
              <a:rPr lang="es-ES" sz="2200" b="1" dirty="0">
                <a:solidFill>
                  <a:schemeClr val="accent5">
                    <a:lumMod val="50000"/>
                  </a:schemeClr>
                </a:solidFill>
              </a:rPr>
              <a:t> </a:t>
            </a:r>
            <a:r>
              <a:rPr lang="es-ES" sz="2200" b="1" dirty="0" err="1">
                <a:solidFill>
                  <a:schemeClr val="accent5">
                    <a:lumMod val="50000"/>
                  </a:schemeClr>
                </a:solidFill>
              </a:rPr>
              <a:t>activities</a:t>
            </a:r>
            <a:endParaRPr lang="x-none" sz="2200" b="1" dirty="0">
              <a:solidFill>
                <a:schemeClr val="accent5">
                  <a:lumMod val="50000"/>
                </a:schemeClr>
              </a:solidFill>
            </a:endParaRPr>
          </a:p>
        </p:txBody>
      </p:sp>
      <p:sp>
        <p:nvSpPr>
          <p:cNvPr id="19" name="CuadroTexto 18">
            <a:extLst>
              <a:ext uri="{FF2B5EF4-FFF2-40B4-BE49-F238E27FC236}">
                <a16:creationId xmlns:a16="http://schemas.microsoft.com/office/drawing/2014/main" id="{9D6EEB21-E710-D946-95E4-A434270CA72D}"/>
              </a:ext>
            </a:extLst>
          </p:cNvPr>
          <p:cNvSpPr txBox="1"/>
          <p:nvPr/>
        </p:nvSpPr>
        <p:spPr>
          <a:xfrm>
            <a:off x="6568185" y="3883546"/>
            <a:ext cx="519694" cy="430887"/>
          </a:xfrm>
          <a:prstGeom prst="rect">
            <a:avLst/>
          </a:prstGeom>
          <a:noFill/>
        </p:spPr>
        <p:txBody>
          <a:bodyPr wrap="none" rtlCol="0">
            <a:spAutoFit/>
          </a:bodyPr>
          <a:lstStyle/>
          <a:p>
            <a:pPr algn="l"/>
            <a:r>
              <a:rPr lang="es-ES" sz="2200" dirty="0">
                <a:solidFill>
                  <a:schemeClr val="accent5">
                    <a:lumMod val="50000"/>
                  </a:schemeClr>
                </a:solidFill>
              </a:rPr>
              <a:t>yo</a:t>
            </a:r>
            <a:endParaRPr lang="x-none" sz="2200" dirty="0">
              <a:solidFill>
                <a:schemeClr val="accent5">
                  <a:lumMod val="50000"/>
                </a:schemeClr>
              </a:solidFill>
            </a:endParaRPr>
          </a:p>
        </p:txBody>
      </p:sp>
      <p:sp>
        <p:nvSpPr>
          <p:cNvPr id="20" name="CuadroTexto 19">
            <a:extLst>
              <a:ext uri="{FF2B5EF4-FFF2-40B4-BE49-F238E27FC236}">
                <a16:creationId xmlns:a16="http://schemas.microsoft.com/office/drawing/2014/main" id="{2BD06743-4E0D-7149-9ACF-E23F8994C30F}"/>
              </a:ext>
            </a:extLst>
          </p:cNvPr>
          <p:cNvSpPr txBox="1"/>
          <p:nvPr/>
        </p:nvSpPr>
        <p:spPr>
          <a:xfrm>
            <a:off x="6568185" y="4279234"/>
            <a:ext cx="519694" cy="430887"/>
          </a:xfrm>
          <a:prstGeom prst="rect">
            <a:avLst/>
          </a:prstGeom>
          <a:noFill/>
        </p:spPr>
        <p:txBody>
          <a:bodyPr wrap="none" rtlCol="0">
            <a:spAutoFit/>
          </a:bodyPr>
          <a:lstStyle/>
          <a:p>
            <a:pPr algn="l"/>
            <a:r>
              <a:rPr lang="es-ES" sz="2200" dirty="0">
                <a:solidFill>
                  <a:schemeClr val="accent5">
                    <a:lumMod val="50000"/>
                  </a:schemeClr>
                </a:solidFill>
              </a:rPr>
              <a:t>yo</a:t>
            </a:r>
            <a:endParaRPr lang="x-none" sz="2200" dirty="0">
              <a:solidFill>
                <a:schemeClr val="accent5">
                  <a:lumMod val="50000"/>
                </a:schemeClr>
              </a:solidFill>
            </a:endParaRPr>
          </a:p>
        </p:txBody>
      </p:sp>
      <p:sp>
        <p:nvSpPr>
          <p:cNvPr id="21" name="CuadroTexto 20">
            <a:extLst>
              <a:ext uri="{FF2B5EF4-FFF2-40B4-BE49-F238E27FC236}">
                <a16:creationId xmlns:a16="http://schemas.microsoft.com/office/drawing/2014/main" id="{78138B15-731E-3644-8F1B-41C387BD3000}"/>
              </a:ext>
            </a:extLst>
          </p:cNvPr>
          <p:cNvSpPr txBox="1"/>
          <p:nvPr/>
        </p:nvSpPr>
        <p:spPr>
          <a:xfrm>
            <a:off x="6537009" y="4661858"/>
            <a:ext cx="671979" cy="430887"/>
          </a:xfrm>
          <a:prstGeom prst="rect">
            <a:avLst/>
          </a:prstGeom>
          <a:noFill/>
        </p:spPr>
        <p:txBody>
          <a:bodyPr wrap="none" rtlCol="0">
            <a:spAutoFit/>
          </a:bodyPr>
          <a:lstStyle/>
          <a:p>
            <a:pPr algn="l"/>
            <a:r>
              <a:rPr lang="es-ES" sz="2200">
                <a:solidFill>
                  <a:schemeClr val="accent5">
                    <a:lumMod val="50000"/>
                  </a:schemeClr>
                </a:solidFill>
              </a:rPr>
              <a:t>ella</a:t>
            </a:r>
            <a:endParaRPr lang="x-none" sz="2200" dirty="0">
              <a:solidFill>
                <a:schemeClr val="accent5">
                  <a:lumMod val="50000"/>
                </a:schemeClr>
              </a:solidFill>
            </a:endParaRPr>
          </a:p>
        </p:txBody>
      </p:sp>
      <p:sp>
        <p:nvSpPr>
          <p:cNvPr id="22" name="CuadroTexto 21">
            <a:extLst>
              <a:ext uri="{FF2B5EF4-FFF2-40B4-BE49-F238E27FC236}">
                <a16:creationId xmlns:a16="http://schemas.microsoft.com/office/drawing/2014/main" id="{915BDA08-107C-2249-BD97-D0E90E52BD1E}"/>
              </a:ext>
            </a:extLst>
          </p:cNvPr>
          <p:cNvSpPr txBox="1"/>
          <p:nvPr/>
        </p:nvSpPr>
        <p:spPr>
          <a:xfrm>
            <a:off x="6537009" y="5032795"/>
            <a:ext cx="671979" cy="430887"/>
          </a:xfrm>
          <a:prstGeom prst="rect">
            <a:avLst/>
          </a:prstGeom>
          <a:noFill/>
        </p:spPr>
        <p:txBody>
          <a:bodyPr wrap="none" rtlCol="0">
            <a:spAutoFit/>
          </a:bodyPr>
          <a:lstStyle/>
          <a:p>
            <a:pPr algn="l"/>
            <a:r>
              <a:rPr lang="es-ES" sz="2200">
                <a:solidFill>
                  <a:schemeClr val="accent5">
                    <a:lumMod val="50000"/>
                  </a:schemeClr>
                </a:solidFill>
              </a:rPr>
              <a:t>ella</a:t>
            </a:r>
            <a:endParaRPr lang="x-none" sz="2200" dirty="0">
              <a:solidFill>
                <a:schemeClr val="accent5">
                  <a:lumMod val="50000"/>
                </a:schemeClr>
              </a:solidFill>
            </a:endParaRPr>
          </a:p>
        </p:txBody>
      </p:sp>
      <p:sp>
        <p:nvSpPr>
          <p:cNvPr id="23" name="CuadroTexto 22">
            <a:extLst>
              <a:ext uri="{FF2B5EF4-FFF2-40B4-BE49-F238E27FC236}">
                <a16:creationId xmlns:a16="http://schemas.microsoft.com/office/drawing/2014/main" id="{980A4FE4-BC46-4045-A18F-14D8758E884D}"/>
              </a:ext>
            </a:extLst>
          </p:cNvPr>
          <p:cNvSpPr txBox="1"/>
          <p:nvPr/>
        </p:nvSpPr>
        <p:spPr>
          <a:xfrm>
            <a:off x="6601848" y="5466298"/>
            <a:ext cx="452368" cy="430887"/>
          </a:xfrm>
          <a:prstGeom prst="rect">
            <a:avLst/>
          </a:prstGeom>
          <a:noFill/>
        </p:spPr>
        <p:txBody>
          <a:bodyPr wrap="none" rtlCol="0">
            <a:spAutoFit/>
          </a:bodyPr>
          <a:lstStyle/>
          <a:p>
            <a:pPr algn="l"/>
            <a:r>
              <a:rPr lang="es-ES" sz="2200" dirty="0">
                <a:solidFill>
                  <a:schemeClr val="accent5">
                    <a:lumMod val="50000"/>
                  </a:schemeClr>
                </a:solidFill>
              </a:rPr>
              <a:t>tú</a:t>
            </a:r>
            <a:endParaRPr lang="x-none" sz="2200" dirty="0">
              <a:solidFill>
                <a:schemeClr val="accent5">
                  <a:lumMod val="50000"/>
                </a:schemeClr>
              </a:solidFill>
            </a:endParaRPr>
          </a:p>
        </p:txBody>
      </p:sp>
      <p:sp>
        <p:nvSpPr>
          <p:cNvPr id="24" name="CuadroTexto 23">
            <a:extLst>
              <a:ext uri="{FF2B5EF4-FFF2-40B4-BE49-F238E27FC236}">
                <a16:creationId xmlns:a16="http://schemas.microsoft.com/office/drawing/2014/main" id="{71913BA0-95BA-614D-B7C0-F0252E02FB46}"/>
              </a:ext>
            </a:extLst>
          </p:cNvPr>
          <p:cNvSpPr txBox="1"/>
          <p:nvPr/>
        </p:nvSpPr>
        <p:spPr>
          <a:xfrm>
            <a:off x="6568185" y="5861988"/>
            <a:ext cx="519694" cy="430887"/>
          </a:xfrm>
          <a:prstGeom prst="rect">
            <a:avLst/>
          </a:prstGeom>
          <a:noFill/>
        </p:spPr>
        <p:txBody>
          <a:bodyPr wrap="none" rtlCol="0">
            <a:spAutoFit/>
          </a:bodyPr>
          <a:lstStyle/>
          <a:p>
            <a:pPr algn="l"/>
            <a:r>
              <a:rPr lang="es-ES" sz="2200" dirty="0">
                <a:solidFill>
                  <a:schemeClr val="accent5">
                    <a:lumMod val="50000"/>
                  </a:schemeClr>
                </a:solidFill>
              </a:rPr>
              <a:t>yo</a:t>
            </a:r>
            <a:endParaRPr lang="x-none" sz="2200" dirty="0">
              <a:solidFill>
                <a:schemeClr val="accent5">
                  <a:lumMod val="50000"/>
                </a:schemeClr>
              </a:solidFill>
            </a:endParaRPr>
          </a:p>
        </p:txBody>
      </p:sp>
      <p:pic>
        <p:nvPicPr>
          <p:cNvPr id="25" name="Picture 2" descr="http://www.clker.com/cliparts/j/p/l/D/8/K/green-tick-md.png">
            <a:extLst>
              <a:ext uri="{FF2B5EF4-FFF2-40B4-BE49-F238E27FC236}">
                <a16:creationId xmlns:a16="http://schemas.microsoft.com/office/drawing/2014/main" id="{D8F41DCE-19CB-F240-B26F-52CCC1B23D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04604" y="3914706"/>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53E5C68B-4B34-7542-96E3-D2D89CF493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19703" y="4293154"/>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61E09F60-FB2D-3C46-8AD6-84CDDBA688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19703" y="4704010"/>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2E58949E-BF6E-C142-AB6E-7243FEB19F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04604" y="5092127"/>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F7A0376F-BC1E-8B41-9306-27F32EC115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19703" y="5494700"/>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56138E17-5D3D-3F41-B043-4D163B831A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04604" y="5874512"/>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4" name="Picture 2" descr="Noodles, Soup, Bowl, Chopstick, Egg, Cook, Breakfast">
            <a:extLst>
              <a:ext uri="{FF2B5EF4-FFF2-40B4-BE49-F238E27FC236}">
                <a16:creationId xmlns:a16="http://schemas.microsoft.com/office/drawing/2014/main" id="{CE555163-A6F4-0F47-923F-5B13CAE7C3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9734" y="136475"/>
            <a:ext cx="2947116" cy="2084404"/>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n 11" descr="Un dibujo de un personaje animado&#10;&#10;Descripción generada automáticamente con confianza baja">
            <a:extLst>
              <a:ext uri="{FF2B5EF4-FFF2-40B4-BE49-F238E27FC236}">
                <a16:creationId xmlns:a16="http://schemas.microsoft.com/office/drawing/2014/main" id="{E01E6175-82D7-F241-9DA9-BF104F4DB8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0766" y="837364"/>
            <a:ext cx="1714816" cy="1504225"/>
          </a:xfrm>
          <a:prstGeom prst="rect">
            <a:avLst/>
          </a:prstGeom>
        </p:spPr>
      </p:pic>
      <p:sp>
        <p:nvSpPr>
          <p:cNvPr id="32" name="CuadroTexto 31">
            <a:extLst>
              <a:ext uri="{FF2B5EF4-FFF2-40B4-BE49-F238E27FC236}">
                <a16:creationId xmlns:a16="http://schemas.microsoft.com/office/drawing/2014/main" id="{7A086518-3CC2-8B48-8991-5D77D6899DF5}"/>
              </a:ext>
            </a:extLst>
          </p:cNvPr>
          <p:cNvSpPr txBox="1"/>
          <p:nvPr/>
        </p:nvSpPr>
        <p:spPr>
          <a:xfrm>
            <a:off x="262759" y="1062515"/>
            <a:ext cx="7393404" cy="1938992"/>
          </a:xfrm>
          <a:prstGeom prst="rect">
            <a:avLst/>
          </a:prstGeom>
          <a:noFill/>
        </p:spPr>
        <p:txBody>
          <a:bodyPr wrap="square" rtlCol="0">
            <a:spAutoFit/>
          </a:bodyPr>
          <a:lstStyle/>
          <a:p>
            <a:pPr marL="457200" indent="-457200" algn="l">
              <a:buAutoNum type="arabicPeriod"/>
            </a:pPr>
            <a:r>
              <a:rPr lang="en-GB" sz="2000" b="1">
                <a:solidFill>
                  <a:schemeClr val="accent5">
                    <a:lumMod val="50000"/>
                  </a:schemeClr>
                </a:solidFill>
              </a:rPr>
              <a:t>This morning</a:t>
            </a:r>
            <a:r>
              <a:rPr lang="en-GB" sz="2000">
                <a:solidFill>
                  <a:schemeClr val="accent5">
                    <a:lumMod val="50000"/>
                  </a:schemeClr>
                </a:solidFill>
              </a:rPr>
              <a:t> </a:t>
            </a:r>
            <a:r>
              <a:rPr lang="x-none" sz="2000">
                <a:solidFill>
                  <a:schemeClr val="accent5">
                    <a:lumMod val="50000"/>
                  </a:schemeClr>
                </a:solidFill>
              </a:rPr>
              <a:t>I am </a:t>
            </a:r>
            <a:r>
              <a:rPr lang="es-ES" sz="2000" dirty="0" err="1">
                <a:solidFill>
                  <a:schemeClr val="accent5">
                    <a:lumMod val="50000"/>
                  </a:schemeClr>
                </a:solidFill>
              </a:rPr>
              <a:t>making</a:t>
            </a:r>
            <a:r>
              <a:rPr lang="es-ES" sz="2000" dirty="0">
                <a:solidFill>
                  <a:schemeClr val="accent5">
                    <a:lumMod val="50000"/>
                  </a:schemeClr>
                </a:solidFill>
              </a:rPr>
              <a:t> a film</a:t>
            </a:r>
            <a:r>
              <a:rPr lang="x-none" sz="2000">
                <a:solidFill>
                  <a:schemeClr val="accent5">
                    <a:lumMod val="50000"/>
                  </a:schemeClr>
                </a:solidFill>
              </a:rPr>
              <a:t>.</a:t>
            </a:r>
            <a:endParaRPr lang="x-none" sz="2000" dirty="0">
              <a:solidFill>
                <a:schemeClr val="accent5">
                  <a:lumMod val="50000"/>
                </a:schemeClr>
              </a:solidFill>
            </a:endParaRPr>
          </a:p>
          <a:p>
            <a:pPr marL="457200" indent="-457200" algn="l">
              <a:buAutoNum type="arabicPeriod"/>
            </a:pPr>
            <a:r>
              <a:rPr lang="en-GB" sz="2000" b="1" dirty="0">
                <a:solidFill>
                  <a:schemeClr val="accent5">
                    <a:lumMod val="50000"/>
                  </a:schemeClr>
                </a:solidFill>
              </a:rPr>
              <a:t>Sometimes</a:t>
            </a:r>
            <a:r>
              <a:rPr lang="en-GB" sz="2000" dirty="0">
                <a:solidFill>
                  <a:schemeClr val="accent5">
                    <a:lumMod val="50000"/>
                  </a:schemeClr>
                </a:solidFill>
              </a:rPr>
              <a:t> </a:t>
            </a:r>
            <a:r>
              <a:rPr lang="es-ES" sz="2000" dirty="0" err="1">
                <a:solidFill>
                  <a:schemeClr val="accent5">
                    <a:lumMod val="50000"/>
                  </a:schemeClr>
                </a:solidFill>
              </a:rPr>
              <a:t>you</a:t>
            </a:r>
            <a:r>
              <a:rPr lang="es-ES" sz="2000" dirty="0">
                <a:solidFill>
                  <a:schemeClr val="accent5">
                    <a:lumMod val="50000"/>
                  </a:schemeClr>
                </a:solidFill>
              </a:rPr>
              <a:t> </a:t>
            </a:r>
            <a:r>
              <a:rPr lang="es-ES" sz="2000" err="1">
                <a:solidFill>
                  <a:schemeClr val="accent5">
                    <a:lumMod val="50000"/>
                  </a:schemeClr>
                </a:solidFill>
              </a:rPr>
              <a:t>queue</a:t>
            </a:r>
            <a:r>
              <a:rPr lang="es-ES" sz="2000">
                <a:solidFill>
                  <a:schemeClr val="accent5">
                    <a:lumMod val="50000"/>
                  </a:schemeClr>
                </a:solidFill>
              </a:rPr>
              <a:t> (in order) </a:t>
            </a:r>
            <a:r>
              <a:rPr lang="es-ES" sz="2000" dirty="0">
                <a:solidFill>
                  <a:schemeClr val="accent5">
                    <a:lumMod val="50000"/>
                  </a:schemeClr>
                </a:solidFill>
              </a:rPr>
              <a:t>to </a:t>
            </a:r>
            <a:r>
              <a:rPr lang="es-ES" sz="2000" dirty="0" err="1">
                <a:solidFill>
                  <a:schemeClr val="accent5">
                    <a:lumMod val="50000"/>
                  </a:schemeClr>
                </a:solidFill>
              </a:rPr>
              <a:t>enter</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building</a:t>
            </a:r>
            <a:r>
              <a:rPr lang="es-ES" sz="2000" dirty="0">
                <a:solidFill>
                  <a:schemeClr val="accent5">
                    <a:lumMod val="50000"/>
                  </a:schemeClr>
                </a:solidFill>
              </a:rPr>
              <a:t>.</a:t>
            </a:r>
            <a:endParaRPr lang="x-none" sz="2000" dirty="0">
              <a:solidFill>
                <a:schemeClr val="accent5">
                  <a:lumMod val="50000"/>
                </a:schemeClr>
              </a:solidFill>
            </a:endParaRPr>
          </a:p>
          <a:p>
            <a:pPr marL="457200" indent="-457200" algn="l">
              <a:buAutoNum type="arabicPeriod"/>
            </a:pPr>
            <a:r>
              <a:rPr lang="en-GB" sz="2000" b="1" dirty="0">
                <a:solidFill>
                  <a:schemeClr val="accent5">
                    <a:lumMod val="50000"/>
                  </a:schemeClr>
                </a:solidFill>
              </a:rPr>
              <a:t>Now</a:t>
            </a:r>
            <a:r>
              <a:rPr lang="en-GB" sz="2000" dirty="0">
                <a:solidFill>
                  <a:schemeClr val="accent5">
                    <a:lumMod val="50000"/>
                  </a:schemeClr>
                </a:solidFill>
              </a:rPr>
              <a:t> I am </a:t>
            </a:r>
            <a:r>
              <a:rPr lang="es-ES" sz="2000" dirty="0" err="1">
                <a:solidFill>
                  <a:schemeClr val="accent5">
                    <a:lumMod val="50000"/>
                  </a:schemeClr>
                </a:solidFill>
              </a:rPr>
              <a:t>doing</a:t>
            </a:r>
            <a:r>
              <a:rPr lang="es-ES" sz="2000" dirty="0">
                <a:solidFill>
                  <a:schemeClr val="accent5">
                    <a:lumMod val="50000"/>
                  </a:schemeClr>
                </a:solidFill>
              </a:rPr>
              <a:t> </a:t>
            </a:r>
            <a:r>
              <a:rPr lang="es-ES" sz="2000" dirty="0" err="1">
                <a:solidFill>
                  <a:schemeClr val="accent5">
                    <a:lumMod val="50000"/>
                  </a:schemeClr>
                </a:solidFill>
              </a:rPr>
              <a:t>an</a:t>
            </a:r>
            <a:r>
              <a:rPr lang="es-ES" sz="2000" dirty="0">
                <a:solidFill>
                  <a:schemeClr val="accent5">
                    <a:lumMod val="50000"/>
                  </a:schemeClr>
                </a:solidFill>
              </a:rPr>
              <a:t> interview </a:t>
            </a:r>
            <a:r>
              <a:rPr lang="es-ES" sz="2000" dirty="0" err="1">
                <a:solidFill>
                  <a:schemeClr val="accent5">
                    <a:lumMod val="50000"/>
                  </a:schemeClr>
                </a:solidFill>
              </a:rPr>
              <a:t>with</a:t>
            </a:r>
            <a:r>
              <a:rPr lang="es-ES" sz="2000" dirty="0">
                <a:solidFill>
                  <a:schemeClr val="accent5">
                    <a:lumMod val="50000"/>
                  </a:schemeClr>
                </a:solidFill>
              </a:rPr>
              <a:t> </a:t>
            </a:r>
            <a:r>
              <a:rPr lang="es-ES" sz="2000" dirty="0" err="1">
                <a:solidFill>
                  <a:schemeClr val="accent5">
                    <a:lumMod val="50000"/>
                  </a:schemeClr>
                </a:solidFill>
              </a:rPr>
              <a:t>an</a:t>
            </a:r>
            <a:r>
              <a:rPr lang="es-ES" sz="2000" dirty="0">
                <a:solidFill>
                  <a:schemeClr val="accent5">
                    <a:lumMod val="50000"/>
                  </a:schemeClr>
                </a:solidFill>
              </a:rPr>
              <a:t> </a:t>
            </a:r>
            <a:r>
              <a:rPr lang="es-ES" sz="2000" dirty="0" err="1">
                <a:solidFill>
                  <a:schemeClr val="accent5">
                    <a:lumMod val="50000"/>
                  </a:schemeClr>
                </a:solidFill>
              </a:rPr>
              <a:t>author</a:t>
            </a:r>
            <a:r>
              <a:rPr lang="es-ES" sz="2000" dirty="0">
                <a:solidFill>
                  <a:schemeClr val="accent5">
                    <a:lumMod val="50000"/>
                  </a:schemeClr>
                </a:solidFill>
              </a:rPr>
              <a:t>.</a:t>
            </a:r>
            <a:endParaRPr lang="x-none" sz="2000" dirty="0">
              <a:solidFill>
                <a:schemeClr val="accent5">
                  <a:lumMod val="50000"/>
                </a:schemeClr>
              </a:solidFill>
            </a:endParaRPr>
          </a:p>
          <a:p>
            <a:pPr marL="457200" indent="-457200" algn="l">
              <a:buAutoNum type="arabicPeriod"/>
            </a:pPr>
            <a:r>
              <a:rPr lang="en-GB" sz="2000" b="1" dirty="0">
                <a:solidFill>
                  <a:schemeClr val="accent5">
                    <a:lumMod val="50000"/>
                  </a:schemeClr>
                </a:solidFill>
              </a:rPr>
              <a:t>Normally</a:t>
            </a:r>
            <a:r>
              <a:rPr lang="en-GB" sz="2000" dirty="0">
                <a:solidFill>
                  <a:schemeClr val="accent5">
                    <a:lumMod val="50000"/>
                  </a:schemeClr>
                </a:solidFill>
              </a:rPr>
              <a:t> I </a:t>
            </a:r>
            <a:r>
              <a:rPr lang="es-ES" sz="2000" dirty="0" err="1">
                <a:solidFill>
                  <a:schemeClr val="accent5">
                    <a:lumMod val="50000"/>
                  </a:schemeClr>
                </a:solidFill>
              </a:rPr>
              <a:t>make</a:t>
            </a:r>
            <a:r>
              <a:rPr lang="es-ES" sz="2000" dirty="0">
                <a:solidFill>
                  <a:schemeClr val="accent5">
                    <a:lumMod val="50000"/>
                  </a:schemeClr>
                </a:solidFill>
              </a:rPr>
              <a:t> </a:t>
            </a:r>
            <a:r>
              <a:rPr lang="es-ES" sz="2000" dirty="0" err="1">
                <a:solidFill>
                  <a:schemeClr val="accent5">
                    <a:lumMod val="50000"/>
                  </a:schemeClr>
                </a:solidFill>
              </a:rPr>
              <a:t>friends</a:t>
            </a:r>
            <a:r>
              <a:rPr lang="es-ES" sz="2000" dirty="0">
                <a:solidFill>
                  <a:schemeClr val="accent5">
                    <a:lumMod val="50000"/>
                  </a:schemeClr>
                </a:solidFill>
              </a:rPr>
              <a:t> </a:t>
            </a:r>
            <a:r>
              <a:rPr lang="es-ES" sz="2000" dirty="0" err="1">
                <a:solidFill>
                  <a:schemeClr val="accent5">
                    <a:lumMod val="50000"/>
                  </a:schemeClr>
                </a:solidFill>
              </a:rPr>
              <a:t>during</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activities</a:t>
            </a:r>
            <a:r>
              <a:rPr lang="es-ES" sz="2000" dirty="0">
                <a:solidFill>
                  <a:schemeClr val="accent5">
                    <a:lumMod val="50000"/>
                  </a:schemeClr>
                </a:solidFill>
              </a:rPr>
              <a:t>.</a:t>
            </a:r>
          </a:p>
          <a:p>
            <a:pPr marL="457200" indent="-457200" algn="l">
              <a:buAutoNum type="arabicPeriod"/>
            </a:pPr>
            <a:r>
              <a:rPr lang="x-none" sz="2000" b="1">
                <a:solidFill>
                  <a:schemeClr val="accent5">
                    <a:lumMod val="50000"/>
                  </a:schemeClr>
                </a:solidFill>
              </a:rPr>
              <a:t>Generally</a:t>
            </a:r>
            <a:r>
              <a:rPr lang="es-ES" sz="2000" b="1">
                <a:solidFill>
                  <a:schemeClr val="accent5">
                    <a:lumMod val="50000"/>
                  </a:schemeClr>
                </a:solidFill>
              </a:rPr>
              <a:t> </a:t>
            </a:r>
            <a:r>
              <a:rPr lang="es-ES" sz="2000">
                <a:solidFill>
                  <a:schemeClr val="accent5">
                    <a:lumMod val="50000"/>
                  </a:schemeClr>
                </a:solidFill>
              </a:rPr>
              <a:t>she </a:t>
            </a:r>
            <a:r>
              <a:rPr lang="es-ES" sz="2000" dirty="0" err="1">
                <a:solidFill>
                  <a:schemeClr val="accent5">
                    <a:lumMod val="50000"/>
                  </a:schemeClr>
                </a:solidFill>
              </a:rPr>
              <a:t>does</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homework</a:t>
            </a:r>
            <a:r>
              <a:rPr lang="es-ES" sz="2000" dirty="0">
                <a:solidFill>
                  <a:schemeClr val="accent5">
                    <a:lumMod val="50000"/>
                  </a:schemeClr>
                </a:solidFill>
              </a:rPr>
              <a:t> </a:t>
            </a:r>
            <a:r>
              <a:rPr lang="es-ES" sz="2000" dirty="0" err="1">
                <a:solidFill>
                  <a:schemeClr val="accent5">
                    <a:lumMod val="50000"/>
                  </a:schemeClr>
                </a:solidFill>
              </a:rPr>
              <a:t>first</a:t>
            </a:r>
            <a:r>
              <a:rPr lang="x-none" sz="2000">
                <a:solidFill>
                  <a:schemeClr val="accent5">
                    <a:lumMod val="50000"/>
                  </a:schemeClr>
                </a:solidFill>
              </a:rPr>
              <a:t>.</a:t>
            </a:r>
            <a:endParaRPr lang="x-none" sz="2000" dirty="0">
              <a:solidFill>
                <a:schemeClr val="accent5">
                  <a:lumMod val="50000"/>
                </a:schemeClr>
              </a:solidFill>
            </a:endParaRPr>
          </a:p>
          <a:p>
            <a:pPr marL="457200" indent="-457200" algn="l">
              <a:buAutoNum type="arabicPeriod"/>
            </a:pPr>
            <a:r>
              <a:rPr lang="en-GB" sz="2000" b="1">
                <a:solidFill>
                  <a:schemeClr val="accent5">
                    <a:lumMod val="50000"/>
                  </a:schemeClr>
                </a:solidFill>
              </a:rPr>
              <a:t>Today </a:t>
            </a:r>
            <a:r>
              <a:rPr lang="en-GB" sz="2000">
                <a:solidFill>
                  <a:schemeClr val="accent5">
                    <a:lumMod val="50000"/>
                  </a:schemeClr>
                </a:solidFill>
              </a:rPr>
              <a:t>she </a:t>
            </a:r>
            <a:r>
              <a:rPr lang="en-GB" sz="2000" dirty="0">
                <a:solidFill>
                  <a:schemeClr val="accent5">
                    <a:lumMod val="50000"/>
                  </a:schemeClr>
                </a:solidFill>
              </a:rPr>
              <a:t>is making a Chinese dish</a:t>
            </a:r>
            <a:r>
              <a:rPr lang="x-none" sz="2000">
                <a:solidFill>
                  <a:schemeClr val="accent5">
                    <a:lumMod val="50000"/>
                  </a:schemeClr>
                </a:solidFill>
              </a:rPr>
              <a:t>.</a:t>
            </a:r>
            <a:endParaRPr lang="x-none" sz="2000" dirty="0">
              <a:solidFill>
                <a:schemeClr val="accent5">
                  <a:lumMod val="50000"/>
                </a:schemeClr>
              </a:solidFill>
            </a:endParaRPr>
          </a:p>
        </p:txBody>
      </p:sp>
    </p:spTree>
    <p:extLst>
      <p:ext uri="{BB962C8B-B14F-4D97-AF65-F5344CB8AC3E}">
        <p14:creationId xmlns:p14="http://schemas.microsoft.com/office/powerpoint/2010/main" val="3608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38039" y="1959900"/>
            <a:ext cx="9828024" cy="879475"/>
          </a:xfrm>
        </p:spPr>
        <p:txBody>
          <a:bodyPr>
            <a:normAutofit/>
          </a:bodyPr>
          <a:lstStyle/>
          <a:p>
            <a:pPr algn="l"/>
            <a:r>
              <a:rPr lang="en-GB" sz="3200" b="1" dirty="0">
                <a:solidFill>
                  <a:prstClr val="white"/>
                </a:solidFill>
              </a:rPr>
              <a:t>Comparing </a:t>
            </a:r>
            <a:r>
              <a:rPr lang="en-GB" sz="3200" b="1">
                <a:solidFill>
                  <a:prstClr val="white"/>
                </a:solidFill>
              </a:rPr>
              <a:t>what people did</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9898" y="2883872"/>
            <a:ext cx="8785663" cy="437985"/>
          </a:xfrm>
        </p:spPr>
        <p:txBody>
          <a:bodyPr>
            <a:noAutofit/>
          </a:bodyPr>
          <a:lstStyle/>
          <a:p>
            <a:pPr algn="l"/>
            <a:r>
              <a:rPr lang="en-GB" sz="2600">
                <a:solidFill>
                  <a:prstClr val="white"/>
                </a:solidFill>
              </a:rPr>
              <a:t>Singular forms of hacer in the preterite [revisited]</a:t>
            </a:r>
            <a:endParaRPr lang="en-US" sz="26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1566" y="509535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1 - Lesson </a:t>
            </a:r>
            <a:r>
              <a:rPr lang="en-GB" sz="2200" dirty="0">
                <a:solidFill>
                  <a:prstClr val="white"/>
                </a:solidFill>
                <a:latin typeface="Century Gothic" panose="020B0502020202020204" pitchFamily="34" charset="0"/>
              </a:rPr>
              <a:t>30</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DDFED1B0-8365-D84A-847E-1CD3FA337399}"/>
              </a:ext>
            </a:extLst>
          </p:cNvPr>
          <p:cNvSpPr txBox="1">
            <a:spLocks/>
          </p:cNvSpPr>
          <p:nvPr/>
        </p:nvSpPr>
        <p:spPr>
          <a:xfrm>
            <a:off x="159898" y="3429000"/>
            <a:ext cx="6933485" cy="4379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Silent [h] vs [</a:t>
            </a:r>
            <a:r>
              <a:rPr kumimoji="0" lang="en-GB" sz="2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t>
            </a:r>
            <a:r>
              <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itle 3">
            <a:extLst>
              <a:ext uri="{FF2B5EF4-FFF2-40B4-BE49-F238E27FC236}">
                <a16:creationId xmlns:a16="http://schemas.microsoft.com/office/drawing/2014/main" id="{F8EBBA4D-2F03-5047-BC68-6749A80E801B}"/>
              </a:ext>
            </a:extLst>
          </p:cNvPr>
          <p:cNvSpPr txBox="1">
            <a:spLocks/>
          </p:cNvSpPr>
          <p:nvPr/>
        </p:nvSpPr>
        <p:spPr>
          <a:xfrm>
            <a:off x="241566" y="6015823"/>
            <a:ext cx="4909168"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a:solidFill>
                  <a:prstClr val="white"/>
                </a:solidFill>
                <a:latin typeface="Century Gothic" panose="020B0502020202020204" pitchFamily="34" charset="0"/>
              </a:rPr>
              <a:t> / Louise Caruso / Pete Watson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Artwork</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Mark Davies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31.08.21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445780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ounded Rectangle 2"/>
          <p:cNvSpPr/>
          <p:nvPr/>
        </p:nvSpPr>
        <p:spPr>
          <a:xfrm>
            <a:off x="234286" y="1460854"/>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la </a:t>
            </a:r>
            <a:r>
              <a:rPr lang="en-GB" sz="2000" b="1" dirty="0" err="1">
                <a:solidFill>
                  <a:schemeClr val="accent5">
                    <a:lumMod val="50000"/>
                  </a:schemeClr>
                </a:solidFill>
              </a:rPr>
              <a:t>mitad</a:t>
            </a:r>
            <a:endParaRPr lang="en-GB" sz="2000" b="1" dirty="0">
              <a:solidFill>
                <a:schemeClr val="accent5">
                  <a:lumMod val="50000"/>
                </a:schemeClr>
              </a:solidFill>
            </a:endParaRPr>
          </a:p>
        </p:txBody>
      </p:sp>
      <p:sp>
        <p:nvSpPr>
          <p:cNvPr id="8" name="Rounded Rectangle 7"/>
          <p:cNvSpPr/>
          <p:nvPr/>
        </p:nvSpPr>
        <p:spPr>
          <a:xfrm>
            <a:off x="193343" y="2225129"/>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el </a:t>
            </a:r>
            <a:r>
              <a:rPr lang="en-GB" sz="2000" b="1" dirty="0" err="1">
                <a:solidFill>
                  <a:schemeClr val="accent5">
                    <a:lumMod val="50000"/>
                  </a:schemeClr>
                </a:solidFill>
              </a:rPr>
              <a:t>pájaro</a:t>
            </a:r>
            <a:endParaRPr lang="en-GB" sz="2000" b="1" dirty="0">
              <a:solidFill>
                <a:schemeClr val="accent5">
                  <a:lumMod val="50000"/>
                </a:schemeClr>
              </a:solidFill>
            </a:endParaRPr>
          </a:p>
        </p:txBody>
      </p:sp>
      <p:sp>
        <p:nvSpPr>
          <p:cNvPr id="9" name="Rounded Rectangle 8"/>
          <p:cNvSpPr/>
          <p:nvPr/>
        </p:nvSpPr>
        <p:spPr>
          <a:xfrm>
            <a:off x="206991" y="2989404"/>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hice</a:t>
            </a:r>
            <a:endParaRPr lang="en-GB" sz="2000" b="1" dirty="0">
              <a:solidFill>
                <a:schemeClr val="accent5">
                  <a:lumMod val="50000"/>
                </a:schemeClr>
              </a:solidFill>
            </a:endParaRPr>
          </a:p>
        </p:txBody>
      </p:sp>
      <p:sp>
        <p:nvSpPr>
          <p:cNvPr id="10" name="Rounded Rectangle 9"/>
          <p:cNvSpPr/>
          <p:nvPr/>
        </p:nvSpPr>
        <p:spPr>
          <a:xfrm>
            <a:off x="193343" y="3753679"/>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ellas</a:t>
            </a:r>
            <a:endParaRPr lang="en-GB" sz="2000" b="1" dirty="0">
              <a:solidFill>
                <a:schemeClr val="accent5">
                  <a:lumMod val="50000"/>
                </a:schemeClr>
              </a:solidFill>
            </a:endParaRPr>
          </a:p>
        </p:txBody>
      </p:sp>
      <p:sp>
        <p:nvSpPr>
          <p:cNvPr id="11" name="Rounded Rectangle 10"/>
          <p:cNvSpPr/>
          <p:nvPr/>
        </p:nvSpPr>
        <p:spPr>
          <a:xfrm>
            <a:off x="206991" y="4517954"/>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el </a:t>
            </a:r>
            <a:r>
              <a:rPr lang="en-GB" sz="2000" b="1" dirty="0" err="1">
                <a:solidFill>
                  <a:schemeClr val="accent5">
                    <a:lumMod val="50000"/>
                  </a:schemeClr>
                </a:solidFill>
              </a:rPr>
              <a:t>daño</a:t>
            </a:r>
            <a:endParaRPr lang="en-GB" sz="2000" b="1" dirty="0">
              <a:solidFill>
                <a:schemeClr val="accent5">
                  <a:lumMod val="50000"/>
                </a:schemeClr>
              </a:solidFill>
            </a:endParaRPr>
          </a:p>
        </p:txBody>
      </p:sp>
      <p:sp>
        <p:nvSpPr>
          <p:cNvPr id="12" name="Rounded Rectangle 11"/>
          <p:cNvSpPr/>
          <p:nvPr/>
        </p:nvSpPr>
        <p:spPr>
          <a:xfrm>
            <a:off x="206991" y="5282229"/>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parecer</a:t>
            </a:r>
            <a:endParaRPr lang="en-GB" sz="2000" b="1" dirty="0">
              <a:solidFill>
                <a:schemeClr val="accent5">
                  <a:lumMod val="50000"/>
                </a:schemeClr>
              </a:solidFill>
            </a:endParaRPr>
          </a:p>
        </p:txBody>
      </p:sp>
      <p:sp>
        <p:nvSpPr>
          <p:cNvPr id="13" name="Rounded Rectangle 12"/>
          <p:cNvSpPr/>
          <p:nvPr/>
        </p:nvSpPr>
        <p:spPr>
          <a:xfrm>
            <a:off x="2131324" y="1460854"/>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a:t>
            </a:r>
            <a:r>
              <a:rPr lang="en-GB" sz="2000" b="1" dirty="0" err="1">
                <a:solidFill>
                  <a:schemeClr val="accent5">
                    <a:lumMod val="50000"/>
                  </a:schemeClr>
                </a:solidFill>
              </a:rPr>
              <a:t>cuánto</a:t>
            </a:r>
            <a:r>
              <a:rPr lang="en-GB" sz="2000" b="1" dirty="0">
                <a:solidFill>
                  <a:schemeClr val="accent5">
                    <a:lumMod val="50000"/>
                  </a:schemeClr>
                </a:solidFill>
              </a:rPr>
              <a:t>?</a:t>
            </a:r>
          </a:p>
        </p:txBody>
      </p:sp>
      <p:sp>
        <p:nvSpPr>
          <p:cNvPr id="14" name="Rounded Rectangle 13"/>
          <p:cNvSpPr/>
          <p:nvPr/>
        </p:nvSpPr>
        <p:spPr>
          <a:xfrm>
            <a:off x="4028362" y="1460853"/>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casi</a:t>
            </a:r>
            <a:endParaRPr lang="en-GB" sz="2000" b="1" dirty="0">
              <a:solidFill>
                <a:schemeClr val="accent5">
                  <a:lumMod val="50000"/>
                </a:schemeClr>
              </a:solidFill>
            </a:endParaRPr>
          </a:p>
        </p:txBody>
      </p:sp>
      <p:sp>
        <p:nvSpPr>
          <p:cNvPr id="15" name="Rounded Rectangle 14"/>
          <p:cNvSpPr/>
          <p:nvPr/>
        </p:nvSpPr>
        <p:spPr>
          <a:xfrm>
            <a:off x="5925400" y="1460853"/>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hizo</a:t>
            </a:r>
            <a:endParaRPr lang="en-GB" sz="2000" b="1" dirty="0">
              <a:solidFill>
                <a:schemeClr val="accent5">
                  <a:lumMod val="50000"/>
                </a:schemeClr>
              </a:solidFill>
            </a:endParaRPr>
          </a:p>
        </p:txBody>
      </p:sp>
      <p:sp>
        <p:nvSpPr>
          <p:cNvPr id="16" name="Rounded Rectangle 15"/>
          <p:cNvSpPr/>
          <p:nvPr/>
        </p:nvSpPr>
        <p:spPr>
          <a:xfrm>
            <a:off x="7822438" y="1460853"/>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el </a:t>
            </a:r>
            <a:r>
              <a:rPr lang="en-GB" sz="2000" b="1" dirty="0" err="1">
                <a:solidFill>
                  <a:schemeClr val="accent5">
                    <a:lumMod val="50000"/>
                  </a:schemeClr>
                </a:solidFill>
              </a:rPr>
              <a:t>clima</a:t>
            </a:r>
            <a:endParaRPr lang="en-GB" sz="2000" b="1" dirty="0">
              <a:solidFill>
                <a:schemeClr val="accent5">
                  <a:lumMod val="50000"/>
                </a:schemeClr>
              </a:solidFill>
            </a:endParaRPr>
          </a:p>
        </p:txBody>
      </p:sp>
      <p:sp>
        <p:nvSpPr>
          <p:cNvPr id="18" name="Rounded Rectangle 17"/>
          <p:cNvSpPr/>
          <p:nvPr/>
        </p:nvSpPr>
        <p:spPr>
          <a:xfrm>
            <a:off x="9719476" y="2225129"/>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nosotros</a:t>
            </a:r>
            <a:endParaRPr lang="en-GB" sz="2000" b="1" dirty="0">
              <a:solidFill>
                <a:schemeClr val="accent5">
                  <a:lumMod val="50000"/>
                </a:schemeClr>
              </a:solidFill>
            </a:endParaRPr>
          </a:p>
        </p:txBody>
      </p:sp>
      <p:sp>
        <p:nvSpPr>
          <p:cNvPr id="19" name="Rounded Rectangle 18"/>
          <p:cNvSpPr/>
          <p:nvPr/>
        </p:nvSpPr>
        <p:spPr>
          <a:xfrm>
            <a:off x="9719476" y="2989404"/>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noviembre</a:t>
            </a:r>
            <a:endParaRPr lang="en-GB" sz="2000" b="1" dirty="0">
              <a:solidFill>
                <a:schemeClr val="accent5">
                  <a:lumMod val="50000"/>
                </a:schemeClr>
              </a:solidFill>
            </a:endParaRPr>
          </a:p>
        </p:txBody>
      </p:sp>
      <p:sp>
        <p:nvSpPr>
          <p:cNvPr id="20" name="Rounded Rectangle 19"/>
          <p:cNvSpPr/>
          <p:nvPr/>
        </p:nvSpPr>
        <p:spPr>
          <a:xfrm>
            <a:off x="9719476" y="3753679"/>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la </a:t>
            </a:r>
            <a:r>
              <a:rPr lang="en-GB" sz="2000" b="1" dirty="0" err="1">
                <a:solidFill>
                  <a:schemeClr val="accent5">
                    <a:lumMod val="50000"/>
                  </a:schemeClr>
                </a:solidFill>
              </a:rPr>
              <a:t>película</a:t>
            </a:r>
            <a:endParaRPr lang="en-GB" sz="2000" b="1" dirty="0">
              <a:solidFill>
                <a:schemeClr val="accent5">
                  <a:lumMod val="50000"/>
                </a:schemeClr>
              </a:solidFill>
            </a:endParaRPr>
          </a:p>
        </p:txBody>
      </p:sp>
      <p:sp>
        <p:nvSpPr>
          <p:cNvPr id="21" name="Rounded Rectangle 20"/>
          <p:cNvSpPr/>
          <p:nvPr/>
        </p:nvSpPr>
        <p:spPr>
          <a:xfrm>
            <a:off x="9733124" y="4517953"/>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el </a:t>
            </a:r>
            <a:r>
              <a:rPr lang="en-GB" sz="2000" b="1" dirty="0" err="1">
                <a:solidFill>
                  <a:schemeClr val="accent5">
                    <a:lumMod val="50000"/>
                  </a:schemeClr>
                </a:solidFill>
              </a:rPr>
              <a:t>cielo</a:t>
            </a:r>
            <a:endParaRPr lang="en-GB" sz="2000" b="1" dirty="0">
              <a:solidFill>
                <a:schemeClr val="accent5">
                  <a:lumMod val="50000"/>
                </a:schemeClr>
              </a:solidFill>
            </a:endParaRPr>
          </a:p>
        </p:txBody>
      </p:sp>
      <p:sp>
        <p:nvSpPr>
          <p:cNvPr id="22" name="Rounded Rectangle 21"/>
          <p:cNvSpPr/>
          <p:nvPr/>
        </p:nvSpPr>
        <p:spPr>
          <a:xfrm>
            <a:off x="9733124" y="5282228"/>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a:t>
            </a:r>
            <a:r>
              <a:rPr lang="en-GB" sz="2000" b="1" dirty="0" err="1">
                <a:solidFill>
                  <a:schemeClr val="accent5">
                    <a:lumMod val="50000"/>
                  </a:schemeClr>
                </a:solidFill>
              </a:rPr>
              <a:t>cómo</a:t>
            </a:r>
            <a:r>
              <a:rPr lang="en-GB" sz="2000" b="1" dirty="0">
                <a:solidFill>
                  <a:schemeClr val="accent5">
                    <a:lumMod val="50000"/>
                  </a:schemeClr>
                </a:solidFill>
              </a:rPr>
              <a:t>?</a:t>
            </a:r>
          </a:p>
        </p:txBody>
      </p:sp>
      <p:sp>
        <p:nvSpPr>
          <p:cNvPr id="23" name="Rounded Rectangle 22"/>
          <p:cNvSpPr/>
          <p:nvPr/>
        </p:nvSpPr>
        <p:spPr>
          <a:xfrm>
            <a:off x="2090381" y="5282228"/>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nosotras</a:t>
            </a:r>
            <a:endParaRPr lang="en-GB" sz="2000" b="1" dirty="0">
              <a:solidFill>
                <a:schemeClr val="accent5">
                  <a:lumMod val="50000"/>
                </a:schemeClr>
              </a:solidFill>
            </a:endParaRPr>
          </a:p>
        </p:txBody>
      </p:sp>
      <p:sp>
        <p:nvSpPr>
          <p:cNvPr id="24" name="Rounded Rectangle 23"/>
          <p:cNvSpPr/>
          <p:nvPr/>
        </p:nvSpPr>
        <p:spPr>
          <a:xfrm>
            <a:off x="3987419" y="5282226"/>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hiciste</a:t>
            </a:r>
            <a:endParaRPr lang="en-GB" sz="2000" b="1" dirty="0">
              <a:solidFill>
                <a:schemeClr val="accent5">
                  <a:lumMod val="50000"/>
                </a:schemeClr>
              </a:solidFill>
            </a:endParaRPr>
          </a:p>
        </p:txBody>
      </p:sp>
      <p:sp>
        <p:nvSpPr>
          <p:cNvPr id="25" name="Rounded Rectangle 24"/>
          <p:cNvSpPr/>
          <p:nvPr/>
        </p:nvSpPr>
        <p:spPr>
          <a:xfrm>
            <a:off x="5911752" y="5282225"/>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pronto</a:t>
            </a:r>
          </a:p>
        </p:txBody>
      </p:sp>
      <p:sp>
        <p:nvSpPr>
          <p:cNvPr id="26" name="Rounded Rectangle 25"/>
          <p:cNvSpPr/>
          <p:nvPr/>
        </p:nvSpPr>
        <p:spPr>
          <a:xfrm>
            <a:off x="7822438" y="5282225"/>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ellos</a:t>
            </a:r>
            <a:endParaRPr lang="en-GB" sz="2000" b="1" dirty="0">
              <a:solidFill>
                <a:schemeClr val="accent5">
                  <a:lumMod val="50000"/>
                </a:schemeClr>
              </a:solidFill>
            </a:endParaRPr>
          </a:p>
        </p:txBody>
      </p:sp>
      <p:sp>
        <p:nvSpPr>
          <p:cNvPr id="27" name="Rounded Rectangle 26"/>
          <p:cNvSpPr/>
          <p:nvPr/>
        </p:nvSpPr>
        <p:spPr>
          <a:xfrm>
            <a:off x="3079843" y="4517948"/>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por </a:t>
            </a:r>
            <a:r>
              <a:rPr lang="en-GB" sz="2000" b="1" dirty="0" err="1">
                <a:solidFill>
                  <a:schemeClr val="accent5">
                    <a:lumMod val="50000"/>
                  </a:schemeClr>
                </a:solidFill>
              </a:rPr>
              <a:t>todas</a:t>
            </a:r>
            <a:r>
              <a:rPr lang="en-GB" sz="2000" b="1" dirty="0">
                <a:solidFill>
                  <a:schemeClr val="accent5">
                    <a:lumMod val="50000"/>
                  </a:schemeClr>
                </a:solidFill>
              </a:rPr>
              <a:t> </a:t>
            </a:r>
            <a:r>
              <a:rPr lang="en-GB" sz="2000" b="1" dirty="0" err="1">
                <a:solidFill>
                  <a:schemeClr val="accent5">
                    <a:lumMod val="50000"/>
                  </a:schemeClr>
                </a:solidFill>
              </a:rPr>
              <a:t>partes</a:t>
            </a:r>
            <a:endParaRPr lang="en-GB" sz="2000" b="1" dirty="0">
              <a:solidFill>
                <a:schemeClr val="accent5">
                  <a:lumMod val="50000"/>
                </a:schemeClr>
              </a:solidFill>
            </a:endParaRPr>
          </a:p>
        </p:txBody>
      </p:sp>
      <p:sp>
        <p:nvSpPr>
          <p:cNvPr id="28" name="Rounded Rectangle 27"/>
          <p:cNvSpPr/>
          <p:nvPr/>
        </p:nvSpPr>
        <p:spPr>
          <a:xfrm>
            <a:off x="5004176" y="4517947"/>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la fila</a:t>
            </a:r>
          </a:p>
        </p:txBody>
      </p:sp>
      <p:sp>
        <p:nvSpPr>
          <p:cNvPr id="29" name="Rounded Rectangle 28"/>
          <p:cNvSpPr/>
          <p:nvPr/>
        </p:nvSpPr>
        <p:spPr>
          <a:xfrm>
            <a:off x="6914862" y="4517947"/>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dice</a:t>
            </a:r>
          </a:p>
        </p:txBody>
      </p:sp>
      <p:sp>
        <p:nvSpPr>
          <p:cNvPr id="35" name="Rounded Rectangle 34"/>
          <p:cNvSpPr/>
          <p:nvPr/>
        </p:nvSpPr>
        <p:spPr>
          <a:xfrm rot="21295259">
            <a:off x="4574272" y="2536465"/>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soon</a:t>
            </a:r>
          </a:p>
        </p:txBody>
      </p:sp>
      <p:sp>
        <p:nvSpPr>
          <p:cNvPr id="36" name="Rounded Rectangle 35"/>
          <p:cNvSpPr/>
          <p:nvPr/>
        </p:nvSpPr>
        <p:spPr>
          <a:xfrm rot="21295259">
            <a:off x="4580452" y="2544489"/>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line</a:t>
            </a:r>
          </a:p>
        </p:txBody>
      </p:sp>
      <p:sp>
        <p:nvSpPr>
          <p:cNvPr id="37" name="Rounded Rectangle 36"/>
          <p:cNvSpPr/>
          <p:nvPr/>
        </p:nvSpPr>
        <p:spPr>
          <a:xfrm rot="21295259">
            <a:off x="4565092" y="2544482"/>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film</a:t>
            </a:r>
          </a:p>
        </p:txBody>
      </p:sp>
      <p:sp>
        <p:nvSpPr>
          <p:cNvPr id="38" name="Rounded Rectangle 37"/>
          <p:cNvSpPr/>
          <p:nvPr/>
        </p:nvSpPr>
        <p:spPr>
          <a:xfrm rot="21295259">
            <a:off x="4578926" y="2553837"/>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damage, harm</a:t>
            </a:r>
          </a:p>
        </p:txBody>
      </p:sp>
      <p:sp>
        <p:nvSpPr>
          <p:cNvPr id="39" name="Rounded Rectangle 38"/>
          <p:cNvSpPr/>
          <p:nvPr/>
        </p:nvSpPr>
        <p:spPr>
          <a:xfrm rot="21295259">
            <a:off x="4597226" y="2535126"/>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they (m)</a:t>
            </a:r>
          </a:p>
        </p:txBody>
      </p:sp>
      <p:sp>
        <p:nvSpPr>
          <p:cNvPr id="40" name="Rounded Rectangle 39"/>
          <p:cNvSpPr/>
          <p:nvPr/>
        </p:nvSpPr>
        <p:spPr>
          <a:xfrm rot="21295259">
            <a:off x="4593044" y="2544482"/>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how?</a:t>
            </a:r>
          </a:p>
        </p:txBody>
      </p:sp>
      <p:sp>
        <p:nvSpPr>
          <p:cNvPr id="41" name="Rounded Rectangle 40"/>
          <p:cNvSpPr/>
          <p:nvPr/>
        </p:nvSpPr>
        <p:spPr>
          <a:xfrm rot="21295259">
            <a:off x="4571917" y="2544482"/>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climate</a:t>
            </a:r>
          </a:p>
        </p:txBody>
      </p:sp>
      <p:sp>
        <p:nvSpPr>
          <p:cNvPr id="42" name="Rounded Rectangle 41"/>
          <p:cNvSpPr/>
          <p:nvPr/>
        </p:nvSpPr>
        <p:spPr>
          <a:xfrm rot="21295259">
            <a:off x="4587282" y="2527622"/>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half</a:t>
            </a:r>
          </a:p>
        </p:txBody>
      </p:sp>
      <p:sp>
        <p:nvSpPr>
          <p:cNvPr id="43" name="Rounded Rectangle 42"/>
          <p:cNvSpPr/>
          <p:nvPr/>
        </p:nvSpPr>
        <p:spPr>
          <a:xfrm rot="21295259">
            <a:off x="4565598" y="2548346"/>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we (f)</a:t>
            </a:r>
          </a:p>
        </p:txBody>
      </p:sp>
      <p:sp>
        <p:nvSpPr>
          <p:cNvPr id="44" name="Rounded Rectangle 43"/>
          <p:cNvSpPr/>
          <p:nvPr/>
        </p:nvSpPr>
        <p:spPr>
          <a:xfrm rot="21295259">
            <a:off x="4578214" y="2557694"/>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sky</a:t>
            </a:r>
          </a:p>
        </p:txBody>
      </p:sp>
      <p:sp>
        <p:nvSpPr>
          <p:cNvPr id="45" name="Rounded Rectangle 44"/>
          <p:cNvSpPr/>
          <p:nvPr/>
        </p:nvSpPr>
        <p:spPr>
          <a:xfrm rot="21295259">
            <a:off x="4587126" y="2534441"/>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accent5">
                    <a:lumMod val="50000"/>
                  </a:schemeClr>
                </a:solidFill>
              </a:rPr>
              <a:t>everywhere</a:t>
            </a:r>
          </a:p>
        </p:txBody>
      </p:sp>
      <p:sp>
        <p:nvSpPr>
          <p:cNvPr id="46" name="Rounded Rectangle 45"/>
          <p:cNvSpPr/>
          <p:nvPr/>
        </p:nvSpPr>
        <p:spPr>
          <a:xfrm rot="21295259">
            <a:off x="4584275" y="2549980"/>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how much?</a:t>
            </a:r>
          </a:p>
        </p:txBody>
      </p:sp>
      <p:sp>
        <p:nvSpPr>
          <p:cNvPr id="47" name="Rounded Rectangle 46"/>
          <p:cNvSpPr/>
          <p:nvPr/>
        </p:nvSpPr>
        <p:spPr>
          <a:xfrm rot="21295259">
            <a:off x="4550261" y="2543742"/>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nearly, almost</a:t>
            </a:r>
          </a:p>
        </p:txBody>
      </p:sp>
      <p:sp>
        <p:nvSpPr>
          <p:cNvPr id="48" name="Rounded Rectangle 47"/>
          <p:cNvSpPr/>
          <p:nvPr/>
        </p:nvSpPr>
        <p:spPr>
          <a:xfrm rot="21295259">
            <a:off x="4582542" y="2541259"/>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b="1" dirty="0">
                <a:solidFill>
                  <a:schemeClr val="accent5">
                    <a:lumMod val="50000"/>
                  </a:schemeClr>
                </a:solidFill>
              </a:rPr>
              <a:t>November</a:t>
            </a:r>
          </a:p>
        </p:txBody>
      </p:sp>
      <p:sp>
        <p:nvSpPr>
          <p:cNvPr id="49" name="Rounded Rectangle 48"/>
          <p:cNvSpPr/>
          <p:nvPr/>
        </p:nvSpPr>
        <p:spPr>
          <a:xfrm rot="21295259">
            <a:off x="4561655" y="2547598"/>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I did, made</a:t>
            </a:r>
          </a:p>
        </p:txBody>
      </p:sp>
      <p:sp>
        <p:nvSpPr>
          <p:cNvPr id="50" name="Rounded Rectangle 49"/>
          <p:cNvSpPr/>
          <p:nvPr/>
        </p:nvSpPr>
        <p:spPr>
          <a:xfrm rot="21295259">
            <a:off x="4589103" y="2555311"/>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we (m)</a:t>
            </a:r>
          </a:p>
        </p:txBody>
      </p:sp>
      <p:sp>
        <p:nvSpPr>
          <p:cNvPr id="51" name="Rounded Rectangle 50"/>
          <p:cNvSpPr/>
          <p:nvPr/>
        </p:nvSpPr>
        <p:spPr>
          <a:xfrm rot="21295259">
            <a:off x="4587933" y="2544971"/>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which?</a:t>
            </a:r>
          </a:p>
        </p:txBody>
      </p:sp>
      <p:sp>
        <p:nvSpPr>
          <p:cNvPr id="52" name="Rounded Rectangle 51"/>
          <p:cNvSpPr/>
          <p:nvPr/>
        </p:nvSpPr>
        <p:spPr>
          <a:xfrm rot="21295259">
            <a:off x="4554915" y="2536217"/>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bird</a:t>
            </a:r>
          </a:p>
        </p:txBody>
      </p:sp>
      <p:sp>
        <p:nvSpPr>
          <p:cNvPr id="53" name="Rounded Rectangle 52"/>
          <p:cNvSpPr/>
          <p:nvPr/>
        </p:nvSpPr>
        <p:spPr>
          <a:xfrm rot="21295259">
            <a:off x="4585467" y="2533589"/>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you did, made</a:t>
            </a:r>
          </a:p>
        </p:txBody>
      </p:sp>
      <p:sp>
        <p:nvSpPr>
          <p:cNvPr id="54" name="Rounded Rectangle 53"/>
          <p:cNvSpPr/>
          <p:nvPr/>
        </p:nvSpPr>
        <p:spPr>
          <a:xfrm rot="21295259">
            <a:off x="4589097" y="2540541"/>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s/he says, is saying</a:t>
            </a:r>
          </a:p>
        </p:txBody>
      </p:sp>
      <p:sp>
        <p:nvSpPr>
          <p:cNvPr id="55" name="Rounded Rectangle 54"/>
          <p:cNvSpPr/>
          <p:nvPr/>
        </p:nvSpPr>
        <p:spPr>
          <a:xfrm rot="21295259">
            <a:off x="4582155" y="2553837"/>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to seem</a:t>
            </a:r>
          </a:p>
        </p:txBody>
      </p:sp>
      <p:sp>
        <p:nvSpPr>
          <p:cNvPr id="56" name="Rounded Rectangle 55"/>
          <p:cNvSpPr/>
          <p:nvPr/>
        </p:nvSpPr>
        <p:spPr>
          <a:xfrm rot="21295259">
            <a:off x="4569540" y="2542668"/>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he/she did, made</a:t>
            </a:r>
          </a:p>
        </p:txBody>
      </p:sp>
      <p:sp>
        <p:nvSpPr>
          <p:cNvPr id="57" name="Rounded Rectangle 56"/>
          <p:cNvSpPr/>
          <p:nvPr/>
        </p:nvSpPr>
        <p:spPr>
          <a:xfrm rot="21295259">
            <a:off x="4563081" y="2553836"/>
            <a:ext cx="2620370"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accent5">
                    <a:lumMod val="50000"/>
                  </a:schemeClr>
                </a:solidFill>
              </a:rPr>
              <a:t>they (f)</a:t>
            </a:r>
          </a:p>
        </p:txBody>
      </p:sp>
      <p:grpSp>
        <p:nvGrpSpPr>
          <p:cNvPr id="7" name="Grupo 6">
            <a:extLst>
              <a:ext uri="{FF2B5EF4-FFF2-40B4-BE49-F238E27FC236}">
                <a16:creationId xmlns:a16="http://schemas.microsoft.com/office/drawing/2014/main" id="{AF647101-F577-164E-9DA1-BA92BDDD3799}"/>
              </a:ext>
            </a:extLst>
          </p:cNvPr>
          <p:cNvGrpSpPr/>
          <p:nvPr/>
        </p:nvGrpSpPr>
        <p:grpSpPr>
          <a:xfrm>
            <a:off x="9719476" y="1460853"/>
            <a:ext cx="1897038" cy="764275"/>
            <a:chOff x="9719476" y="1460853"/>
            <a:chExt cx="1897038" cy="764275"/>
          </a:xfrm>
        </p:grpSpPr>
        <p:sp>
          <p:nvSpPr>
            <p:cNvPr id="17" name="Rounded Rectangle 16"/>
            <p:cNvSpPr/>
            <p:nvPr/>
          </p:nvSpPr>
          <p:spPr>
            <a:xfrm>
              <a:off x="9719476" y="1460853"/>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accent5">
                    <a:lumMod val="50000"/>
                  </a:schemeClr>
                </a:solidFill>
              </a:endParaRPr>
            </a:p>
          </p:txBody>
        </p:sp>
        <p:sp>
          <p:nvSpPr>
            <p:cNvPr id="6" name="Rectangle 5">
              <a:extLst>
                <a:ext uri="{FF2B5EF4-FFF2-40B4-BE49-F238E27FC236}">
                  <a16:creationId xmlns:a16="http://schemas.microsoft.com/office/drawing/2014/main" id="{3A2D288A-88D3-4BB1-9E73-A2E2BD9F3F57}"/>
                </a:ext>
              </a:extLst>
            </p:cNvPr>
            <p:cNvSpPr/>
            <p:nvPr/>
          </p:nvSpPr>
          <p:spPr>
            <a:xfrm>
              <a:off x="10164842" y="1642937"/>
              <a:ext cx="1006306" cy="400110"/>
            </a:xfrm>
            <a:prstGeom prst="rect">
              <a:avLst/>
            </a:prstGeom>
          </p:spPr>
          <p:txBody>
            <a:bodyPr wrap="square">
              <a:spAutoFit/>
            </a:bodyPr>
            <a:lstStyle/>
            <a:p>
              <a:pPr algn="ctr"/>
              <a:r>
                <a:rPr lang="en-GB" b="1" dirty="0">
                  <a:solidFill>
                    <a:schemeClr val="accent5">
                      <a:lumMod val="50000"/>
                    </a:schemeClr>
                  </a:solidFill>
                </a:rPr>
                <a:t>¿</a:t>
              </a:r>
              <a:r>
                <a:rPr lang="en-GB" sz="2000" b="1" dirty="0" err="1">
                  <a:solidFill>
                    <a:schemeClr val="accent5">
                      <a:lumMod val="50000"/>
                    </a:schemeClr>
                  </a:solidFill>
                </a:rPr>
                <a:t>cuál</a:t>
              </a:r>
              <a:r>
                <a:rPr lang="en-GB" sz="2000" b="1" dirty="0">
                  <a:solidFill>
                    <a:schemeClr val="accent5">
                      <a:lumMod val="50000"/>
                    </a:schemeClr>
                  </a:solidFill>
                </a:rPr>
                <a:t>?</a:t>
              </a:r>
            </a:p>
          </p:txBody>
        </p:sp>
      </p:grpSp>
      <p:sp>
        <p:nvSpPr>
          <p:cNvPr id="58" name="Rounded Rectangle 24">
            <a:extLst>
              <a:ext uri="{FF2B5EF4-FFF2-40B4-BE49-F238E27FC236}">
                <a16:creationId xmlns:a16="http://schemas.microsoft.com/office/drawing/2014/main" id="{FE2C883D-87DE-174A-AFFF-4B2FC48987A1}"/>
              </a:ext>
            </a:extLst>
          </p:cNvPr>
          <p:cNvSpPr/>
          <p:nvPr/>
        </p:nvSpPr>
        <p:spPr>
          <a:xfrm>
            <a:off x="5909784" y="5272877"/>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pronto</a:t>
            </a:r>
          </a:p>
        </p:txBody>
      </p:sp>
      <p:sp>
        <p:nvSpPr>
          <p:cNvPr id="59" name="Rounded Rectangle 27">
            <a:extLst>
              <a:ext uri="{FF2B5EF4-FFF2-40B4-BE49-F238E27FC236}">
                <a16:creationId xmlns:a16="http://schemas.microsoft.com/office/drawing/2014/main" id="{2907C8CE-A507-EC49-86A7-4FB6DEEFCA40}"/>
              </a:ext>
            </a:extLst>
          </p:cNvPr>
          <p:cNvSpPr/>
          <p:nvPr/>
        </p:nvSpPr>
        <p:spPr>
          <a:xfrm>
            <a:off x="4983490" y="4538569"/>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la fila</a:t>
            </a:r>
          </a:p>
        </p:txBody>
      </p:sp>
      <p:sp>
        <p:nvSpPr>
          <p:cNvPr id="60" name="Rounded Rectangle 19">
            <a:extLst>
              <a:ext uri="{FF2B5EF4-FFF2-40B4-BE49-F238E27FC236}">
                <a16:creationId xmlns:a16="http://schemas.microsoft.com/office/drawing/2014/main" id="{97A130A3-C996-FC40-A1DF-518485D7B304}"/>
              </a:ext>
            </a:extLst>
          </p:cNvPr>
          <p:cNvSpPr/>
          <p:nvPr/>
        </p:nvSpPr>
        <p:spPr>
          <a:xfrm>
            <a:off x="9711290" y="3763026"/>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la </a:t>
            </a:r>
            <a:r>
              <a:rPr lang="en-GB" sz="2000" b="1" dirty="0" err="1">
                <a:solidFill>
                  <a:schemeClr val="accent5">
                    <a:lumMod val="50000"/>
                  </a:schemeClr>
                </a:solidFill>
              </a:rPr>
              <a:t>película</a:t>
            </a:r>
            <a:endParaRPr lang="en-GB" sz="2000" b="1" dirty="0">
              <a:solidFill>
                <a:schemeClr val="accent5">
                  <a:lumMod val="50000"/>
                </a:schemeClr>
              </a:solidFill>
            </a:endParaRPr>
          </a:p>
        </p:txBody>
      </p:sp>
      <p:sp>
        <p:nvSpPr>
          <p:cNvPr id="61" name="Rounded Rectangle 10">
            <a:extLst>
              <a:ext uri="{FF2B5EF4-FFF2-40B4-BE49-F238E27FC236}">
                <a16:creationId xmlns:a16="http://schemas.microsoft.com/office/drawing/2014/main" id="{502AD253-974C-D943-8510-2A23F3A830DB}"/>
              </a:ext>
            </a:extLst>
          </p:cNvPr>
          <p:cNvSpPr/>
          <p:nvPr/>
        </p:nvSpPr>
        <p:spPr>
          <a:xfrm>
            <a:off x="200167" y="4508602"/>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el </a:t>
            </a:r>
            <a:r>
              <a:rPr lang="en-GB" sz="2000" b="1" dirty="0" err="1">
                <a:solidFill>
                  <a:schemeClr val="accent5">
                    <a:lumMod val="50000"/>
                  </a:schemeClr>
                </a:solidFill>
              </a:rPr>
              <a:t>daño</a:t>
            </a:r>
            <a:endParaRPr lang="en-GB" sz="2000" b="1" dirty="0">
              <a:solidFill>
                <a:schemeClr val="accent5">
                  <a:lumMod val="50000"/>
                </a:schemeClr>
              </a:solidFill>
            </a:endParaRPr>
          </a:p>
        </p:txBody>
      </p:sp>
      <p:sp>
        <p:nvSpPr>
          <p:cNvPr id="62" name="Rounded Rectangle 25">
            <a:extLst>
              <a:ext uri="{FF2B5EF4-FFF2-40B4-BE49-F238E27FC236}">
                <a16:creationId xmlns:a16="http://schemas.microsoft.com/office/drawing/2014/main" id="{4FF392B9-F288-F942-8A5D-46991C3A4755}"/>
              </a:ext>
            </a:extLst>
          </p:cNvPr>
          <p:cNvSpPr/>
          <p:nvPr/>
        </p:nvSpPr>
        <p:spPr>
          <a:xfrm>
            <a:off x="7828656" y="5272871"/>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ellos</a:t>
            </a:r>
            <a:endParaRPr lang="en-GB" sz="2000" b="1" dirty="0">
              <a:solidFill>
                <a:schemeClr val="accent5">
                  <a:lumMod val="50000"/>
                </a:schemeClr>
              </a:solidFill>
            </a:endParaRPr>
          </a:p>
        </p:txBody>
      </p:sp>
      <p:sp>
        <p:nvSpPr>
          <p:cNvPr id="63" name="Rounded Rectangle 12">
            <a:extLst>
              <a:ext uri="{FF2B5EF4-FFF2-40B4-BE49-F238E27FC236}">
                <a16:creationId xmlns:a16="http://schemas.microsoft.com/office/drawing/2014/main" id="{8D05FC79-6CB0-1446-B988-5B830C898807}"/>
              </a:ext>
            </a:extLst>
          </p:cNvPr>
          <p:cNvSpPr/>
          <p:nvPr/>
        </p:nvSpPr>
        <p:spPr>
          <a:xfrm>
            <a:off x="2137420" y="1460848"/>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a:t>
            </a:r>
            <a:r>
              <a:rPr lang="en-GB" sz="2000" b="1" dirty="0" err="1">
                <a:solidFill>
                  <a:schemeClr val="accent5">
                    <a:lumMod val="50000"/>
                  </a:schemeClr>
                </a:solidFill>
              </a:rPr>
              <a:t>cuánto</a:t>
            </a:r>
            <a:r>
              <a:rPr lang="en-GB" sz="2000" b="1" dirty="0">
                <a:solidFill>
                  <a:schemeClr val="accent5">
                    <a:lumMod val="50000"/>
                  </a:schemeClr>
                </a:solidFill>
              </a:rPr>
              <a:t>?</a:t>
            </a:r>
          </a:p>
        </p:txBody>
      </p:sp>
      <p:sp>
        <p:nvSpPr>
          <p:cNvPr id="64" name="Rounded Rectangle 15">
            <a:extLst>
              <a:ext uri="{FF2B5EF4-FFF2-40B4-BE49-F238E27FC236}">
                <a16:creationId xmlns:a16="http://schemas.microsoft.com/office/drawing/2014/main" id="{67E76715-79D7-034B-B328-8469C505EFC6}"/>
              </a:ext>
            </a:extLst>
          </p:cNvPr>
          <p:cNvSpPr/>
          <p:nvPr/>
        </p:nvSpPr>
        <p:spPr>
          <a:xfrm>
            <a:off x="7806822" y="1448962"/>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el </a:t>
            </a:r>
            <a:r>
              <a:rPr lang="en-GB" sz="2000" b="1" dirty="0" err="1">
                <a:solidFill>
                  <a:schemeClr val="accent5">
                    <a:lumMod val="50000"/>
                  </a:schemeClr>
                </a:solidFill>
              </a:rPr>
              <a:t>clima</a:t>
            </a:r>
            <a:endParaRPr lang="en-GB" sz="2000" b="1" dirty="0">
              <a:solidFill>
                <a:schemeClr val="accent5">
                  <a:lumMod val="50000"/>
                </a:schemeClr>
              </a:solidFill>
            </a:endParaRPr>
          </a:p>
        </p:txBody>
      </p:sp>
      <p:sp>
        <p:nvSpPr>
          <p:cNvPr id="65" name="Rounded Rectangle 2">
            <a:extLst>
              <a:ext uri="{FF2B5EF4-FFF2-40B4-BE49-F238E27FC236}">
                <a16:creationId xmlns:a16="http://schemas.microsoft.com/office/drawing/2014/main" id="{2B2C4A3A-F66E-794C-8E6D-D8F40A1541B5}"/>
              </a:ext>
            </a:extLst>
          </p:cNvPr>
          <p:cNvSpPr/>
          <p:nvPr/>
        </p:nvSpPr>
        <p:spPr>
          <a:xfrm>
            <a:off x="228190" y="1448962"/>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la </a:t>
            </a:r>
            <a:r>
              <a:rPr lang="en-GB" sz="2000" b="1" dirty="0" err="1">
                <a:solidFill>
                  <a:schemeClr val="accent5">
                    <a:lumMod val="50000"/>
                  </a:schemeClr>
                </a:solidFill>
              </a:rPr>
              <a:t>mitad</a:t>
            </a:r>
            <a:endParaRPr lang="en-GB" sz="2000" b="1" dirty="0">
              <a:solidFill>
                <a:schemeClr val="accent5">
                  <a:lumMod val="50000"/>
                </a:schemeClr>
              </a:solidFill>
            </a:endParaRPr>
          </a:p>
        </p:txBody>
      </p:sp>
      <p:sp>
        <p:nvSpPr>
          <p:cNvPr id="66" name="Rounded Rectangle 22">
            <a:extLst>
              <a:ext uri="{FF2B5EF4-FFF2-40B4-BE49-F238E27FC236}">
                <a16:creationId xmlns:a16="http://schemas.microsoft.com/office/drawing/2014/main" id="{171F3E98-F2D5-8B4F-9D8F-80FFD6E04EF0}"/>
              </a:ext>
            </a:extLst>
          </p:cNvPr>
          <p:cNvSpPr/>
          <p:nvPr/>
        </p:nvSpPr>
        <p:spPr>
          <a:xfrm>
            <a:off x="2083557" y="5272871"/>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nosotras</a:t>
            </a:r>
            <a:endParaRPr lang="en-GB" sz="2000" b="1" dirty="0">
              <a:solidFill>
                <a:schemeClr val="accent5">
                  <a:lumMod val="50000"/>
                </a:schemeClr>
              </a:solidFill>
            </a:endParaRPr>
          </a:p>
        </p:txBody>
      </p:sp>
      <p:sp>
        <p:nvSpPr>
          <p:cNvPr id="67" name="Rounded Rectangle 20">
            <a:extLst>
              <a:ext uri="{FF2B5EF4-FFF2-40B4-BE49-F238E27FC236}">
                <a16:creationId xmlns:a16="http://schemas.microsoft.com/office/drawing/2014/main" id="{519C838C-D7D0-D644-9C97-6D5F0B3C7A4F}"/>
              </a:ext>
            </a:extLst>
          </p:cNvPr>
          <p:cNvSpPr/>
          <p:nvPr/>
        </p:nvSpPr>
        <p:spPr>
          <a:xfrm>
            <a:off x="9726300" y="4527301"/>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el </a:t>
            </a:r>
            <a:r>
              <a:rPr lang="en-GB" sz="2000" b="1" dirty="0" err="1">
                <a:solidFill>
                  <a:schemeClr val="accent5">
                    <a:lumMod val="50000"/>
                  </a:schemeClr>
                </a:solidFill>
              </a:rPr>
              <a:t>cielo</a:t>
            </a:r>
            <a:endParaRPr lang="en-GB" sz="2000" b="1" dirty="0">
              <a:solidFill>
                <a:schemeClr val="accent5">
                  <a:lumMod val="50000"/>
                </a:schemeClr>
              </a:solidFill>
            </a:endParaRPr>
          </a:p>
        </p:txBody>
      </p:sp>
      <p:sp>
        <p:nvSpPr>
          <p:cNvPr id="68" name="Rounded Rectangle 26">
            <a:extLst>
              <a:ext uri="{FF2B5EF4-FFF2-40B4-BE49-F238E27FC236}">
                <a16:creationId xmlns:a16="http://schemas.microsoft.com/office/drawing/2014/main" id="{45A6D012-0FB8-2543-9E35-38DB89F0877E}"/>
              </a:ext>
            </a:extLst>
          </p:cNvPr>
          <p:cNvSpPr/>
          <p:nvPr/>
        </p:nvSpPr>
        <p:spPr>
          <a:xfrm>
            <a:off x="3052547" y="4528042"/>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por </a:t>
            </a:r>
            <a:r>
              <a:rPr lang="en-GB" sz="2000" b="1" dirty="0" err="1">
                <a:solidFill>
                  <a:schemeClr val="accent5">
                    <a:lumMod val="50000"/>
                  </a:schemeClr>
                </a:solidFill>
              </a:rPr>
              <a:t>todas</a:t>
            </a:r>
            <a:r>
              <a:rPr lang="en-GB" sz="2000" b="1" dirty="0">
                <a:solidFill>
                  <a:schemeClr val="accent5">
                    <a:lumMod val="50000"/>
                  </a:schemeClr>
                </a:solidFill>
              </a:rPr>
              <a:t> </a:t>
            </a:r>
            <a:r>
              <a:rPr lang="en-GB" sz="2000" b="1" dirty="0" err="1">
                <a:solidFill>
                  <a:schemeClr val="accent5">
                    <a:lumMod val="50000"/>
                  </a:schemeClr>
                </a:solidFill>
              </a:rPr>
              <a:t>partes</a:t>
            </a:r>
            <a:endParaRPr lang="en-GB" sz="2000" b="1" dirty="0">
              <a:solidFill>
                <a:schemeClr val="accent5">
                  <a:lumMod val="50000"/>
                </a:schemeClr>
              </a:solidFill>
            </a:endParaRPr>
          </a:p>
        </p:txBody>
      </p:sp>
      <p:sp>
        <p:nvSpPr>
          <p:cNvPr id="69" name="Rounded Rectangle 21">
            <a:extLst>
              <a:ext uri="{FF2B5EF4-FFF2-40B4-BE49-F238E27FC236}">
                <a16:creationId xmlns:a16="http://schemas.microsoft.com/office/drawing/2014/main" id="{485BAFE1-5730-9A40-A222-5A66B08A7151}"/>
              </a:ext>
            </a:extLst>
          </p:cNvPr>
          <p:cNvSpPr/>
          <p:nvPr/>
        </p:nvSpPr>
        <p:spPr>
          <a:xfrm>
            <a:off x="9706043" y="5272871"/>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a:t>
            </a:r>
            <a:r>
              <a:rPr lang="en-GB" sz="2000" b="1" dirty="0" err="1">
                <a:solidFill>
                  <a:schemeClr val="accent5">
                    <a:lumMod val="50000"/>
                  </a:schemeClr>
                </a:solidFill>
              </a:rPr>
              <a:t>cómo</a:t>
            </a:r>
            <a:r>
              <a:rPr lang="en-GB" sz="2000" b="1" dirty="0">
                <a:solidFill>
                  <a:schemeClr val="accent5">
                    <a:lumMod val="50000"/>
                  </a:schemeClr>
                </a:solidFill>
              </a:rPr>
              <a:t>?</a:t>
            </a:r>
          </a:p>
        </p:txBody>
      </p:sp>
      <p:sp>
        <p:nvSpPr>
          <p:cNvPr id="70" name="Rounded Rectangle 13">
            <a:extLst>
              <a:ext uri="{FF2B5EF4-FFF2-40B4-BE49-F238E27FC236}">
                <a16:creationId xmlns:a16="http://schemas.microsoft.com/office/drawing/2014/main" id="{5C1288ED-EE0B-3249-B774-174517D61032}"/>
              </a:ext>
            </a:extLst>
          </p:cNvPr>
          <p:cNvSpPr/>
          <p:nvPr/>
        </p:nvSpPr>
        <p:spPr>
          <a:xfrm>
            <a:off x="4041453" y="1453497"/>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casi</a:t>
            </a:r>
            <a:endParaRPr lang="en-GB" sz="2000" b="1" dirty="0">
              <a:solidFill>
                <a:schemeClr val="accent5">
                  <a:lumMod val="50000"/>
                </a:schemeClr>
              </a:solidFill>
            </a:endParaRPr>
          </a:p>
        </p:txBody>
      </p:sp>
      <p:sp>
        <p:nvSpPr>
          <p:cNvPr id="71" name="Rounded Rectangle 18">
            <a:extLst>
              <a:ext uri="{FF2B5EF4-FFF2-40B4-BE49-F238E27FC236}">
                <a16:creationId xmlns:a16="http://schemas.microsoft.com/office/drawing/2014/main" id="{26C08E22-6C4B-7643-8A4F-003439D1BC4D}"/>
              </a:ext>
            </a:extLst>
          </p:cNvPr>
          <p:cNvSpPr/>
          <p:nvPr/>
        </p:nvSpPr>
        <p:spPr>
          <a:xfrm>
            <a:off x="9733124" y="2980084"/>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noviembre</a:t>
            </a:r>
            <a:endParaRPr lang="en-GB" sz="2000" b="1" dirty="0">
              <a:solidFill>
                <a:schemeClr val="accent5">
                  <a:lumMod val="50000"/>
                </a:schemeClr>
              </a:solidFill>
            </a:endParaRPr>
          </a:p>
        </p:txBody>
      </p:sp>
      <p:sp>
        <p:nvSpPr>
          <p:cNvPr id="72" name="Rounded Rectangle 8">
            <a:extLst>
              <a:ext uri="{FF2B5EF4-FFF2-40B4-BE49-F238E27FC236}">
                <a16:creationId xmlns:a16="http://schemas.microsoft.com/office/drawing/2014/main" id="{5ACD6F05-230E-9343-BBB5-46BF8E15F500}"/>
              </a:ext>
            </a:extLst>
          </p:cNvPr>
          <p:cNvSpPr/>
          <p:nvPr/>
        </p:nvSpPr>
        <p:spPr>
          <a:xfrm>
            <a:off x="180908" y="2984725"/>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hice</a:t>
            </a:r>
            <a:endParaRPr lang="en-GB" sz="2000" b="1" dirty="0">
              <a:solidFill>
                <a:schemeClr val="accent5">
                  <a:lumMod val="50000"/>
                </a:schemeClr>
              </a:solidFill>
            </a:endParaRPr>
          </a:p>
        </p:txBody>
      </p:sp>
      <p:sp>
        <p:nvSpPr>
          <p:cNvPr id="73" name="Rounded Rectangle 17">
            <a:extLst>
              <a:ext uri="{FF2B5EF4-FFF2-40B4-BE49-F238E27FC236}">
                <a16:creationId xmlns:a16="http://schemas.microsoft.com/office/drawing/2014/main" id="{BDBD6970-EB6E-7E47-9F59-DD3231305A50}"/>
              </a:ext>
            </a:extLst>
          </p:cNvPr>
          <p:cNvSpPr/>
          <p:nvPr/>
        </p:nvSpPr>
        <p:spPr>
          <a:xfrm>
            <a:off x="9711304" y="2195176"/>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nosotros</a:t>
            </a:r>
            <a:endParaRPr lang="en-GB" sz="2000" b="1" dirty="0">
              <a:solidFill>
                <a:schemeClr val="accent5">
                  <a:lumMod val="50000"/>
                </a:schemeClr>
              </a:solidFill>
            </a:endParaRPr>
          </a:p>
        </p:txBody>
      </p:sp>
      <p:grpSp>
        <p:nvGrpSpPr>
          <p:cNvPr id="75" name="Grupo 74">
            <a:extLst>
              <a:ext uri="{FF2B5EF4-FFF2-40B4-BE49-F238E27FC236}">
                <a16:creationId xmlns:a16="http://schemas.microsoft.com/office/drawing/2014/main" id="{F708D8E3-90D0-1543-86EA-1390C8D18078}"/>
              </a:ext>
            </a:extLst>
          </p:cNvPr>
          <p:cNvGrpSpPr/>
          <p:nvPr/>
        </p:nvGrpSpPr>
        <p:grpSpPr>
          <a:xfrm>
            <a:off x="9712458" y="1475043"/>
            <a:ext cx="1897038" cy="764275"/>
            <a:chOff x="9719476" y="1460853"/>
            <a:chExt cx="1897038" cy="764275"/>
          </a:xfrm>
          <a:solidFill>
            <a:schemeClr val="accent6">
              <a:lumMod val="60000"/>
              <a:lumOff val="40000"/>
            </a:schemeClr>
          </a:solidFill>
        </p:grpSpPr>
        <p:sp>
          <p:nvSpPr>
            <p:cNvPr id="76" name="Rounded Rectangle 16">
              <a:extLst>
                <a:ext uri="{FF2B5EF4-FFF2-40B4-BE49-F238E27FC236}">
                  <a16:creationId xmlns:a16="http://schemas.microsoft.com/office/drawing/2014/main" id="{4F8252CE-BC64-AF44-BA9B-D624CEB0DB43}"/>
                </a:ext>
              </a:extLst>
            </p:cNvPr>
            <p:cNvSpPr/>
            <p:nvPr/>
          </p:nvSpPr>
          <p:spPr>
            <a:xfrm>
              <a:off x="9719476" y="1460853"/>
              <a:ext cx="1897038" cy="764275"/>
            </a:xfrm>
            <a:prstGeom prst="roundRect">
              <a:avLst/>
            </a:prstGeom>
            <a:grp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accent5">
                    <a:lumMod val="50000"/>
                  </a:schemeClr>
                </a:solidFill>
              </a:endParaRPr>
            </a:p>
          </p:txBody>
        </p:sp>
        <p:sp>
          <p:nvSpPr>
            <p:cNvPr id="77" name="Rectangle 5">
              <a:extLst>
                <a:ext uri="{FF2B5EF4-FFF2-40B4-BE49-F238E27FC236}">
                  <a16:creationId xmlns:a16="http://schemas.microsoft.com/office/drawing/2014/main" id="{7283D3DA-D9FE-374C-8637-FB6233DCA6B3}"/>
                </a:ext>
              </a:extLst>
            </p:cNvPr>
            <p:cNvSpPr/>
            <p:nvPr/>
          </p:nvSpPr>
          <p:spPr>
            <a:xfrm>
              <a:off x="10164842" y="1642937"/>
              <a:ext cx="1006306" cy="400110"/>
            </a:xfrm>
            <a:prstGeom prst="rect">
              <a:avLst/>
            </a:prstGeom>
            <a:grpFill/>
          </p:spPr>
          <p:txBody>
            <a:bodyPr wrap="square">
              <a:spAutoFit/>
            </a:bodyPr>
            <a:lstStyle/>
            <a:p>
              <a:pPr algn="ctr"/>
              <a:r>
                <a:rPr lang="en-GB" b="1" dirty="0">
                  <a:solidFill>
                    <a:schemeClr val="accent5">
                      <a:lumMod val="50000"/>
                    </a:schemeClr>
                  </a:solidFill>
                </a:rPr>
                <a:t>¿</a:t>
              </a:r>
              <a:r>
                <a:rPr lang="en-GB" sz="2000" b="1" dirty="0" err="1">
                  <a:solidFill>
                    <a:schemeClr val="accent5">
                      <a:lumMod val="50000"/>
                    </a:schemeClr>
                  </a:solidFill>
                </a:rPr>
                <a:t>cuál</a:t>
              </a:r>
              <a:r>
                <a:rPr lang="en-GB" sz="2000" b="1" dirty="0">
                  <a:solidFill>
                    <a:schemeClr val="accent5">
                      <a:lumMod val="50000"/>
                    </a:schemeClr>
                  </a:solidFill>
                </a:rPr>
                <a:t>?</a:t>
              </a:r>
            </a:p>
          </p:txBody>
        </p:sp>
      </p:grpSp>
      <p:sp>
        <p:nvSpPr>
          <p:cNvPr id="78" name="Rounded Rectangle 7">
            <a:extLst>
              <a:ext uri="{FF2B5EF4-FFF2-40B4-BE49-F238E27FC236}">
                <a16:creationId xmlns:a16="http://schemas.microsoft.com/office/drawing/2014/main" id="{01A77614-9C63-5E41-B99B-EA626CF56A5E}"/>
              </a:ext>
            </a:extLst>
          </p:cNvPr>
          <p:cNvSpPr/>
          <p:nvPr/>
        </p:nvSpPr>
        <p:spPr>
          <a:xfrm>
            <a:off x="206659" y="2220449"/>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el </a:t>
            </a:r>
            <a:r>
              <a:rPr lang="en-GB" sz="2000" b="1" dirty="0" err="1">
                <a:solidFill>
                  <a:schemeClr val="accent5">
                    <a:lumMod val="50000"/>
                  </a:schemeClr>
                </a:solidFill>
              </a:rPr>
              <a:t>pájaro</a:t>
            </a:r>
            <a:endParaRPr lang="en-GB" sz="2000" b="1" dirty="0">
              <a:solidFill>
                <a:schemeClr val="accent5">
                  <a:lumMod val="50000"/>
                </a:schemeClr>
              </a:solidFill>
            </a:endParaRPr>
          </a:p>
        </p:txBody>
      </p:sp>
      <p:sp>
        <p:nvSpPr>
          <p:cNvPr id="79" name="Rounded Rectangle 23">
            <a:extLst>
              <a:ext uri="{FF2B5EF4-FFF2-40B4-BE49-F238E27FC236}">
                <a16:creationId xmlns:a16="http://schemas.microsoft.com/office/drawing/2014/main" id="{BA64F0F6-3E7E-A44A-9C2B-CF73621A1F5B}"/>
              </a:ext>
            </a:extLst>
          </p:cNvPr>
          <p:cNvSpPr/>
          <p:nvPr/>
        </p:nvSpPr>
        <p:spPr>
          <a:xfrm>
            <a:off x="4000852" y="5291573"/>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hiciste</a:t>
            </a:r>
            <a:endParaRPr lang="en-GB" sz="2000" b="1" dirty="0">
              <a:solidFill>
                <a:schemeClr val="accent5">
                  <a:lumMod val="50000"/>
                </a:schemeClr>
              </a:solidFill>
            </a:endParaRPr>
          </a:p>
        </p:txBody>
      </p:sp>
      <p:sp>
        <p:nvSpPr>
          <p:cNvPr id="80" name="Rounded Rectangle 28">
            <a:extLst>
              <a:ext uri="{FF2B5EF4-FFF2-40B4-BE49-F238E27FC236}">
                <a16:creationId xmlns:a16="http://schemas.microsoft.com/office/drawing/2014/main" id="{DDBD01EB-A1B1-C345-BD78-FB86E61485DF}"/>
              </a:ext>
            </a:extLst>
          </p:cNvPr>
          <p:cNvSpPr/>
          <p:nvPr/>
        </p:nvSpPr>
        <p:spPr>
          <a:xfrm>
            <a:off x="6908038" y="4514006"/>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dice</a:t>
            </a:r>
          </a:p>
        </p:txBody>
      </p:sp>
      <p:sp>
        <p:nvSpPr>
          <p:cNvPr id="81" name="Rounded Rectangle 11">
            <a:extLst>
              <a:ext uri="{FF2B5EF4-FFF2-40B4-BE49-F238E27FC236}">
                <a16:creationId xmlns:a16="http://schemas.microsoft.com/office/drawing/2014/main" id="{623B3279-5CE9-C545-9D89-14B52D9E3608}"/>
              </a:ext>
            </a:extLst>
          </p:cNvPr>
          <p:cNvSpPr/>
          <p:nvPr/>
        </p:nvSpPr>
        <p:spPr>
          <a:xfrm>
            <a:off x="200167" y="5291573"/>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parecer</a:t>
            </a:r>
            <a:endParaRPr lang="en-GB" sz="2000" b="1" dirty="0">
              <a:solidFill>
                <a:schemeClr val="accent5">
                  <a:lumMod val="50000"/>
                </a:schemeClr>
              </a:solidFill>
            </a:endParaRPr>
          </a:p>
        </p:txBody>
      </p:sp>
      <p:sp>
        <p:nvSpPr>
          <p:cNvPr id="82" name="Rounded Rectangle 14">
            <a:extLst>
              <a:ext uri="{FF2B5EF4-FFF2-40B4-BE49-F238E27FC236}">
                <a16:creationId xmlns:a16="http://schemas.microsoft.com/office/drawing/2014/main" id="{A8A9D3FD-2754-FC4D-B259-064BF6C6B383}"/>
              </a:ext>
            </a:extLst>
          </p:cNvPr>
          <p:cNvSpPr/>
          <p:nvPr/>
        </p:nvSpPr>
        <p:spPr>
          <a:xfrm>
            <a:off x="5930683" y="1463962"/>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hizo</a:t>
            </a:r>
            <a:endParaRPr lang="en-GB" sz="2000" b="1" dirty="0">
              <a:solidFill>
                <a:schemeClr val="accent5">
                  <a:lumMod val="50000"/>
                </a:schemeClr>
              </a:solidFill>
            </a:endParaRPr>
          </a:p>
        </p:txBody>
      </p:sp>
      <p:sp>
        <p:nvSpPr>
          <p:cNvPr id="83" name="Rounded Rectangle 9">
            <a:extLst>
              <a:ext uri="{FF2B5EF4-FFF2-40B4-BE49-F238E27FC236}">
                <a16:creationId xmlns:a16="http://schemas.microsoft.com/office/drawing/2014/main" id="{728C1EC6-67A4-5E47-B6AF-845238003CEC}"/>
              </a:ext>
            </a:extLst>
          </p:cNvPr>
          <p:cNvSpPr/>
          <p:nvPr/>
        </p:nvSpPr>
        <p:spPr>
          <a:xfrm>
            <a:off x="206991" y="3749000"/>
            <a:ext cx="1897038" cy="764275"/>
          </a:xfrm>
          <a:prstGeom prst="roundRect">
            <a:avLst/>
          </a:prstGeom>
          <a:solidFill>
            <a:schemeClr val="accent6">
              <a:lumMod val="60000"/>
              <a:lumOff val="4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ellas</a:t>
            </a:r>
            <a:endParaRPr lang="en-GB" sz="2000" b="1" dirty="0">
              <a:solidFill>
                <a:schemeClr val="accent5">
                  <a:lumMod val="50000"/>
                </a:schemeClr>
              </a:solidFill>
            </a:endParaRPr>
          </a:p>
        </p:txBody>
      </p:sp>
    </p:spTree>
    <p:extLst>
      <p:ext uri="{BB962C8B-B14F-4D97-AF65-F5344CB8AC3E}">
        <p14:creationId xmlns:p14="http://schemas.microsoft.com/office/powerpoint/2010/main" val="411605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8" presetClass="emph" presetSubtype="0" fill="hold" grpId="0" nodeType="withEffect">
                                  <p:stCondLst>
                                    <p:cond delay="0"/>
                                  </p:stCondLst>
                                  <p:childTnLst>
                                    <p:animRot by="21600000">
                                      <p:cBhvr>
                                        <p:cTn id="8" dur="2000" fill="hold"/>
                                        <p:tgtEl>
                                          <p:spTgt spid="35"/>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8" presetClass="emph" presetSubtype="0" fill="hold" grpId="0" nodeType="withEffect">
                                  <p:stCondLst>
                                    <p:cond delay="0"/>
                                  </p:stCondLst>
                                  <p:childTnLst>
                                    <p:animRot by="21600000">
                                      <p:cBhvr>
                                        <p:cTn id="22" dur="2000" fill="hold"/>
                                        <p:tgtEl>
                                          <p:spTgt spid="3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8" presetClass="emph" presetSubtype="0" fill="hold" grpId="0" nodeType="withEffect">
                                  <p:stCondLst>
                                    <p:cond delay="0"/>
                                  </p:stCondLst>
                                  <p:childTnLst>
                                    <p:animRot by="21600000">
                                      <p:cBhvr>
                                        <p:cTn id="36" dur="2000" fill="hold"/>
                                        <p:tgtEl>
                                          <p:spTgt spid="37"/>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8" presetClass="emph" presetSubtype="0" fill="hold" grpId="0" nodeType="withEffect">
                                  <p:stCondLst>
                                    <p:cond delay="0"/>
                                  </p:stCondLst>
                                  <p:childTnLst>
                                    <p:animRot by="21600000">
                                      <p:cBhvr>
                                        <p:cTn id="50" dur="2000" fill="hold"/>
                                        <p:tgtEl>
                                          <p:spTgt spid="3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8" presetClass="emph" presetSubtype="0" fill="hold" grpId="0" nodeType="withEffect">
                                  <p:stCondLst>
                                    <p:cond delay="0"/>
                                  </p:stCondLst>
                                  <p:childTnLst>
                                    <p:animRot by="21600000">
                                      <p:cBhvr>
                                        <p:cTn id="64" dur="2000" fill="hold"/>
                                        <p:tgtEl>
                                          <p:spTgt spid="39"/>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6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8" presetClass="emph" presetSubtype="0" fill="hold" grpId="0" nodeType="withEffect">
                                  <p:stCondLst>
                                    <p:cond delay="0"/>
                                  </p:stCondLst>
                                  <p:childTnLst>
                                    <p:animRot by="21600000">
                                      <p:cBhvr>
                                        <p:cTn id="78" dur="2000" fill="hold"/>
                                        <p:tgtEl>
                                          <p:spTgt spid="40"/>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6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8" presetClass="emph" presetSubtype="0" fill="hold" grpId="0" nodeType="withEffect">
                                  <p:stCondLst>
                                    <p:cond delay="0"/>
                                  </p:stCondLst>
                                  <p:childTnLst>
                                    <p:animRot by="21600000">
                                      <p:cBhvr>
                                        <p:cTn id="92" dur="2000" fill="hold"/>
                                        <p:tgtEl>
                                          <p:spTgt spid="41"/>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64"/>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par>
                                <p:cTn id="105" presetID="8" presetClass="emph" presetSubtype="0" fill="hold" grpId="0" nodeType="withEffect">
                                  <p:stCondLst>
                                    <p:cond delay="0"/>
                                  </p:stCondLst>
                                  <p:childTnLst>
                                    <p:animRot by="21600000">
                                      <p:cBhvr>
                                        <p:cTn id="106" dur="2000" fill="hold"/>
                                        <p:tgtEl>
                                          <p:spTgt spid="42"/>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6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43"/>
                                        </p:tgtEl>
                                        <p:attrNameLst>
                                          <p:attrName>style.visibility</p:attrName>
                                        </p:attrNameLst>
                                      </p:cBhvr>
                                      <p:to>
                                        <p:strVal val="visible"/>
                                      </p:to>
                                    </p:set>
                                  </p:childTnLst>
                                </p:cTn>
                              </p:par>
                              <p:par>
                                <p:cTn id="119" presetID="8" presetClass="emph" presetSubtype="0" fill="hold" grpId="0" nodeType="withEffect">
                                  <p:stCondLst>
                                    <p:cond delay="0"/>
                                  </p:stCondLst>
                                  <p:childTnLst>
                                    <p:animRot by="21600000">
                                      <p:cBhvr>
                                        <p:cTn id="120" dur="2000" fill="hold"/>
                                        <p:tgtEl>
                                          <p:spTgt spid="43"/>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66"/>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1" nodeType="clickEffect">
                                  <p:stCondLst>
                                    <p:cond delay="0"/>
                                  </p:stCondLst>
                                  <p:childTnLst>
                                    <p:set>
                                      <p:cBhvr>
                                        <p:cTn id="132" dur="1" fill="hold">
                                          <p:stCondLst>
                                            <p:cond delay="0"/>
                                          </p:stCondLst>
                                        </p:cTn>
                                        <p:tgtEl>
                                          <p:spTgt spid="44"/>
                                        </p:tgtEl>
                                        <p:attrNameLst>
                                          <p:attrName>style.visibility</p:attrName>
                                        </p:attrNameLst>
                                      </p:cBhvr>
                                      <p:to>
                                        <p:strVal val="visible"/>
                                      </p:to>
                                    </p:set>
                                  </p:childTnLst>
                                </p:cTn>
                              </p:par>
                              <p:par>
                                <p:cTn id="133" presetID="8" presetClass="emph" presetSubtype="0" fill="hold" grpId="0" nodeType="withEffect">
                                  <p:stCondLst>
                                    <p:cond delay="0"/>
                                  </p:stCondLst>
                                  <p:childTnLst>
                                    <p:animRot by="21600000">
                                      <p:cBhvr>
                                        <p:cTn id="134" dur="2000" fill="hold"/>
                                        <p:tgtEl>
                                          <p:spTgt spid="44"/>
                                        </p:tgtEl>
                                        <p:attrNameLst>
                                          <p:attrName>r</p:attrName>
                                        </p:attrNameLst>
                                      </p:cBhvr>
                                    </p:animRo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6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45"/>
                                        </p:tgtEl>
                                        <p:attrNameLst>
                                          <p:attrName>style.visibility</p:attrName>
                                        </p:attrNameLst>
                                      </p:cBhvr>
                                      <p:to>
                                        <p:strVal val="visible"/>
                                      </p:to>
                                    </p:set>
                                  </p:childTnLst>
                                </p:cTn>
                              </p:par>
                              <p:par>
                                <p:cTn id="147" presetID="8" presetClass="emph" presetSubtype="0" fill="hold" grpId="0" nodeType="withEffect">
                                  <p:stCondLst>
                                    <p:cond delay="0"/>
                                  </p:stCondLst>
                                  <p:childTnLst>
                                    <p:animRot by="21600000">
                                      <p:cBhvr>
                                        <p:cTn id="148" dur="2000" fill="hold"/>
                                        <p:tgtEl>
                                          <p:spTgt spid="45"/>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68"/>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68"/>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1" nodeType="clickEffect">
                                  <p:stCondLst>
                                    <p:cond delay="0"/>
                                  </p:stCondLst>
                                  <p:childTnLst>
                                    <p:set>
                                      <p:cBhvr>
                                        <p:cTn id="160" dur="1" fill="hold">
                                          <p:stCondLst>
                                            <p:cond delay="0"/>
                                          </p:stCondLst>
                                        </p:cTn>
                                        <p:tgtEl>
                                          <p:spTgt spid="46"/>
                                        </p:tgtEl>
                                        <p:attrNameLst>
                                          <p:attrName>style.visibility</p:attrName>
                                        </p:attrNameLst>
                                      </p:cBhvr>
                                      <p:to>
                                        <p:strVal val="visible"/>
                                      </p:to>
                                    </p:set>
                                  </p:childTnLst>
                                </p:cTn>
                              </p:par>
                              <p:par>
                                <p:cTn id="161" presetID="8" presetClass="emph" presetSubtype="0" fill="hold" grpId="0" nodeType="withEffect">
                                  <p:stCondLst>
                                    <p:cond delay="0"/>
                                  </p:stCondLst>
                                  <p:childTnLst>
                                    <p:animRot by="21600000">
                                      <p:cBhvr>
                                        <p:cTn id="162" dur="2000" fill="hold"/>
                                        <p:tgtEl>
                                          <p:spTgt spid="46"/>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6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63"/>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1" nodeType="clickEffect">
                                  <p:stCondLst>
                                    <p:cond delay="0"/>
                                  </p:stCondLst>
                                  <p:childTnLst>
                                    <p:set>
                                      <p:cBhvr>
                                        <p:cTn id="174" dur="1" fill="hold">
                                          <p:stCondLst>
                                            <p:cond delay="0"/>
                                          </p:stCondLst>
                                        </p:cTn>
                                        <p:tgtEl>
                                          <p:spTgt spid="47"/>
                                        </p:tgtEl>
                                        <p:attrNameLst>
                                          <p:attrName>style.visibility</p:attrName>
                                        </p:attrNameLst>
                                      </p:cBhvr>
                                      <p:to>
                                        <p:strVal val="visible"/>
                                      </p:to>
                                    </p:set>
                                  </p:childTnLst>
                                </p:cTn>
                              </p:par>
                              <p:par>
                                <p:cTn id="175" presetID="8" presetClass="emph" presetSubtype="0" fill="hold" grpId="0" nodeType="withEffect">
                                  <p:stCondLst>
                                    <p:cond delay="0"/>
                                  </p:stCondLst>
                                  <p:childTnLst>
                                    <p:animRot by="21600000">
                                      <p:cBhvr>
                                        <p:cTn id="176" dur="2000" fill="hold"/>
                                        <p:tgtEl>
                                          <p:spTgt spid="47"/>
                                        </p:tgtEl>
                                        <p:attrNameLst>
                                          <p:attrName>r</p:attrName>
                                        </p:attrNameLst>
                                      </p:cBhvr>
                                    </p:animRo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70"/>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70"/>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1" nodeType="clickEffect">
                                  <p:stCondLst>
                                    <p:cond delay="0"/>
                                  </p:stCondLst>
                                  <p:childTnLst>
                                    <p:set>
                                      <p:cBhvr>
                                        <p:cTn id="188" dur="1" fill="hold">
                                          <p:stCondLst>
                                            <p:cond delay="0"/>
                                          </p:stCondLst>
                                        </p:cTn>
                                        <p:tgtEl>
                                          <p:spTgt spid="48"/>
                                        </p:tgtEl>
                                        <p:attrNameLst>
                                          <p:attrName>style.visibility</p:attrName>
                                        </p:attrNameLst>
                                      </p:cBhvr>
                                      <p:to>
                                        <p:strVal val="visible"/>
                                      </p:to>
                                    </p:set>
                                  </p:childTnLst>
                                </p:cTn>
                              </p:par>
                              <p:par>
                                <p:cTn id="189" presetID="8" presetClass="emph" presetSubtype="0" fill="hold" grpId="0" nodeType="withEffect">
                                  <p:stCondLst>
                                    <p:cond delay="0"/>
                                  </p:stCondLst>
                                  <p:childTnLst>
                                    <p:animRot by="21600000">
                                      <p:cBhvr>
                                        <p:cTn id="190" dur="2000" fill="hold"/>
                                        <p:tgtEl>
                                          <p:spTgt spid="48"/>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71"/>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71"/>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1" nodeType="clickEffect">
                                  <p:stCondLst>
                                    <p:cond delay="0"/>
                                  </p:stCondLst>
                                  <p:childTnLst>
                                    <p:set>
                                      <p:cBhvr>
                                        <p:cTn id="202" dur="1" fill="hold">
                                          <p:stCondLst>
                                            <p:cond delay="0"/>
                                          </p:stCondLst>
                                        </p:cTn>
                                        <p:tgtEl>
                                          <p:spTgt spid="49"/>
                                        </p:tgtEl>
                                        <p:attrNameLst>
                                          <p:attrName>style.visibility</p:attrName>
                                        </p:attrNameLst>
                                      </p:cBhvr>
                                      <p:to>
                                        <p:strVal val="visible"/>
                                      </p:to>
                                    </p:set>
                                  </p:childTnLst>
                                </p:cTn>
                              </p:par>
                              <p:par>
                                <p:cTn id="203" presetID="8" presetClass="emph" presetSubtype="0" fill="hold" grpId="0" nodeType="withEffect">
                                  <p:stCondLst>
                                    <p:cond delay="0"/>
                                  </p:stCondLst>
                                  <p:childTnLst>
                                    <p:animRot by="21600000">
                                      <p:cBhvr>
                                        <p:cTn id="204" dur="2000" fill="hold"/>
                                        <p:tgtEl>
                                          <p:spTgt spid="49"/>
                                        </p:tgtEl>
                                        <p:attrNameLst>
                                          <p:attrName>r</p:attrName>
                                        </p:attrNameLst>
                                      </p:cBhvr>
                                    </p:animRo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72"/>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xit" presetSubtype="0" fill="hold" grpId="1" nodeType="clickEffect">
                                  <p:stCondLst>
                                    <p:cond delay="0"/>
                                  </p:stCondLst>
                                  <p:childTnLst>
                                    <p:set>
                                      <p:cBhvr>
                                        <p:cTn id="212" dur="1" fill="hold">
                                          <p:stCondLst>
                                            <p:cond delay="0"/>
                                          </p:stCondLst>
                                        </p:cTn>
                                        <p:tgtEl>
                                          <p:spTgt spid="72"/>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1" nodeType="clickEffect">
                                  <p:stCondLst>
                                    <p:cond delay="0"/>
                                  </p:stCondLst>
                                  <p:childTnLst>
                                    <p:set>
                                      <p:cBhvr>
                                        <p:cTn id="216" dur="1" fill="hold">
                                          <p:stCondLst>
                                            <p:cond delay="0"/>
                                          </p:stCondLst>
                                        </p:cTn>
                                        <p:tgtEl>
                                          <p:spTgt spid="50"/>
                                        </p:tgtEl>
                                        <p:attrNameLst>
                                          <p:attrName>style.visibility</p:attrName>
                                        </p:attrNameLst>
                                      </p:cBhvr>
                                      <p:to>
                                        <p:strVal val="visible"/>
                                      </p:to>
                                    </p:set>
                                  </p:childTnLst>
                                </p:cTn>
                              </p:par>
                              <p:par>
                                <p:cTn id="217" presetID="8" presetClass="emph" presetSubtype="0" fill="hold" grpId="0" nodeType="withEffect">
                                  <p:stCondLst>
                                    <p:cond delay="0"/>
                                  </p:stCondLst>
                                  <p:childTnLst>
                                    <p:animRot by="21600000">
                                      <p:cBhvr>
                                        <p:cTn id="218" dur="2000" fill="hold"/>
                                        <p:tgtEl>
                                          <p:spTgt spid="50"/>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73"/>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73"/>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1" nodeType="clickEffect">
                                  <p:stCondLst>
                                    <p:cond delay="0"/>
                                  </p:stCondLst>
                                  <p:childTnLst>
                                    <p:set>
                                      <p:cBhvr>
                                        <p:cTn id="230" dur="1" fill="hold">
                                          <p:stCondLst>
                                            <p:cond delay="0"/>
                                          </p:stCondLst>
                                        </p:cTn>
                                        <p:tgtEl>
                                          <p:spTgt spid="51"/>
                                        </p:tgtEl>
                                        <p:attrNameLst>
                                          <p:attrName>style.visibility</p:attrName>
                                        </p:attrNameLst>
                                      </p:cBhvr>
                                      <p:to>
                                        <p:strVal val="visible"/>
                                      </p:to>
                                    </p:set>
                                  </p:childTnLst>
                                </p:cTn>
                              </p:par>
                              <p:par>
                                <p:cTn id="231" presetID="8" presetClass="emph" presetSubtype="0" fill="hold" grpId="0" nodeType="withEffect">
                                  <p:stCondLst>
                                    <p:cond delay="0"/>
                                  </p:stCondLst>
                                  <p:childTnLst>
                                    <p:animRot by="21600000">
                                      <p:cBhvr>
                                        <p:cTn id="232" dur="2000" fill="hold"/>
                                        <p:tgtEl>
                                          <p:spTgt spid="51"/>
                                        </p:tgtEl>
                                        <p:attrNameLst>
                                          <p:attrName>r</p:attrName>
                                        </p:attrNameLst>
                                      </p:cBhvr>
                                    </p:animRo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nodeType="clickEffect">
                                  <p:stCondLst>
                                    <p:cond delay="0"/>
                                  </p:stCondLst>
                                  <p:childTnLst>
                                    <p:set>
                                      <p:cBhvr>
                                        <p:cTn id="236" dur="1" fill="hold">
                                          <p:stCondLst>
                                            <p:cond delay="0"/>
                                          </p:stCondLst>
                                        </p:cTn>
                                        <p:tgtEl>
                                          <p:spTgt spid="75"/>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nodeType="clickEffect">
                                  <p:stCondLst>
                                    <p:cond delay="0"/>
                                  </p:stCondLst>
                                  <p:childTnLst>
                                    <p:set>
                                      <p:cBhvr>
                                        <p:cTn id="240" dur="1" fill="hold">
                                          <p:stCondLst>
                                            <p:cond delay="0"/>
                                          </p:stCondLst>
                                        </p:cTn>
                                        <p:tgtEl>
                                          <p:spTgt spid="75"/>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1" nodeType="clickEffect">
                                  <p:stCondLst>
                                    <p:cond delay="0"/>
                                  </p:stCondLst>
                                  <p:childTnLst>
                                    <p:set>
                                      <p:cBhvr>
                                        <p:cTn id="244" dur="1" fill="hold">
                                          <p:stCondLst>
                                            <p:cond delay="0"/>
                                          </p:stCondLst>
                                        </p:cTn>
                                        <p:tgtEl>
                                          <p:spTgt spid="52"/>
                                        </p:tgtEl>
                                        <p:attrNameLst>
                                          <p:attrName>style.visibility</p:attrName>
                                        </p:attrNameLst>
                                      </p:cBhvr>
                                      <p:to>
                                        <p:strVal val="visible"/>
                                      </p:to>
                                    </p:set>
                                  </p:childTnLst>
                                </p:cTn>
                              </p:par>
                              <p:par>
                                <p:cTn id="245" presetID="8" presetClass="emph" presetSubtype="0" fill="hold" grpId="0" nodeType="withEffect">
                                  <p:stCondLst>
                                    <p:cond delay="0"/>
                                  </p:stCondLst>
                                  <p:childTnLst>
                                    <p:animRot by="21600000">
                                      <p:cBhvr>
                                        <p:cTn id="246" dur="2000" fill="hold"/>
                                        <p:tgtEl>
                                          <p:spTgt spid="52"/>
                                        </p:tgtEl>
                                        <p:attrNameLst>
                                          <p:attrName>r</p:attrName>
                                        </p:attrNameLst>
                                      </p:cBhvr>
                                    </p:animRo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78"/>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1" nodeType="clickEffect">
                                  <p:stCondLst>
                                    <p:cond delay="0"/>
                                  </p:stCondLst>
                                  <p:childTnLst>
                                    <p:set>
                                      <p:cBhvr>
                                        <p:cTn id="254" dur="1" fill="hold">
                                          <p:stCondLst>
                                            <p:cond delay="0"/>
                                          </p:stCondLst>
                                        </p:cTn>
                                        <p:tgtEl>
                                          <p:spTgt spid="78"/>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grpId="1" nodeType="clickEffect">
                                  <p:stCondLst>
                                    <p:cond delay="0"/>
                                  </p:stCondLst>
                                  <p:childTnLst>
                                    <p:set>
                                      <p:cBhvr>
                                        <p:cTn id="258" dur="1" fill="hold">
                                          <p:stCondLst>
                                            <p:cond delay="0"/>
                                          </p:stCondLst>
                                        </p:cTn>
                                        <p:tgtEl>
                                          <p:spTgt spid="53"/>
                                        </p:tgtEl>
                                        <p:attrNameLst>
                                          <p:attrName>style.visibility</p:attrName>
                                        </p:attrNameLst>
                                      </p:cBhvr>
                                      <p:to>
                                        <p:strVal val="visible"/>
                                      </p:to>
                                    </p:set>
                                  </p:childTnLst>
                                </p:cTn>
                              </p:par>
                              <p:par>
                                <p:cTn id="259" presetID="8" presetClass="emph" presetSubtype="0" fill="hold" grpId="0" nodeType="withEffect">
                                  <p:stCondLst>
                                    <p:cond delay="0"/>
                                  </p:stCondLst>
                                  <p:childTnLst>
                                    <p:animRot by="21600000">
                                      <p:cBhvr>
                                        <p:cTn id="260" dur="2000" fill="hold"/>
                                        <p:tgtEl>
                                          <p:spTgt spid="53"/>
                                        </p:tgtEl>
                                        <p:attrNameLst>
                                          <p:attrName>r</p:attrName>
                                        </p:attrNameLst>
                                      </p:cBhvr>
                                    </p:animRot>
                                  </p:childTnLst>
                                </p:cTn>
                              </p:par>
                            </p:childTnLst>
                          </p:cTn>
                        </p:par>
                      </p:childTnLst>
                    </p:cTn>
                  </p:par>
                  <p:par>
                    <p:cTn id="261" fill="hold">
                      <p:stCondLst>
                        <p:cond delay="indefinite"/>
                      </p:stCondLst>
                      <p:childTnLst>
                        <p:par>
                          <p:cTn id="262" fill="hold">
                            <p:stCondLst>
                              <p:cond delay="0"/>
                            </p:stCondLst>
                            <p:childTnLst>
                              <p:par>
                                <p:cTn id="263" presetID="1" presetClass="entr" presetSubtype="0" fill="hold" grpId="0" nodeType="clickEffect">
                                  <p:stCondLst>
                                    <p:cond delay="0"/>
                                  </p:stCondLst>
                                  <p:childTnLst>
                                    <p:set>
                                      <p:cBhvr>
                                        <p:cTn id="264" dur="1" fill="hold">
                                          <p:stCondLst>
                                            <p:cond delay="0"/>
                                          </p:stCondLst>
                                        </p:cTn>
                                        <p:tgtEl>
                                          <p:spTgt spid="79"/>
                                        </p:tgtEl>
                                        <p:attrNameLst>
                                          <p:attrName>style.visibility</p:attrName>
                                        </p:attrNameLst>
                                      </p:cBhvr>
                                      <p:to>
                                        <p:strVal val="visible"/>
                                      </p:to>
                                    </p:set>
                                  </p:childTnLst>
                                </p:cTn>
                              </p:par>
                            </p:childTnLst>
                          </p:cTn>
                        </p:par>
                      </p:childTnLst>
                    </p:cTn>
                  </p:par>
                  <p:par>
                    <p:cTn id="265" fill="hold">
                      <p:stCondLst>
                        <p:cond delay="indefinite"/>
                      </p:stCondLst>
                      <p:childTnLst>
                        <p:par>
                          <p:cTn id="266" fill="hold">
                            <p:stCondLst>
                              <p:cond delay="0"/>
                            </p:stCondLst>
                            <p:childTnLst>
                              <p:par>
                                <p:cTn id="267" presetID="1" presetClass="exit" presetSubtype="0" fill="hold" grpId="1" nodeType="clickEffect">
                                  <p:stCondLst>
                                    <p:cond delay="0"/>
                                  </p:stCondLst>
                                  <p:childTnLst>
                                    <p:set>
                                      <p:cBhvr>
                                        <p:cTn id="268" dur="1" fill="hold">
                                          <p:stCondLst>
                                            <p:cond delay="0"/>
                                          </p:stCondLst>
                                        </p:cTn>
                                        <p:tgtEl>
                                          <p:spTgt spid="79"/>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grpId="1" nodeType="clickEffect">
                                  <p:stCondLst>
                                    <p:cond delay="0"/>
                                  </p:stCondLst>
                                  <p:childTnLst>
                                    <p:set>
                                      <p:cBhvr>
                                        <p:cTn id="272" dur="1" fill="hold">
                                          <p:stCondLst>
                                            <p:cond delay="0"/>
                                          </p:stCondLst>
                                        </p:cTn>
                                        <p:tgtEl>
                                          <p:spTgt spid="54"/>
                                        </p:tgtEl>
                                        <p:attrNameLst>
                                          <p:attrName>style.visibility</p:attrName>
                                        </p:attrNameLst>
                                      </p:cBhvr>
                                      <p:to>
                                        <p:strVal val="visible"/>
                                      </p:to>
                                    </p:set>
                                  </p:childTnLst>
                                </p:cTn>
                              </p:par>
                              <p:par>
                                <p:cTn id="273" presetID="8" presetClass="emph" presetSubtype="0" fill="hold" grpId="0" nodeType="withEffect">
                                  <p:stCondLst>
                                    <p:cond delay="0"/>
                                  </p:stCondLst>
                                  <p:childTnLst>
                                    <p:animRot by="21600000">
                                      <p:cBhvr>
                                        <p:cTn id="274" dur="2000" fill="hold"/>
                                        <p:tgtEl>
                                          <p:spTgt spid="54"/>
                                        </p:tgtEl>
                                        <p:attrNameLst>
                                          <p:attrName>r</p:attrName>
                                        </p:attrNameLst>
                                      </p:cBhvr>
                                    </p:animRo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80"/>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1" nodeType="clickEffect">
                                  <p:stCondLst>
                                    <p:cond delay="0"/>
                                  </p:stCondLst>
                                  <p:childTnLst>
                                    <p:set>
                                      <p:cBhvr>
                                        <p:cTn id="282" dur="1" fill="hold">
                                          <p:stCondLst>
                                            <p:cond delay="0"/>
                                          </p:stCondLst>
                                        </p:cTn>
                                        <p:tgtEl>
                                          <p:spTgt spid="80"/>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1" nodeType="clickEffect">
                                  <p:stCondLst>
                                    <p:cond delay="0"/>
                                  </p:stCondLst>
                                  <p:childTnLst>
                                    <p:set>
                                      <p:cBhvr>
                                        <p:cTn id="286" dur="1" fill="hold">
                                          <p:stCondLst>
                                            <p:cond delay="0"/>
                                          </p:stCondLst>
                                        </p:cTn>
                                        <p:tgtEl>
                                          <p:spTgt spid="55"/>
                                        </p:tgtEl>
                                        <p:attrNameLst>
                                          <p:attrName>style.visibility</p:attrName>
                                        </p:attrNameLst>
                                      </p:cBhvr>
                                      <p:to>
                                        <p:strVal val="visible"/>
                                      </p:to>
                                    </p:set>
                                  </p:childTnLst>
                                </p:cTn>
                              </p:par>
                              <p:par>
                                <p:cTn id="287" presetID="8" presetClass="emph" presetSubtype="0" fill="hold" grpId="0" nodeType="withEffect">
                                  <p:stCondLst>
                                    <p:cond delay="0"/>
                                  </p:stCondLst>
                                  <p:childTnLst>
                                    <p:animRot by="21600000">
                                      <p:cBhvr>
                                        <p:cTn id="288" dur="2000" fill="hold"/>
                                        <p:tgtEl>
                                          <p:spTgt spid="55"/>
                                        </p:tgtEl>
                                        <p:attrNameLst>
                                          <p:attrName>r</p:attrName>
                                        </p:attrNameLst>
                                      </p:cBhvr>
                                    </p:animRot>
                                  </p:childTnLst>
                                </p:cTn>
                              </p:par>
                            </p:childTnLst>
                          </p:cTn>
                        </p:par>
                      </p:childTnLst>
                    </p:cTn>
                  </p:par>
                  <p:par>
                    <p:cTn id="289" fill="hold">
                      <p:stCondLst>
                        <p:cond delay="indefinite"/>
                      </p:stCondLst>
                      <p:childTnLst>
                        <p:par>
                          <p:cTn id="290" fill="hold">
                            <p:stCondLst>
                              <p:cond delay="0"/>
                            </p:stCondLst>
                            <p:childTnLst>
                              <p:par>
                                <p:cTn id="291" presetID="1" presetClass="entr" presetSubtype="0" fill="hold" grpId="0" nodeType="clickEffect">
                                  <p:stCondLst>
                                    <p:cond delay="0"/>
                                  </p:stCondLst>
                                  <p:childTnLst>
                                    <p:set>
                                      <p:cBhvr>
                                        <p:cTn id="292" dur="1" fill="hold">
                                          <p:stCondLst>
                                            <p:cond delay="0"/>
                                          </p:stCondLst>
                                        </p:cTn>
                                        <p:tgtEl>
                                          <p:spTgt spid="81"/>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presetID="1" presetClass="exit" presetSubtype="0" fill="hold" grpId="1" nodeType="clickEffect">
                                  <p:stCondLst>
                                    <p:cond delay="0"/>
                                  </p:stCondLst>
                                  <p:childTnLst>
                                    <p:set>
                                      <p:cBhvr>
                                        <p:cTn id="296" dur="1" fill="hold">
                                          <p:stCondLst>
                                            <p:cond delay="0"/>
                                          </p:stCondLst>
                                        </p:cTn>
                                        <p:tgtEl>
                                          <p:spTgt spid="81"/>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grpId="1" nodeType="clickEffect">
                                  <p:stCondLst>
                                    <p:cond delay="0"/>
                                  </p:stCondLst>
                                  <p:childTnLst>
                                    <p:set>
                                      <p:cBhvr>
                                        <p:cTn id="300" dur="1" fill="hold">
                                          <p:stCondLst>
                                            <p:cond delay="0"/>
                                          </p:stCondLst>
                                        </p:cTn>
                                        <p:tgtEl>
                                          <p:spTgt spid="56"/>
                                        </p:tgtEl>
                                        <p:attrNameLst>
                                          <p:attrName>style.visibility</p:attrName>
                                        </p:attrNameLst>
                                      </p:cBhvr>
                                      <p:to>
                                        <p:strVal val="visible"/>
                                      </p:to>
                                    </p:set>
                                  </p:childTnLst>
                                </p:cTn>
                              </p:par>
                              <p:par>
                                <p:cTn id="301" presetID="8" presetClass="emph" presetSubtype="0" fill="hold" grpId="0" nodeType="withEffect">
                                  <p:stCondLst>
                                    <p:cond delay="0"/>
                                  </p:stCondLst>
                                  <p:childTnLst>
                                    <p:animRot by="21600000">
                                      <p:cBhvr>
                                        <p:cTn id="302" dur="2000" fill="hold"/>
                                        <p:tgtEl>
                                          <p:spTgt spid="56"/>
                                        </p:tgtEl>
                                        <p:attrNameLst>
                                          <p:attrName>r</p:attrName>
                                        </p:attrNameLst>
                                      </p:cBhvr>
                                    </p:animRot>
                                  </p:childTnLst>
                                </p:cTn>
                              </p:par>
                            </p:childTnLst>
                          </p:cTn>
                        </p:par>
                      </p:childTnLst>
                    </p:cTn>
                  </p:par>
                  <p:par>
                    <p:cTn id="303" fill="hold">
                      <p:stCondLst>
                        <p:cond delay="indefinite"/>
                      </p:stCondLst>
                      <p:childTnLst>
                        <p:par>
                          <p:cTn id="304" fill="hold">
                            <p:stCondLst>
                              <p:cond delay="0"/>
                            </p:stCondLst>
                            <p:childTnLst>
                              <p:par>
                                <p:cTn id="305" presetID="1" presetClass="entr" presetSubtype="0" fill="hold" grpId="0" nodeType="clickEffect">
                                  <p:stCondLst>
                                    <p:cond delay="0"/>
                                  </p:stCondLst>
                                  <p:childTnLst>
                                    <p:set>
                                      <p:cBhvr>
                                        <p:cTn id="306" dur="1" fill="hold">
                                          <p:stCondLst>
                                            <p:cond delay="0"/>
                                          </p:stCondLst>
                                        </p:cTn>
                                        <p:tgtEl>
                                          <p:spTgt spid="82"/>
                                        </p:tgtEl>
                                        <p:attrNameLst>
                                          <p:attrName>style.visibility</p:attrName>
                                        </p:attrNameLst>
                                      </p:cBhvr>
                                      <p:to>
                                        <p:strVal val="visible"/>
                                      </p:to>
                                    </p:set>
                                  </p:childTnLst>
                                </p:cTn>
                              </p:par>
                            </p:childTnLst>
                          </p:cTn>
                        </p:par>
                      </p:childTnLst>
                    </p:cTn>
                  </p:par>
                  <p:par>
                    <p:cTn id="307" fill="hold">
                      <p:stCondLst>
                        <p:cond delay="indefinite"/>
                      </p:stCondLst>
                      <p:childTnLst>
                        <p:par>
                          <p:cTn id="308" fill="hold">
                            <p:stCondLst>
                              <p:cond delay="0"/>
                            </p:stCondLst>
                            <p:childTnLst>
                              <p:par>
                                <p:cTn id="309" presetID="1" presetClass="exit" presetSubtype="0" fill="hold" grpId="1" nodeType="clickEffect">
                                  <p:stCondLst>
                                    <p:cond delay="0"/>
                                  </p:stCondLst>
                                  <p:childTnLst>
                                    <p:set>
                                      <p:cBhvr>
                                        <p:cTn id="310" dur="1" fill="hold">
                                          <p:stCondLst>
                                            <p:cond delay="0"/>
                                          </p:stCondLst>
                                        </p:cTn>
                                        <p:tgtEl>
                                          <p:spTgt spid="82"/>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 presetClass="entr" presetSubtype="0" fill="hold" grpId="1" nodeType="clickEffect">
                                  <p:stCondLst>
                                    <p:cond delay="0"/>
                                  </p:stCondLst>
                                  <p:childTnLst>
                                    <p:set>
                                      <p:cBhvr>
                                        <p:cTn id="314" dur="1" fill="hold">
                                          <p:stCondLst>
                                            <p:cond delay="0"/>
                                          </p:stCondLst>
                                        </p:cTn>
                                        <p:tgtEl>
                                          <p:spTgt spid="57"/>
                                        </p:tgtEl>
                                        <p:attrNameLst>
                                          <p:attrName>style.visibility</p:attrName>
                                        </p:attrNameLst>
                                      </p:cBhvr>
                                      <p:to>
                                        <p:strVal val="visible"/>
                                      </p:to>
                                    </p:set>
                                  </p:childTnLst>
                                </p:cTn>
                              </p:par>
                              <p:par>
                                <p:cTn id="315" presetID="8" presetClass="emph" presetSubtype="0" fill="hold" grpId="0" nodeType="withEffect">
                                  <p:stCondLst>
                                    <p:cond delay="0"/>
                                  </p:stCondLst>
                                  <p:childTnLst>
                                    <p:animRot by="21600000">
                                      <p:cBhvr>
                                        <p:cTn id="316" dur="2000" fill="hold"/>
                                        <p:tgtEl>
                                          <p:spTgt spid="57"/>
                                        </p:tgtEl>
                                        <p:attrNameLst>
                                          <p:attrName>r</p:attrName>
                                        </p:attrNameLst>
                                      </p:cBhvr>
                                    </p:animRot>
                                  </p:childTnLst>
                                </p:cTn>
                              </p:par>
                            </p:childTnLst>
                          </p:cTn>
                        </p:par>
                      </p:childTnLst>
                    </p:cTn>
                  </p:par>
                  <p:par>
                    <p:cTn id="317" fill="hold">
                      <p:stCondLst>
                        <p:cond delay="indefinite"/>
                      </p:stCondLst>
                      <p:childTnLst>
                        <p:par>
                          <p:cTn id="318" fill="hold">
                            <p:stCondLst>
                              <p:cond delay="0"/>
                            </p:stCondLst>
                            <p:childTnLst>
                              <p:par>
                                <p:cTn id="319" presetID="1" presetClass="entr" presetSubtype="0" fill="hold" grpId="0" nodeType="clickEffect">
                                  <p:stCondLst>
                                    <p:cond delay="0"/>
                                  </p:stCondLst>
                                  <p:childTnLst>
                                    <p:set>
                                      <p:cBhvr>
                                        <p:cTn id="320" dur="1" fill="hold">
                                          <p:stCondLst>
                                            <p:cond delay="0"/>
                                          </p:stCondLst>
                                        </p:cTn>
                                        <p:tgtEl>
                                          <p:spTgt spid="83"/>
                                        </p:tgtEl>
                                        <p:attrNameLst>
                                          <p:attrName>style.visibility</p:attrName>
                                        </p:attrNameLst>
                                      </p:cBhvr>
                                      <p:to>
                                        <p:strVal val="visible"/>
                                      </p:to>
                                    </p:set>
                                  </p:childTnLst>
                                </p:cTn>
                              </p:par>
                            </p:childTnLst>
                          </p:cTn>
                        </p:par>
                      </p:childTnLst>
                    </p:cTn>
                  </p:par>
                  <p:par>
                    <p:cTn id="321" fill="hold">
                      <p:stCondLst>
                        <p:cond delay="indefinite"/>
                      </p:stCondLst>
                      <p:childTnLst>
                        <p:par>
                          <p:cTn id="322" fill="hold">
                            <p:stCondLst>
                              <p:cond delay="0"/>
                            </p:stCondLst>
                            <p:childTnLst>
                              <p:par>
                                <p:cTn id="323" presetID="1" presetClass="exit" presetSubtype="0" fill="hold" grpId="1" nodeType="clickEffect">
                                  <p:stCondLst>
                                    <p:cond delay="0"/>
                                  </p:stCondLst>
                                  <p:childTnLst>
                                    <p:set>
                                      <p:cBhvr>
                                        <p:cTn id="324"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33" name="Google Shape;810;p28"/>
          <p:cNvSpPr txBox="1"/>
          <p:nvPr/>
        </p:nvSpPr>
        <p:spPr>
          <a:xfrm>
            <a:off x="242359" y="1649028"/>
            <a:ext cx="9990212"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a:solidFill>
                  <a:schemeClr val="accent5">
                    <a:lumMod val="50000"/>
                  </a:schemeClr>
                </a:solidFill>
                <a:latin typeface="Century Gothic"/>
                <a:ea typeface="Century Gothic"/>
                <a:cs typeface="Century Gothic"/>
                <a:sym typeface="Century Gothic"/>
              </a:rPr>
              <a:t>To say ‘</a:t>
            </a:r>
            <a:r>
              <a:rPr lang="en-GB" sz="2600" b="1" dirty="0">
                <a:solidFill>
                  <a:schemeClr val="accent5">
                    <a:lumMod val="50000"/>
                  </a:schemeClr>
                </a:solidFill>
                <a:latin typeface="Century Gothic"/>
                <a:ea typeface="Century Gothic"/>
                <a:cs typeface="Century Gothic"/>
                <a:sym typeface="Century Gothic"/>
              </a:rPr>
              <a:t>I did</a:t>
            </a:r>
            <a:r>
              <a:rPr lang="en-GB" sz="2600" dirty="0">
                <a:solidFill>
                  <a:schemeClr val="accent5">
                    <a:lumMod val="50000"/>
                  </a:schemeClr>
                </a:solidFill>
                <a:latin typeface="Century Gothic"/>
                <a:ea typeface="Century Gothic"/>
                <a:cs typeface="Century Gothic"/>
                <a:sym typeface="Century Gothic"/>
              </a:rPr>
              <a:t>’ or ‘</a:t>
            </a:r>
            <a:r>
              <a:rPr lang="en-GB" sz="2600" b="1" dirty="0">
                <a:solidFill>
                  <a:schemeClr val="accent5">
                    <a:lumMod val="50000"/>
                  </a:schemeClr>
                </a:solidFill>
                <a:latin typeface="Century Gothic"/>
                <a:ea typeface="Century Gothic"/>
                <a:cs typeface="Century Gothic"/>
                <a:sym typeface="Century Gothic"/>
              </a:rPr>
              <a:t>I made</a:t>
            </a:r>
            <a:r>
              <a:rPr lang="en-GB" sz="2600" dirty="0">
                <a:solidFill>
                  <a:schemeClr val="accent5">
                    <a:lumMod val="50000"/>
                  </a:schemeClr>
                </a:solidFill>
                <a:latin typeface="Century Gothic"/>
                <a:ea typeface="Century Gothic"/>
                <a:cs typeface="Century Gothic"/>
                <a:sym typeface="Century Gothic"/>
              </a:rPr>
              <a:t>’ in Spanish, use ______.</a:t>
            </a:r>
            <a:endParaRPr sz="2600" dirty="0">
              <a:solidFill>
                <a:schemeClr val="accent5">
                  <a:lumMod val="50000"/>
                </a:schemeClr>
              </a:solidFill>
              <a:latin typeface="Century Gothic"/>
              <a:ea typeface="Century Gothic"/>
              <a:cs typeface="Century Gothic"/>
              <a:sym typeface="Century Gothic"/>
            </a:endParaRPr>
          </a:p>
        </p:txBody>
      </p:sp>
      <p:sp>
        <p:nvSpPr>
          <p:cNvPr id="28" name="Google Shape;800;p28"/>
          <p:cNvSpPr txBox="1"/>
          <p:nvPr/>
        </p:nvSpPr>
        <p:spPr>
          <a:xfrm>
            <a:off x="6566870" y="1636885"/>
            <a:ext cx="1272342" cy="4924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600" b="1" dirty="0" err="1">
                <a:solidFill>
                  <a:srgbClr val="E46801"/>
                </a:solidFill>
                <a:latin typeface="Century Gothic"/>
                <a:ea typeface="Century Gothic"/>
                <a:cs typeface="Century Gothic"/>
                <a:sym typeface="Century Gothic"/>
              </a:rPr>
              <a:t>hice</a:t>
            </a:r>
            <a:endParaRPr sz="2600" b="1" dirty="0">
              <a:solidFill>
                <a:srgbClr val="E46801"/>
              </a:solidFill>
              <a:latin typeface="Century Gothic"/>
              <a:ea typeface="Century Gothic"/>
              <a:cs typeface="Century Gothic"/>
              <a:sym typeface="Century Gothic"/>
            </a:endParaRPr>
          </a:p>
        </p:txBody>
      </p:sp>
      <p:sp>
        <p:nvSpPr>
          <p:cNvPr id="34" name="Google Shape;811;p28"/>
          <p:cNvSpPr txBox="1"/>
          <p:nvPr/>
        </p:nvSpPr>
        <p:spPr>
          <a:xfrm>
            <a:off x="242359" y="3285618"/>
            <a:ext cx="14177538"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dirty="0">
                <a:solidFill>
                  <a:schemeClr val="accent5">
                    <a:lumMod val="50000"/>
                  </a:schemeClr>
                </a:solidFill>
                <a:latin typeface="Century Gothic"/>
                <a:ea typeface="Century Gothic"/>
                <a:cs typeface="Century Gothic"/>
                <a:sym typeface="Century Gothic"/>
              </a:rPr>
              <a:t>To say ‘</a:t>
            </a:r>
            <a:r>
              <a:rPr lang="en-GB" sz="2600" b="1" dirty="0">
                <a:solidFill>
                  <a:schemeClr val="accent5">
                    <a:lumMod val="50000"/>
                  </a:schemeClr>
                </a:solidFill>
                <a:latin typeface="Century Gothic"/>
                <a:ea typeface="Century Gothic"/>
                <a:cs typeface="Century Gothic"/>
                <a:sym typeface="Century Gothic"/>
              </a:rPr>
              <a:t>you did</a:t>
            </a:r>
            <a:r>
              <a:rPr lang="en-GB" sz="2600" dirty="0">
                <a:solidFill>
                  <a:schemeClr val="accent5">
                    <a:lumMod val="50000"/>
                  </a:schemeClr>
                </a:solidFill>
                <a:latin typeface="Century Gothic"/>
                <a:ea typeface="Century Gothic"/>
                <a:cs typeface="Century Gothic"/>
                <a:sym typeface="Century Gothic"/>
              </a:rPr>
              <a:t>’ or ‘</a:t>
            </a:r>
            <a:r>
              <a:rPr lang="en-GB" sz="2600" b="1" dirty="0">
                <a:solidFill>
                  <a:schemeClr val="accent5">
                    <a:lumMod val="50000"/>
                  </a:schemeClr>
                </a:solidFill>
                <a:latin typeface="Century Gothic"/>
                <a:ea typeface="Century Gothic"/>
                <a:cs typeface="Century Gothic"/>
                <a:sym typeface="Century Gothic"/>
              </a:rPr>
              <a:t>you made</a:t>
            </a:r>
            <a:r>
              <a:rPr lang="en-GB" sz="2600" dirty="0">
                <a:solidFill>
                  <a:schemeClr val="accent5">
                    <a:lumMod val="50000"/>
                  </a:schemeClr>
                </a:solidFill>
                <a:latin typeface="Century Gothic"/>
                <a:ea typeface="Century Gothic"/>
                <a:cs typeface="Century Gothic"/>
                <a:sym typeface="Century Gothic"/>
              </a:rPr>
              <a:t>’, use _________.</a:t>
            </a:r>
            <a:endParaRPr sz="2600" dirty="0">
              <a:solidFill>
                <a:schemeClr val="accent5">
                  <a:lumMod val="50000"/>
                </a:schemeClr>
              </a:solidFill>
              <a:latin typeface="Century Gothic"/>
              <a:ea typeface="Century Gothic"/>
              <a:cs typeface="Century Gothic"/>
              <a:sym typeface="Century Gothic"/>
            </a:endParaRPr>
          </a:p>
        </p:txBody>
      </p:sp>
      <p:pic>
        <p:nvPicPr>
          <p:cNvPr id="789"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90" name="Google Shape;790;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Saying what different people did</a:t>
            </a:r>
            <a:br>
              <a:rPr lang="en-GB" sz="2400" b="1">
                <a:solidFill>
                  <a:schemeClr val="lt1"/>
                </a:solidFill>
              </a:rPr>
            </a:br>
            <a:r>
              <a:rPr lang="en-GB" sz="2400">
                <a:solidFill>
                  <a:schemeClr val="lt1"/>
                </a:solidFill>
              </a:rPr>
              <a:t>Using ‘hacer’ in the preterite</a:t>
            </a:r>
            <a:endParaRPr sz="2400">
              <a:solidFill>
                <a:schemeClr val="lt1"/>
              </a:solidFill>
            </a:endParaRPr>
          </a:p>
        </p:txBody>
      </p:sp>
      <p:sp>
        <p:nvSpPr>
          <p:cNvPr id="791" name="Google Shape;791;p2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
        <p:nvSpPr>
          <p:cNvPr id="29" name="Google Shape;801;p28"/>
          <p:cNvSpPr txBox="1"/>
          <p:nvPr/>
        </p:nvSpPr>
        <p:spPr>
          <a:xfrm>
            <a:off x="6096000" y="3250415"/>
            <a:ext cx="1499547"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err="1">
                <a:solidFill>
                  <a:srgbClr val="EE6000"/>
                </a:solidFill>
                <a:latin typeface="Century Gothic"/>
                <a:ea typeface="Century Gothic"/>
                <a:cs typeface="Century Gothic"/>
                <a:sym typeface="Century Gothic"/>
              </a:rPr>
              <a:t>hiciste</a:t>
            </a:r>
            <a:endParaRPr sz="2600" b="1" dirty="0">
              <a:solidFill>
                <a:srgbClr val="EE6000"/>
              </a:solidFill>
              <a:latin typeface="Century Gothic"/>
              <a:ea typeface="Century Gothic"/>
              <a:cs typeface="Century Gothic"/>
              <a:sym typeface="Century Gothic"/>
            </a:endParaRPr>
          </a:p>
        </p:txBody>
      </p:sp>
      <p:sp>
        <p:nvSpPr>
          <p:cNvPr id="30" name="Google Shape;802;p28"/>
          <p:cNvSpPr txBox="1"/>
          <p:nvPr/>
        </p:nvSpPr>
        <p:spPr>
          <a:xfrm>
            <a:off x="5254197" y="2188347"/>
            <a:ext cx="4812137"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err="1">
                <a:solidFill>
                  <a:srgbClr val="EE6000"/>
                </a:solidFill>
                <a:latin typeface="Century Gothic"/>
                <a:ea typeface="Century Gothic"/>
                <a:cs typeface="Century Gothic"/>
                <a:sym typeface="Century Gothic"/>
              </a:rPr>
              <a:t>Hice</a:t>
            </a:r>
            <a:r>
              <a:rPr lang="en-GB" sz="2600" dirty="0">
                <a:solidFill>
                  <a:srgbClr val="1F3864"/>
                </a:solidFill>
                <a:latin typeface="Century Gothic"/>
                <a:ea typeface="Century Gothic"/>
                <a:cs typeface="Century Gothic"/>
                <a:sym typeface="Century Gothic"/>
              </a:rPr>
              <a:t> </a:t>
            </a:r>
            <a:r>
              <a:rPr lang="en-GB" sz="2600" dirty="0">
                <a:solidFill>
                  <a:schemeClr val="accent5">
                    <a:lumMod val="50000"/>
                  </a:schemeClr>
                </a:solidFill>
                <a:latin typeface="Century Gothic"/>
                <a:ea typeface="Century Gothic"/>
                <a:cs typeface="Century Gothic"/>
                <a:sym typeface="Century Gothic"/>
              </a:rPr>
              <a:t>la </a:t>
            </a:r>
            <a:r>
              <a:rPr lang="en-GB" sz="2600" dirty="0" err="1">
                <a:solidFill>
                  <a:schemeClr val="accent5">
                    <a:lumMod val="50000"/>
                  </a:schemeClr>
                </a:solidFill>
                <a:latin typeface="Century Gothic"/>
                <a:ea typeface="Century Gothic"/>
                <a:cs typeface="Century Gothic"/>
                <a:sym typeface="Century Gothic"/>
              </a:rPr>
              <a:t>traducción</a:t>
            </a:r>
            <a:r>
              <a:rPr lang="en-GB" sz="2600" dirty="0">
                <a:solidFill>
                  <a:schemeClr val="accent5">
                    <a:lumMod val="50000"/>
                  </a:schemeClr>
                </a:solidFill>
                <a:latin typeface="Century Gothic"/>
                <a:ea typeface="Century Gothic"/>
                <a:cs typeface="Century Gothic"/>
                <a:sym typeface="Century Gothic"/>
              </a:rPr>
              <a:t>.</a:t>
            </a:r>
            <a:endParaRPr sz="2600" dirty="0">
              <a:solidFill>
                <a:schemeClr val="accent5">
                  <a:lumMod val="50000"/>
                </a:schemeClr>
              </a:solidFill>
              <a:latin typeface="Century Gothic"/>
              <a:ea typeface="Century Gothic"/>
              <a:cs typeface="Century Gothic"/>
              <a:sym typeface="Century Gothic"/>
            </a:endParaRPr>
          </a:p>
        </p:txBody>
      </p:sp>
      <p:sp>
        <p:nvSpPr>
          <p:cNvPr id="31" name="Google Shape;803;p28"/>
          <p:cNvSpPr txBox="1"/>
          <p:nvPr/>
        </p:nvSpPr>
        <p:spPr>
          <a:xfrm>
            <a:off x="242359" y="3753733"/>
            <a:ext cx="4682699"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rgbClr val="E46801"/>
                </a:solidFill>
                <a:latin typeface="Century Gothic"/>
                <a:ea typeface="Century Gothic"/>
                <a:cs typeface="Century Gothic"/>
                <a:sym typeface="Century Gothic"/>
              </a:rPr>
              <a:t>You made </a:t>
            </a:r>
            <a:r>
              <a:rPr lang="en-GB" sz="2600" dirty="0">
                <a:solidFill>
                  <a:schemeClr val="accent5">
                    <a:lumMod val="50000"/>
                  </a:schemeClr>
                </a:solidFill>
                <a:latin typeface="Century Gothic"/>
                <a:ea typeface="Century Gothic"/>
                <a:cs typeface="Century Gothic"/>
                <a:sym typeface="Century Gothic"/>
              </a:rPr>
              <a:t>a comment.</a:t>
            </a:r>
            <a:endParaRPr sz="2600" dirty="0">
              <a:solidFill>
                <a:schemeClr val="accent5">
                  <a:lumMod val="50000"/>
                </a:schemeClr>
              </a:solidFill>
              <a:latin typeface="Century Gothic"/>
              <a:ea typeface="Century Gothic"/>
              <a:cs typeface="Century Gothic"/>
              <a:sym typeface="Century Gothic"/>
            </a:endParaRPr>
          </a:p>
        </p:txBody>
      </p:sp>
      <p:sp>
        <p:nvSpPr>
          <p:cNvPr id="32" name="Google Shape;804;p28"/>
          <p:cNvSpPr txBox="1"/>
          <p:nvPr/>
        </p:nvSpPr>
        <p:spPr>
          <a:xfrm>
            <a:off x="5254197" y="3722143"/>
            <a:ext cx="4682699"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err="1">
                <a:solidFill>
                  <a:srgbClr val="EE6000"/>
                </a:solidFill>
                <a:latin typeface="Century Gothic"/>
                <a:ea typeface="Century Gothic"/>
                <a:cs typeface="Century Gothic"/>
                <a:sym typeface="Century Gothic"/>
              </a:rPr>
              <a:t>Hiciste</a:t>
            </a:r>
            <a:r>
              <a:rPr lang="en-GB" sz="2600" dirty="0">
                <a:solidFill>
                  <a:srgbClr val="1F3864"/>
                </a:solidFill>
                <a:latin typeface="Century Gothic"/>
                <a:ea typeface="Century Gothic"/>
                <a:cs typeface="Century Gothic"/>
                <a:sym typeface="Century Gothic"/>
              </a:rPr>
              <a:t> </a:t>
            </a:r>
            <a:r>
              <a:rPr lang="en-GB" sz="2600" dirty="0">
                <a:solidFill>
                  <a:schemeClr val="accent5">
                    <a:lumMod val="50000"/>
                  </a:schemeClr>
                </a:solidFill>
                <a:latin typeface="Century Gothic"/>
                <a:ea typeface="Century Gothic"/>
                <a:cs typeface="Century Gothic"/>
                <a:sym typeface="Century Gothic"/>
              </a:rPr>
              <a:t>un </a:t>
            </a:r>
            <a:r>
              <a:rPr lang="en-GB" sz="2600" dirty="0" err="1">
                <a:solidFill>
                  <a:schemeClr val="accent5">
                    <a:lumMod val="50000"/>
                  </a:schemeClr>
                </a:solidFill>
                <a:latin typeface="Century Gothic"/>
                <a:ea typeface="Century Gothic"/>
                <a:cs typeface="Century Gothic"/>
                <a:sym typeface="Century Gothic"/>
              </a:rPr>
              <a:t>comentario</a:t>
            </a:r>
            <a:r>
              <a:rPr lang="en-GB" sz="2600" dirty="0">
                <a:solidFill>
                  <a:schemeClr val="accent5">
                    <a:lumMod val="50000"/>
                  </a:schemeClr>
                </a:solidFill>
                <a:latin typeface="Century Gothic"/>
                <a:ea typeface="Century Gothic"/>
                <a:cs typeface="Century Gothic"/>
                <a:sym typeface="Century Gothic"/>
              </a:rPr>
              <a:t>.</a:t>
            </a:r>
            <a:endParaRPr sz="2600" dirty="0">
              <a:solidFill>
                <a:schemeClr val="accent5">
                  <a:lumMod val="50000"/>
                </a:schemeClr>
              </a:solidFill>
              <a:latin typeface="Century Gothic"/>
              <a:ea typeface="Century Gothic"/>
              <a:cs typeface="Century Gothic"/>
              <a:sym typeface="Century Gothic"/>
            </a:endParaRPr>
          </a:p>
        </p:txBody>
      </p:sp>
      <p:sp>
        <p:nvSpPr>
          <p:cNvPr id="36" name="Google Shape;813;p28"/>
          <p:cNvSpPr txBox="1"/>
          <p:nvPr/>
        </p:nvSpPr>
        <p:spPr>
          <a:xfrm>
            <a:off x="242359" y="2157583"/>
            <a:ext cx="4002432"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rgbClr val="E46801"/>
                </a:solidFill>
                <a:latin typeface="Century Gothic"/>
                <a:ea typeface="Century Gothic"/>
                <a:cs typeface="Century Gothic"/>
                <a:sym typeface="Century Gothic"/>
              </a:rPr>
              <a:t>I did </a:t>
            </a:r>
            <a:r>
              <a:rPr lang="en-GB" sz="2600" dirty="0">
                <a:solidFill>
                  <a:schemeClr val="accent5">
                    <a:lumMod val="50000"/>
                  </a:schemeClr>
                </a:solidFill>
                <a:latin typeface="Century Gothic"/>
                <a:ea typeface="Century Gothic"/>
                <a:cs typeface="Century Gothic"/>
                <a:sym typeface="Century Gothic"/>
              </a:rPr>
              <a:t>the translation.</a:t>
            </a:r>
            <a:endParaRPr sz="2600" dirty="0">
              <a:solidFill>
                <a:schemeClr val="accent5">
                  <a:lumMod val="50000"/>
                </a:schemeClr>
              </a:solidFill>
            </a:endParaRPr>
          </a:p>
        </p:txBody>
      </p:sp>
      <p:sp>
        <p:nvSpPr>
          <p:cNvPr id="37" name="Google Shape;814;p28"/>
          <p:cNvSpPr txBox="1"/>
          <p:nvPr/>
        </p:nvSpPr>
        <p:spPr>
          <a:xfrm>
            <a:off x="242358" y="4880376"/>
            <a:ext cx="14594527" cy="492402"/>
          </a:xfrm>
          <a:prstGeom prst="rect">
            <a:avLst/>
          </a:prstGeom>
          <a:noFill/>
          <a:ln>
            <a:noFill/>
          </a:ln>
        </p:spPr>
        <p:txBody>
          <a:bodyPr spcFirstLastPara="1" wrap="square" lIns="91425" tIns="45700" rIns="91425" bIns="45700" anchor="t" anchorCtr="0">
            <a:spAutoFit/>
          </a:bodyPr>
          <a:lstStyle/>
          <a:p>
            <a:pPr lvl="0"/>
            <a:r>
              <a:rPr lang="en-GB" sz="2600" dirty="0">
                <a:solidFill>
                  <a:srgbClr val="1F3864"/>
                </a:solidFill>
                <a:latin typeface="Century Gothic"/>
                <a:ea typeface="Century Gothic"/>
                <a:cs typeface="Century Gothic"/>
                <a:sym typeface="Century Gothic"/>
              </a:rPr>
              <a:t>To say ‘</a:t>
            </a:r>
            <a:r>
              <a:rPr lang="en-GB" sz="2600" b="1" dirty="0">
                <a:solidFill>
                  <a:srgbClr val="1F3864"/>
                </a:solidFill>
                <a:latin typeface="Century Gothic"/>
                <a:ea typeface="Century Gothic"/>
                <a:cs typeface="Century Gothic"/>
                <a:sym typeface="Century Gothic"/>
              </a:rPr>
              <a:t>s/he did / made’ </a:t>
            </a:r>
            <a:r>
              <a:rPr lang="en-GB" sz="2600" dirty="0">
                <a:solidFill>
                  <a:srgbClr val="1F3864"/>
                </a:solidFill>
                <a:latin typeface="Century Gothic"/>
                <a:ea typeface="Century Gothic"/>
                <a:cs typeface="Century Gothic"/>
                <a:sym typeface="Century Gothic"/>
              </a:rPr>
              <a:t>or </a:t>
            </a:r>
            <a:r>
              <a:rPr lang="en-GB" sz="2600" b="1" dirty="0">
                <a:solidFill>
                  <a:srgbClr val="1F3864"/>
                </a:solidFill>
                <a:latin typeface="Century Gothic"/>
                <a:ea typeface="Century Gothic"/>
                <a:cs typeface="Century Gothic"/>
                <a:sym typeface="Century Gothic"/>
              </a:rPr>
              <a:t>‘it did/made’</a:t>
            </a:r>
            <a:r>
              <a:rPr lang="en-GB" sz="2600" dirty="0">
                <a:solidFill>
                  <a:srgbClr val="1F3864"/>
                </a:solidFill>
                <a:latin typeface="Century Gothic"/>
                <a:ea typeface="Century Gothic"/>
                <a:cs typeface="Century Gothic"/>
                <a:sym typeface="Century Gothic"/>
              </a:rPr>
              <a:t>, say </a:t>
            </a:r>
            <a:r>
              <a:rPr lang="en-GB" sz="2600" dirty="0">
                <a:solidFill>
                  <a:schemeClr val="accent5">
                    <a:lumMod val="50000"/>
                  </a:schemeClr>
                </a:solidFill>
                <a:ea typeface="Century Gothic"/>
                <a:cs typeface="Century Gothic"/>
                <a:sym typeface="Century Gothic"/>
              </a:rPr>
              <a:t>_________.</a:t>
            </a:r>
            <a:r>
              <a:rPr lang="en-GB" sz="2600" b="1" dirty="0">
                <a:solidFill>
                  <a:srgbClr val="E46801"/>
                </a:solidFill>
                <a:latin typeface="Century Gothic"/>
                <a:ea typeface="Century Gothic"/>
                <a:cs typeface="Century Gothic"/>
                <a:sym typeface="Century Gothic"/>
              </a:rPr>
              <a:t> </a:t>
            </a:r>
            <a:endParaRPr sz="2600" dirty="0">
              <a:solidFill>
                <a:srgbClr val="E46801"/>
              </a:solidFill>
              <a:latin typeface="Century Gothic"/>
              <a:ea typeface="Century Gothic"/>
              <a:cs typeface="Century Gothic"/>
              <a:sym typeface="Century Gothic"/>
            </a:endParaRPr>
          </a:p>
        </p:txBody>
      </p:sp>
      <p:sp>
        <p:nvSpPr>
          <p:cNvPr id="38" name="Google Shape;803;p28"/>
          <p:cNvSpPr txBox="1"/>
          <p:nvPr/>
        </p:nvSpPr>
        <p:spPr>
          <a:xfrm>
            <a:off x="240808" y="5340430"/>
            <a:ext cx="4204175"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rgbClr val="E46801"/>
                </a:solidFill>
                <a:latin typeface="Century Gothic"/>
                <a:ea typeface="Century Gothic"/>
                <a:cs typeface="Century Gothic"/>
                <a:sym typeface="Century Gothic"/>
              </a:rPr>
              <a:t>She did </a:t>
            </a:r>
            <a:r>
              <a:rPr lang="en-GB" sz="2600" dirty="0">
                <a:solidFill>
                  <a:srgbClr val="1F3864"/>
                </a:solidFill>
                <a:latin typeface="Century Gothic"/>
                <a:ea typeface="Century Gothic"/>
                <a:cs typeface="Century Gothic"/>
                <a:sym typeface="Century Gothic"/>
              </a:rPr>
              <a:t>an interview.</a:t>
            </a:r>
            <a:endParaRPr sz="2600" dirty="0">
              <a:solidFill>
                <a:srgbClr val="1F3864"/>
              </a:solidFill>
              <a:latin typeface="Century Gothic"/>
              <a:ea typeface="Century Gothic"/>
              <a:cs typeface="Century Gothic"/>
              <a:sym typeface="Century Gothic"/>
            </a:endParaRPr>
          </a:p>
        </p:txBody>
      </p:sp>
      <p:sp>
        <p:nvSpPr>
          <p:cNvPr id="39" name="Google Shape;803;p28"/>
          <p:cNvSpPr txBox="1"/>
          <p:nvPr/>
        </p:nvSpPr>
        <p:spPr>
          <a:xfrm>
            <a:off x="5254197" y="5316901"/>
            <a:ext cx="4204175"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err="1">
                <a:solidFill>
                  <a:srgbClr val="E46801"/>
                </a:solidFill>
                <a:latin typeface="Century Gothic"/>
                <a:ea typeface="Century Gothic"/>
                <a:cs typeface="Century Gothic"/>
                <a:sym typeface="Century Gothic"/>
              </a:rPr>
              <a:t>Hizo</a:t>
            </a:r>
            <a:r>
              <a:rPr lang="en-GB" sz="2600" dirty="0">
                <a:solidFill>
                  <a:srgbClr val="1F3864"/>
                </a:solidFill>
                <a:latin typeface="Century Gothic"/>
                <a:ea typeface="Century Gothic"/>
                <a:cs typeface="Century Gothic"/>
                <a:sym typeface="Century Gothic"/>
              </a:rPr>
              <a:t> una </a:t>
            </a:r>
            <a:r>
              <a:rPr lang="en-GB" sz="2600" dirty="0" err="1">
                <a:solidFill>
                  <a:srgbClr val="1F3864"/>
                </a:solidFill>
                <a:latin typeface="Century Gothic"/>
                <a:ea typeface="Century Gothic"/>
                <a:cs typeface="Century Gothic"/>
                <a:sym typeface="Century Gothic"/>
              </a:rPr>
              <a:t>entrevista</a:t>
            </a:r>
            <a:r>
              <a:rPr lang="en-GB" sz="2600" dirty="0">
                <a:solidFill>
                  <a:srgbClr val="1F3864"/>
                </a:solidFill>
                <a:latin typeface="Century Gothic"/>
                <a:ea typeface="Century Gothic"/>
                <a:cs typeface="Century Gothic"/>
                <a:sym typeface="Century Gothic"/>
              </a:rPr>
              <a:t>.</a:t>
            </a:r>
            <a:endParaRPr sz="2600" dirty="0">
              <a:solidFill>
                <a:srgbClr val="1F3864"/>
              </a:solidFill>
              <a:latin typeface="Century Gothic"/>
              <a:ea typeface="Century Gothic"/>
              <a:cs typeface="Century Gothic"/>
              <a:sym typeface="Century Gothic"/>
            </a:endParaRPr>
          </a:p>
        </p:txBody>
      </p:sp>
      <p:cxnSp>
        <p:nvCxnSpPr>
          <p:cNvPr id="55" name="Straight Arrow Connector 54"/>
          <p:cNvCxnSpPr>
            <a:cxnSpLocks/>
          </p:cNvCxnSpPr>
          <p:nvPr/>
        </p:nvCxnSpPr>
        <p:spPr>
          <a:xfrm>
            <a:off x="4147415" y="2434548"/>
            <a:ext cx="928149"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cxnSpLocks/>
          </p:cNvCxnSpPr>
          <p:nvPr/>
        </p:nvCxnSpPr>
        <p:spPr>
          <a:xfrm>
            <a:off x="4147416" y="3968344"/>
            <a:ext cx="928149"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55">
            <a:extLst>
              <a:ext uri="{FF2B5EF4-FFF2-40B4-BE49-F238E27FC236}">
                <a16:creationId xmlns:a16="http://schemas.microsoft.com/office/drawing/2014/main" id="{4AE5DD48-685F-0A40-A0E5-9CA7BE215F7B}"/>
              </a:ext>
            </a:extLst>
          </p:cNvPr>
          <p:cNvCxnSpPr>
            <a:cxnSpLocks/>
          </p:cNvCxnSpPr>
          <p:nvPr/>
        </p:nvCxnSpPr>
        <p:spPr>
          <a:xfrm>
            <a:off x="3996909" y="5586631"/>
            <a:ext cx="928149"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3" name="Google Shape;801;p28">
            <a:extLst>
              <a:ext uri="{FF2B5EF4-FFF2-40B4-BE49-F238E27FC236}">
                <a16:creationId xmlns:a16="http://schemas.microsoft.com/office/drawing/2014/main" id="{AD5F5BFE-851B-604B-8E67-5FCA28A3A59B}"/>
              </a:ext>
            </a:extLst>
          </p:cNvPr>
          <p:cNvSpPr txBox="1"/>
          <p:nvPr/>
        </p:nvSpPr>
        <p:spPr>
          <a:xfrm>
            <a:off x="7957275" y="4847603"/>
            <a:ext cx="1499547"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err="1">
                <a:solidFill>
                  <a:srgbClr val="EE6000"/>
                </a:solidFill>
                <a:latin typeface="Century Gothic"/>
                <a:ea typeface="Century Gothic"/>
                <a:cs typeface="Century Gothic"/>
                <a:sym typeface="Century Gothic"/>
              </a:rPr>
              <a:t>hizo</a:t>
            </a:r>
            <a:endParaRPr sz="2600" b="1" dirty="0">
              <a:solidFill>
                <a:srgbClr val="EE6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7675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90" name="Google Shape;790;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Comparing what different people do</a:t>
            </a:r>
            <a:br>
              <a:rPr lang="en-GB" sz="2400" b="1">
                <a:solidFill>
                  <a:schemeClr val="lt1"/>
                </a:solidFill>
              </a:rPr>
            </a:br>
            <a:r>
              <a:rPr lang="en-GB" sz="2400" b="1">
                <a:solidFill>
                  <a:schemeClr val="lt1"/>
                </a:solidFill>
              </a:rPr>
              <a:t>subject pronouns [revisited]</a:t>
            </a:r>
            <a:endParaRPr sz="2400" b="1">
              <a:solidFill>
                <a:schemeClr val="lt1"/>
              </a:solidFill>
            </a:endParaRPr>
          </a:p>
        </p:txBody>
      </p:sp>
      <p:sp>
        <p:nvSpPr>
          <p:cNvPr id="791" name="Google Shape;791;p2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
        <p:nvSpPr>
          <p:cNvPr id="38" name="TextBox 37"/>
          <p:cNvSpPr txBox="1"/>
          <p:nvPr/>
        </p:nvSpPr>
        <p:spPr>
          <a:xfrm>
            <a:off x="2088927" y="4508157"/>
            <a:ext cx="9492467" cy="492443"/>
          </a:xfrm>
          <a:prstGeom prst="rect">
            <a:avLst/>
          </a:prstGeom>
          <a:noFill/>
        </p:spPr>
        <p:txBody>
          <a:bodyPr wrap="square" rtlCol="0">
            <a:spAutoFit/>
          </a:bodyPr>
          <a:lstStyle/>
          <a:p>
            <a:r>
              <a:rPr lang="en-GB" sz="2600" b="1" dirty="0">
                <a:solidFill>
                  <a:schemeClr val="accent5">
                    <a:lumMod val="50000"/>
                  </a:schemeClr>
                </a:solidFill>
                <a:latin typeface="Century Gothic" panose="020B0502020202020204" pitchFamily="34" charset="0"/>
              </a:rPr>
              <a:t>She </a:t>
            </a:r>
            <a:r>
              <a:rPr lang="en-GB" sz="2600" dirty="0">
                <a:solidFill>
                  <a:schemeClr val="accent5">
                    <a:lumMod val="50000"/>
                  </a:schemeClr>
                </a:solidFill>
                <a:latin typeface="Century Gothic" panose="020B0502020202020204" pitchFamily="34" charset="0"/>
              </a:rPr>
              <a:t>did almost all the work, whereas </a:t>
            </a:r>
            <a:r>
              <a:rPr lang="en-GB" sz="2600" b="1" dirty="0">
                <a:solidFill>
                  <a:schemeClr val="accent5">
                    <a:lumMod val="50000"/>
                  </a:schemeClr>
                </a:solidFill>
                <a:latin typeface="Century Gothic" panose="020B0502020202020204" pitchFamily="34" charset="0"/>
              </a:rPr>
              <a:t>he</a:t>
            </a:r>
            <a:r>
              <a:rPr lang="en-GB" sz="2600" dirty="0">
                <a:solidFill>
                  <a:schemeClr val="accent5">
                    <a:lumMod val="50000"/>
                  </a:schemeClr>
                </a:solidFill>
                <a:latin typeface="Century Gothic" panose="020B0502020202020204" pitchFamily="34" charset="0"/>
              </a:rPr>
              <a:t> did very little.</a:t>
            </a:r>
          </a:p>
        </p:txBody>
      </p:sp>
      <p:sp>
        <p:nvSpPr>
          <p:cNvPr id="40" name="TextBox 39"/>
          <p:cNvSpPr txBox="1"/>
          <p:nvPr/>
        </p:nvSpPr>
        <p:spPr>
          <a:xfrm>
            <a:off x="2011534" y="5123438"/>
            <a:ext cx="9858043" cy="892552"/>
          </a:xfrm>
          <a:prstGeom prst="rect">
            <a:avLst/>
          </a:prstGeom>
          <a:noFill/>
        </p:spPr>
        <p:txBody>
          <a:bodyPr wrap="square" rtlCol="0">
            <a:spAutoFit/>
          </a:bodyPr>
          <a:lstStyle/>
          <a:p>
            <a:r>
              <a:rPr lang="en-GB" sz="2600" b="1" dirty="0">
                <a:solidFill>
                  <a:schemeClr val="accent5">
                    <a:lumMod val="50000"/>
                  </a:schemeClr>
                </a:solidFill>
                <a:latin typeface="Century Gothic" panose="020B0502020202020204" pitchFamily="34" charset="0"/>
              </a:rPr>
              <a:t>____ </a:t>
            </a:r>
            <a:r>
              <a:rPr lang="en-GB" sz="2600" dirty="0" err="1">
                <a:solidFill>
                  <a:schemeClr val="accent5">
                    <a:lumMod val="50000"/>
                  </a:schemeClr>
                </a:solidFill>
                <a:latin typeface="Century Gothic" panose="020B0502020202020204" pitchFamily="34" charset="0"/>
              </a:rPr>
              <a:t>hizo</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casi</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todo</a:t>
            </a:r>
            <a:r>
              <a:rPr lang="en-GB" sz="2600" dirty="0">
                <a:solidFill>
                  <a:schemeClr val="accent5">
                    <a:lumMod val="50000"/>
                  </a:schemeClr>
                </a:solidFill>
                <a:latin typeface="Century Gothic" panose="020B0502020202020204" pitchFamily="34" charset="0"/>
              </a:rPr>
              <a:t> el </a:t>
            </a:r>
            <a:r>
              <a:rPr lang="en-GB" sz="2600" dirty="0" err="1">
                <a:solidFill>
                  <a:schemeClr val="accent5">
                    <a:lumMod val="50000"/>
                  </a:schemeClr>
                </a:solidFill>
                <a:latin typeface="Century Gothic" panose="020B0502020202020204" pitchFamily="34" charset="0"/>
              </a:rPr>
              <a:t>trabajo</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mientras</a:t>
            </a:r>
            <a:r>
              <a:rPr lang="en-GB" sz="2600" dirty="0">
                <a:solidFill>
                  <a:schemeClr val="accent5">
                    <a:lumMod val="50000"/>
                  </a:schemeClr>
                </a:solidFill>
                <a:latin typeface="Century Gothic" panose="020B0502020202020204" pitchFamily="34" charset="0"/>
              </a:rPr>
              <a:t> que </a:t>
            </a:r>
            <a:r>
              <a:rPr lang="en-GB" sz="2600" b="1" dirty="0">
                <a:solidFill>
                  <a:schemeClr val="accent5">
                    <a:lumMod val="50000"/>
                  </a:schemeClr>
                </a:solidFill>
                <a:latin typeface="Century Gothic" panose="020B0502020202020204" pitchFamily="34" charset="0"/>
              </a:rPr>
              <a:t>___ </a:t>
            </a:r>
            <a:r>
              <a:rPr lang="en-GB" sz="2600" dirty="0" err="1">
                <a:solidFill>
                  <a:schemeClr val="accent5">
                    <a:lumMod val="50000"/>
                  </a:schemeClr>
                </a:solidFill>
                <a:latin typeface="Century Gothic" panose="020B0502020202020204" pitchFamily="34" charset="0"/>
              </a:rPr>
              <a:t>hizo</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muy</a:t>
            </a:r>
            <a:r>
              <a:rPr lang="en-GB" sz="2600" dirty="0">
                <a:solidFill>
                  <a:schemeClr val="accent5">
                    <a:lumMod val="50000"/>
                  </a:schemeClr>
                </a:solidFill>
                <a:latin typeface="Century Gothic" panose="020B0502020202020204" pitchFamily="34" charset="0"/>
              </a:rPr>
              <a:t> poco.</a:t>
            </a:r>
          </a:p>
        </p:txBody>
      </p:sp>
      <p:sp>
        <p:nvSpPr>
          <p:cNvPr id="41" name="TextBox 40"/>
          <p:cNvSpPr txBox="1"/>
          <p:nvPr/>
        </p:nvSpPr>
        <p:spPr>
          <a:xfrm>
            <a:off x="2080791" y="5079851"/>
            <a:ext cx="894529" cy="492443"/>
          </a:xfrm>
          <a:prstGeom prst="rect">
            <a:avLst/>
          </a:prstGeom>
          <a:noFill/>
        </p:spPr>
        <p:txBody>
          <a:bodyPr wrap="square" rtlCol="0">
            <a:spAutoFit/>
          </a:bodyPr>
          <a:lstStyle/>
          <a:p>
            <a:r>
              <a:rPr lang="en-GB" sz="2600" b="1" dirty="0">
                <a:solidFill>
                  <a:srgbClr val="E46801"/>
                </a:solidFill>
                <a:latin typeface="Century Gothic" panose="020B0502020202020204" pitchFamily="34" charset="0"/>
              </a:rPr>
              <a:t>Ella</a:t>
            </a:r>
          </a:p>
        </p:txBody>
      </p:sp>
      <p:sp>
        <p:nvSpPr>
          <p:cNvPr id="42" name="TextBox 41"/>
          <p:cNvSpPr txBox="1"/>
          <p:nvPr/>
        </p:nvSpPr>
        <p:spPr>
          <a:xfrm>
            <a:off x="9047788" y="5123438"/>
            <a:ext cx="532585" cy="492443"/>
          </a:xfrm>
          <a:prstGeom prst="rect">
            <a:avLst/>
          </a:prstGeom>
          <a:noFill/>
        </p:spPr>
        <p:txBody>
          <a:bodyPr wrap="square" rtlCol="0">
            <a:spAutoFit/>
          </a:bodyPr>
          <a:lstStyle/>
          <a:p>
            <a:r>
              <a:rPr lang="en-GB" sz="2600" b="1" dirty="0" err="1">
                <a:solidFill>
                  <a:srgbClr val="E46801"/>
                </a:solidFill>
                <a:latin typeface="Century Gothic" panose="020B0502020202020204" pitchFamily="34" charset="0"/>
              </a:rPr>
              <a:t>él</a:t>
            </a:r>
            <a:endParaRPr lang="en-GB" sz="2600" b="1" dirty="0">
              <a:solidFill>
                <a:srgbClr val="E46801"/>
              </a:solidFill>
              <a:latin typeface="Century Gothic" panose="020B0502020202020204" pitchFamily="34" charset="0"/>
            </a:endParaRPr>
          </a:p>
        </p:txBody>
      </p:sp>
      <p:sp>
        <p:nvSpPr>
          <p:cNvPr id="44" name="TextBox 43"/>
          <p:cNvSpPr txBox="1"/>
          <p:nvPr/>
        </p:nvSpPr>
        <p:spPr>
          <a:xfrm>
            <a:off x="2150440" y="2360259"/>
            <a:ext cx="8518582" cy="492443"/>
          </a:xfrm>
          <a:prstGeom prst="rect">
            <a:avLst/>
          </a:prstGeom>
          <a:noFill/>
        </p:spPr>
        <p:txBody>
          <a:bodyPr wrap="square" rtlCol="0">
            <a:spAutoFit/>
          </a:bodyPr>
          <a:lstStyle/>
          <a:p>
            <a:r>
              <a:rPr lang="en-GB" sz="2600" b="1" dirty="0">
                <a:solidFill>
                  <a:schemeClr val="accent5">
                    <a:lumMod val="50000"/>
                  </a:schemeClr>
                </a:solidFill>
                <a:latin typeface="Century Gothic" panose="020B0502020202020204" pitchFamily="34" charset="0"/>
              </a:rPr>
              <a:t>I </a:t>
            </a:r>
            <a:r>
              <a:rPr lang="en-GB" sz="2600" dirty="0">
                <a:solidFill>
                  <a:schemeClr val="accent5">
                    <a:lumMod val="50000"/>
                  </a:schemeClr>
                </a:solidFill>
                <a:latin typeface="Century Gothic" panose="020B0502020202020204" pitchFamily="34" charset="0"/>
              </a:rPr>
              <a:t>made an effort but </a:t>
            </a:r>
            <a:r>
              <a:rPr lang="en-GB" sz="2600" b="1" dirty="0">
                <a:solidFill>
                  <a:schemeClr val="accent5">
                    <a:lumMod val="50000"/>
                  </a:schemeClr>
                </a:solidFill>
                <a:latin typeface="Century Gothic" panose="020B0502020202020204" pitchFamily="34" charset="0"/>
              </a:rPr>
              <a:t>you</a:t>
            </a:r>
            <a:r>
              <a:rPr lang="en-GB" sz="2600" dirty="0">
                <a:solidFill>
                  <a:schemeClr val="accent5">
                    <a:lumMod val="50000"/>
                  </a:schemeClr>
                </a:solidFill>
                <a:latin typeface="Century Gothic" panose="020B0502020202020204" pitchFamily="34" charset="0"/>
              </a:rPr>
              <a:t> only made paper planes.</a:t>
            </a:r>
          </a:p>
        </p:txBody>
      </p:sp>
      <p:sp>
        <p:nvSpPr>
          <p:cNvPr id="45" name="Rectangle 44"/>
          <p:cNvSpPr/>
          <p:nvPr/>
        </p:nvSpPr>
        <p:spPr>
          <a:xfrm>
            <a:off x="393998" y="1237705"/>
            <a:ext cx="11143513" cy="892552"/>
          </a:xfrm>
          <a:prstGeom prst="rect">
            <a:avLst/>
          </a:prstGeom>
        </p:spPr>
        <p:txBody>
          <a:bodyPr wrap="square">
            <a:spAutoFit/>
          </a:bodyPr>
          <a:lstStyle/>
          <a:p>
            <a:r>
              <a:rPr lang="en-GB" sz="2600" dirty="0">
                <a:solidFill>
                  <a:schemeClr val="accent5">
                    <a:lumMod val="50000"/>
                  </a:schemeClr>
                </a:solidFill>
                <a:latin typeface="Century Gothic" panose="020B0502020202020204" pitchFamily="34" charset="0"/>
              </a:rPr>
              <a:t>Remember to use </a:t>
            </a:r>
            <a:r>
              <a:rPr lang="en-GB" sz="2600">
                <a:solidFill>
                  <a:schemeClr val="accent5">
                    <a:lumMod val="50000"/>
                  </a:schemeClr>
                </a:solidFill>
                <a:latin typeface="Century Gothic" panose="020B0502020202020204" pitchFamily="34" charset="0"/>
              </a:rPr>
              <a:t>subject pronouns (e.g. yo, tú) </a:t>
            </a:r>
            <a:r>
              <a:rPr lang="en-GB" sz="2600" dirty="0">
                <a:solidFill>
                  <a:schemeClr val="accent5">
                    <a:lumMod val="50000"/>
                  </a:schemeClr>
                </a:solidFill>
                <a:latin typeface="Century Gothic" panose="020B0502020202020204" pitchFamily="34" charset="0"/>
              </a:rPr>
              <a:t>when contrasting what different people do or did.</a:t>
            </a:r>
          </a:p>
        </p:txBody>
      </p:sp>
      <p:sp>
        <p:nvSpPr>
          <p:cNvPr id="46" name="TextBox 45"/>
          <p:cNvSpPr txBox="1"/>
          <p:nvPr/>
        </p:nvSpPr>
        <p:spPr>
          <a:xfrm>
            <a:off x="2150440" y="2978530"/>
            <a:ext cx="9492466" cy="892552"/>
          </a:xfrm>
          <a:prstGeom prst="rect">
            <a:avLst/>
          </a:prstGeom>
          <a:noFill/>
        </p:spPr>
        <p:txBody>
          <a:bodyPr wrap="square" rtlCol="0">
            <a:spAutoFit/>
          </a:bodyPr>
          <a:lstStyle/>
          <a:p>
            <a:r>
              <a:rPr lang="en-GB" sz="2600" b="1" dirty="0">
                <a:solidFill>
                  <a:schemeClr val="accent5">
                    <a:lumMod val="50000"/>
                  </a:schemeClr>
                </a:solidFill>
                <a:latin typeface="Century Gothic" panose="020B0502020202020204" pitchFamily="34" charset="0"/>
              </a:rPr>
              <a:t>___ </a:t>
            </a:r>
            <a:r>
              <a:rPr lang="en-GB" sz="2600" dirty="0" err="1">
                <a:solidFill>
                  <a:schemeClr val="accent5">
                    <a:lumMod val="50000"/>
                  </a:schemeClr>
                </a:solidFill>
                <a:latin typeface="Century Gothic" panose="020B0502020202020204" pitchFamily="34" charset="0"/>
              </a:rPr>
              <a:t>hice</a:t>
            </a:r>
            <a:r>
              <a:rPr lang="en-GB" sz="2600" dirty="0">
                <a:solidFill>
                  <a:schemeClr val="accent5">
                    <a:lumMod val="50000"/>
                  </a:schemeClr>
                </a:solidFill>
                <a:latin typeface="Century Gothic" panose="020B0502020202020204" pitchFamily="34" charset="0"/>
              </a:rPr>
              <a:t> un </a:t>
            </a:r>
            <a:r>
              <a:rPr lang="en-GB" sz="2600" dirty="0" err="1">
                <a:solidFill>
                  <a:schemeClr val="accent5">
                    <a:lumMod val="50000"/>
                  </a:schemeClr>
                </a:solidFill>
                <a:latin typeface="Century Gothic" panose="020B0502020202020204" pitchFamily="34" charset="0"/>
              </a:rPr>
              <a:t>esfuerzo</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pero</a:t>
            </a:r>
            <a:r>
              <a:rPr lang="en-GB" sz="2600" dirty="0">
                <a:solidFill>
                  <a:schemeClr val="accent5">
                    <a:lumMod val="50000"/>
                  </a:schemeClr>
                </a:solidFill>
                <a:latin typeface="Century Gothic" panose="020B0502020202020204" pitchFamily="34" charset="0"/>
              </a:rPr>
              <a:t> </a:t>
            </a:r>
            <a:r>
              <a:rPr lang="en-GB" sz="2600" b="1" dirty="0">
                <a:solidFill>
                  <a:schemeClr val="accent5">
                    <a:lumMod val="50000"/>
                  </a:schemeClr>
                </a:solidFill>
                <a:latin typeface="Century Gothic" panose="020B0502020202020204" pitchFamily="34" charset="0"/>
              </a:rPr>
              <a:t>___ </a:t>
            </a:r>
            <a:r>
              <a:rPr lang="en-GB" sz="2600" dirty="0">
                <a:solidFill>
                  <a:schemeClr val="accent5">
                    <a:lumMod val="50000"/>
                  </a:schemeClr>
                </a:solidFill>
                <a:latin typeface="Century Gothic" panose="020B0502020202020204" pitchFamily="34" charset="0"/>
              </a:rPr>
              <a:t>solo </a:t>
            </a:r>
            <a:r>
              <a:rPr lang="en-GB" sz="2600" dirty="0" err="1">
                <a:solidFill>
                  <a:schemeClr val="accent5">
                    <a:lumMod val="50000"/>
                  </a:schemeClr>
                </a:solidFill>
                <a:latin typeface="Century Gothic" panose="020B0502020202020204" pitchFamily="34" charset="0"/>
              </a:rPr>
              <a:t>hiciste</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aviones</a:t>
            </a:r>
            <a:r>
              <a:rPr lang="en-GB" sz="2600" dirty="0">
                <a:solidFill>
                  <a:schemeClr val="accent5">
                    <a:lumMod val="50000"/>
                  </a:schemeClr>
                </a:solidFill>
                <a:latin typeface="Century Gothic" panose="020B0502020202020204" pitchFamily="34" charset="0"/>
              </a:rPr>
              <a:t> de </a:t>
            </a:r>
            <a:r>
              <a:rPr lang="en-GB" sz="2600" dirty="0" err="1">
                <a:solidFill>
                  <a:schemeClr val="accent5">
                    <a:lumMod val="50000"/>
                  </a:schemeClr>
                </a:solidFill>
                <a:latin typeface="Century Gothic" panose="020B0502020202020204" pitchFamily="34" charset="0"/>
              </a:rPr>
              <a:t>papel</a:t>
            </a:r>
            <a:r>
              <a:rPr lang="en-GB" sz="2600" dirty="0">
                <a:solidFill>
                  <a:schemeClr val="accent5">
                    <a:lumMod val="50000"/>
                  </a:schemeClr>
                </a:solidFill>
                <a:latin typeface="Century Gothic" panose="020B0502020202020204" pitchFamily="34" charset="0"/>
              </a:rPr>
              <a:t>.</a:t>
            </a:r>
          </a:p>
        </p:txBody>
      </p:sp>
      <p:sp>
        <p:nvSpPr>
          <p:cNvPr id="47" name="TextBox 46"/>
          <p:cNvSpPr txBox="1"/>
          <p:nvPr/>
        </p:nvSpPr>
        <p:spPr>
          <a:xfrm>
            <a:off x="2150440" y="2930546"/>
            <a:ext cx="686648" cy="492443"/>
          </a:xfrm>
          <a:prstGeom prst="rect">
            <a:avLst/>
          </a:prstGeom>
          <a:noFill/>
        </p:spPr>
        <p:txBody>
          <a:bodyPr wrap="square" rtlCol="0">
            <a:spAutoFit/>
          </a:bodyPr>
          <a:lstStyle/>
          <a:p>
            <a:r>
              <a:rPr lang="en-GB" sz="2600" b="1" dirty="0" err="1">
                <a:solidFill>
                  <a:srgbClr val="E46801"/>
                </a:solidFill>
                <a:latin typeface="Century Gothic" panose="020B0502020202020204" pitchFamily="34" charset="0"/>
              </a:rPr>
              <a:t>Yo</a:t>
            </a:r>
            <a:endParaRPr lang="en-GB" sz="2600" b="1" dirty="0">
              <a:solidFill>
                <a:srgbClr val="E46801"/>
              </a:solidFill>
              <a:latin typeface="Century Gothic" panose="020B0502020202020204" pitchFamily="34" charset="0"/>
            </a:endParaRPr>
          </a:p>
        </p:txBody>
      </p:sp>
      <p:sp>
        <p:nvSpPr>
          <p:cNvPr id="48" name="TextBox 47"/>
          <p:cNvSpPr txBox="1"/>
          <p:nvPr/>
        </p:nvSpPr>
        <p:spPr>
          <a:xfrm>
            <a:off x="6441119" y="2922004"/>
            <a:ext cx="532585" cy="492443"/>
          </a:xfrm>
          <a:prstGeom prst="rect">
            <a:avLst/>
          </a:prstGeom>
          <a:noFill/>
        </p:spPr>
        <p:txBody>
          <a:bodyPr wrap="square" rtlCol="0">
            <a:spAutoFit/>
          </a:bodyPr>
          <a:lstStyle/>
          <a:p>
            <a:r>
              <a:rPr lang="en-GB" sz="2600" b="1" dirty="0" err="1">
                <a:solidFill>
                  <a:srgbClr val="E46801"/>
                </a:solidFill>
                <a:latin typeface="Century Gothic" panose="020B0502020202020204" pitchFamily="34" charset="0"/>
              </a:rPr>
              <a:t>tú</a:t>
            </a:r>
            <a:endParaRPr lang="en-GB" sz="2600" b="1" dirty="0">
              <a:solidFill>
                <a:srgbClr val="E46801"/>
              </a:solidFill>
              <a:latin typeface="Century Gothic" panose="020B0502020202020204" pitchFamily="34" charset="0"/>
            </a:endParaRPr>
          </a:p>
        </p:txBody>
      </p:sp>
      <p:sp>
        <p:nvSpPr>
          <p:cNvPr id="49" name="TextBox 48"/>
          <p:cNvSpPr txBox="1"/>
          <p:nvPr/>
        </p:nvSpPr>
        <p:spPr>
          <a:xfrm>
            <a:off x="382941" y="2360260"/>
            <a:ext cx="1712559" cy="492443"/>
          </a:xfrm>
          <a:prstGeom prst="rect">
            <a:avLst/>
          </a:prstGeom>
          <a:noFill/>
        </p:spPr>
        <p:txBody>
          <a:bodyPr wrap="square" rtlCol="0">
            <a:spAutoFit/>
          </a:bodyPr>
          <a:lstStyle/>
          <a:p>
            <a:r>
              <a:rPr lang="en-GB" sz="2600" b="1" dirty="0" err="1">
                <a:solidFill>
                  <a:schemeClr val="accent5">
                    <a:lumMod val="50000"/>
                  </a:schemeClr>
                </a:solidFill>
                <a:latin typeface="Century Gothic" panose="020B0502020202020204" pitchFamily="34" charset="0"/>
              </a:rPr>
              <a:t>Ejemplo</a:t>
            </a:r>
            <a:r>
              <a:rPr lang="en-GB" sz="2600" b="1" dirty="0">
                <a:solidFill>
                  <a:schemeClr val="accent5">
                    <a:lumMod val="50000"/>
                  </a:schemeClr>
                </a:solidFill>
                <a:latin typeface="Century Gothic" panose="020B0502020202020204" pitchFamily="34" charset="0"/>
              </a:rPr>
              <a:t>:</a:t>
            </a:r>
            <a:endParaRPr lang="en-GB" sz="2600" dirty="0">
              <a:solidFill>
                <a:schemeClr val="accent5">
                  <a:lumMod val="50000"/>
                </a:schemeClr>
              </a:solidFill>
              <a:latin typeface="Century Gothic" panose="020B0502020202020204" pitchFamily="34" charset="0"/>
            </a:endParaRPr>
          </a:p>
        </p:txBody>
      </p:sp>
      <p:sp>
        <p:nvSpPr>
          <p:cNvPr id="50" name="TextBox 49"/>
          <p:cNvSpPr txBox="1"/>
          <p:nvPr/>
        </p:nvSpPr>
        <p:spPr>
          <a:xfrm>
            <a:off x="437881" y="4508157"/>
            <a:ext cx="1712559" cy="492443"/>
          </a:xfrm>
          <a:prstGeom prst="rect">
            <a:avLst/>
          </a:prstGeom>
          <a:noFill/>
        </p:spPr>
        <p:txBody>
          <a:bodyPr wrap="square" rtlCol="0">
            <a:spAutoFit/>
          </a:bodyPr>
          <a:lstStyle/>
          <a:p>
            <a:r>
              <a:rPr lang="en-GB" sz="2600" b="1" dirty="0" err="1">
                <a:solidFill>
                  <a:schemeClr val="accent5">
                    <a:lumMod val="50000"/>
                  </a:schemeClr>
                </a:solidFill>
                <a:latin typeface="Century Gothic" panose="020B0502020202020204" pitchFamily="34" charset="0"/>
              </a:rPr>
              <a:t>Ejemplo</a:t>
            </a:r>
            <a:r>
              <a:rPr lang="en-GB" sz="2600" b="1" dirty="0">
                <a:solidFill>
                  <a:schemeClr val="accent5">
                    <a:lumMod val="50000"/>
                  </a:schemeClr>
                </a:solidFill>
                <a:latin typeface="Century Gothic" panose="020B0502020202020204" pitchFamily="34" charset="0"/>
              </a:rPr>
              <a:t>:</a:t>
            </a:r>
            <a:endParaRPr lang="en-GB" sz="26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4641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4" grpId="0"/>
      <p:bldP spid="45" grpId="0"/>
      <p:bldP spid="47" grpId="0"/>
      <p:bldP spid="48" grpId="0"/>
      <p:bldP spid="49"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itle 1"/>
          <p:cNvSpPr>
            <a:spLocks noGrp="1"/>
          </p:cNvSpPr>
          <p:nvPr>
            <p:ph type="title"/>
          </p:nvPr>
        </p:nvSpPr>
        <p:spPr>
          <a:xfrm>
            <a:off x="82286" y="0"/>
            <a:ext cx="5385454" cy="1325563"/>
          </a:xfrm>
        </p:spPr>
        <p:txBody>
          <a:bodyPr>
            <a:normAutofit/>
          </a:bodyPr>
          <a:lstStyle/>
          <a:p>
            <a:r>
              <a:rPr lang="en-GB" sz="2800" b="1">
                <a:solidFill>
                  <a:schemeClr val="bg1"/>
                </a:solidFill>
              </a:rPr>
              <a:t>Cosas del trabajo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784401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A lee su versión del texto.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B escucha y toma apuntes*.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¿Cuáles son las diferencias?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92400" y="1686530"/>
            <a:ext cx="7083776" cy="3477875"/>
          </a:xfrm>
          <a:prstGeom prst="rect">
            <a:avLst/>
          </a:prstGeom>
          <a:solidFill>
            <a:srgbClr val="FFF4E7"/>
          </a:solidFill>
          <a:ln>
            <a:solidFill>
              <a:srgbClr val="002060"/>
            </a:solidFill>
          </a:ln>
        </p:spPr>
        <p:txBody>
          <a:bodyPr wrap="square">
            <a:spAutoFit/>
          </a:bodyPr>
          <a:lstStyle/>
          <a:p>
            <a:r>
              <a:rPr lang="de-DE" sz="2000" dirty="0">
                <a:solidFill>
                  <a:srgbClr val="115076"/>
                </a:solidFill>
              </a:rPr>
              <a:t>-Juliana, ¿qué haces el </a:t>
            </a:r>
            <a:r>
              <a:rPr lang="de-DE" sz="2000" b="1" dirty="0">
                <a:solidFill>
                  <a:srgbClr val="115076"/>
                </a:solidFill>
              </a:rPr>
              <a:t>martes</a:t>
            </a:r>
            <a:r>
              <a:rPr lang="de-DE" sz="2000" dirty="0">
                <a:solidFill>
                  <a:srgbClr val="115076"/>
                </a:solidFill>
              </a:rPr>
              <a:t>? Es </a:t>
            </a:r>
            <a:r>
              <a:rPr lang="de-DE" sz="2000" b="1" dirty="0" err="1">
                <a:solidFill>
                  <a:srgbClr val="115076"/>
                </a:solidFill>
              </a:rPr>
              <a:t>doce</a:t>
            </a:r>
            <a:r>
              <a:rPr lang="de-DE" sz="2000" dirty="0">
                <a:solidFill>
                  <a:srgbClr val="115076"/>
                </a:solidFill>
              </a:rPr>
              <a:t> de </a:t>
            </a:r>
            <a:r>
              <a:rPr lang="de-DE" sz="2000" b="1" dirty="0">
                <a:solidFill>
                  <a:srgbClr val="115076"/>
                </a:solidFill>
              </a:rPr>
              <a:t>febrero </a:t>
            </a:r>
            <a:r>
              <a:rPr lang="de-DE" sz="2000" dirty="0">
                <a:solidFill>
                  <a:srgbClr val="115076"/>
                </a:solidFill>
              </a:rPr>
              <a:t>y es mi cumpleaños</a:t>
            </a:r>
            <a:r>
              <a:rPr lang="de-DE" sz="2000" b="1" dirty="0">
                <a:solidFill>
                  <a:srgbClr val="115076"/>
                </a:solidFill>
              </a:rPr>
              <a:t>. </a:t>
            </a:r>
            <a:r>
              <a:rPr lang="de-DE" sz="2000" dirty="0">
                <a:solidFill>
                  <a:srgbClr val="115076"/>
                </a:solidFill>
              </a:rPr>
              <a:t>¿Quieres ir de </a:t>
            </a:r>
            <a:r>
              <a:rPr lang="de-DE" sz="2000" b="1" dirty="0">
                <a:solidFill>
                  <a:srgbClr val="115076"/>
                </a:solidFill>
              </a:rPr>
              <a:t>tapas</a:t>
            </a:r>
            <a:r>
              <a:rPr lang="de-DE" sz="2000" dirty="0">
                <a:solidFill>
                  <a:srgbClr val="115076"/>
                </a:solidFill>
              </a:rPr>
              <a:t> en Bilbao?</a:t>
            </a:r>
          </a:p>
          <a:p>
            <a:endParaRPr lang="en-GB" sz="2000" dirty="0">
              <a:solidFill>
                <a:srgbClr val="115076"/>
              </a:solidFill>
            </a:endParaRPr>
          </a:p>
          <a:p>
            <a:r>
              <a:rPr lang="de-DE" sz="2000" dirty="0">
                <a:solidFill>
                  <a:srgbClr val="115076"/>
                </a:solidFill>
              </a:rPr>
              <a:t>-Pues, tengo que ir a la </a:t>
            </a:r>
            <a:r>
              <a:rPr lang="de-DE" sz="2000" b="1" dirty="0">
                <a:solidFill>
                  <a:srgbClr val="115076"/>
                </a:solidFill>
              </a:rPr>
              <a:t>oficina. </a:t>
            </a:r>
            <a:r>
              <a:rPr lang="de-DE" sz="2000" dirty="0">
                <a:solidFill>
                  <a:srgbClr val="115076"/>
                </a:solidFill>
              </a:rPr>
              <a:t>Me molesta trabajar allí, siempre tengo </a:t>
            </a:r>
            <a:r>
              <a:rPr lang="de-DE" sz="2000" b="1" dirty="0">
                <a:solidFill>
                  <a:srgbClr val="115076"/>
                </a:solidFill>
              </a:rPr>
              <a:t>frío</a:t>
            </a:r>
            <a:r>
              <a:rPr lang="de-DE" sz="2000" dirty="0">
                <a:solidFill>
                  <a:srgbClr val="115076"/>
                </a:solidFill>
              </a:rPr>
              <a:t>. </a:t>
            </a:r>
            <a:r>
              <a:rPr lang="de-DE" sz="2000" b="1" dirty="0">
                <a:solidFill>
                  <a:srgbClr val="115076"/>
                </a:solidFill>
              </a:rPr>
              <a:t>Para comenzar</a:t>
            </a:r>
            <a:r>
              <a:rPr lang="de-DE" sz="2000" dirty="0">
                <a:solidFill>
                  <a:srgbClr val="115076"/>
                </a:solidFill>
              </a:rPr>
              <a:t>, debo hacer una </a:t>
            </a:r>
            <a:r>
              <a:rPr lang="de-DE" sz="2000" b="1" dirty="0">
                <a:solidFill>
                  <a:srgbClr val="115076"/>
                </a:solidFill>
              </a:rPr>
              <a:t>entrevista </a:t>
            </a:r>
            <a:r>
              <a:rPr lang="de-DE" sz="2000" dirty="0">
                <a:solidFill>
                  <a:srgbClr val="115076"/>
                </a:solidFill>
              </a:rPr>
              <a:t>y voy a preparar unas </a:t>
            </a:r>
            <a:r>
              <a:rPr lang="de-DE" sz="2000" b="1" dirty="0">
                <a:solidFill>
                  <a:srgbClr val="115076"/>
                </a:solidFill>
              </a:rPr>
              <a:t>preguntas.</a:t>
            </a:r>
            <a:r>
              <a:rPr lang="de-DE" sz="2000" dirty="0">
                <a:solidFill>
                  <a:srgbClr val="115076"/>
                </a:solidFill>
              </a:rPr>
              <a:t> También debo organizar los </a:t>
            </a:r>
            <a:r>
              <a:rPr lang="de-DE" sz="2000" b="1" dirty="0">
                <a:solidFill>
                  <a:srgbClr val="115076"/>
                </a:solidFill>
              </a:rPr>
              <a:t>libros</a:t>
            </a:r>
            <a:r>
              <a:rPr lang="de-DE" sz="2000" dirty="0">
                <a:solidFill>
                  <a:srgbClr val="115076"/>
                </a:solidFill>
              </a:rPr>
              <a:t> </a:t>
            </a:r>
            <a:r>
              <a:rPr lang="de-DE" sz="2000" b="1" dirty="0">
                <a:solidFill>
                  <a:srgbClr val="115076"/>
                </a:solidFill>
              </a:rPr>
              <a:t>pero </a:t>
            </a:r>
            <a:r>
              <a:rPr lang="de-DE" sz="2000" dirty="0">
                <a:solidFill>
                  <a:srgbClr val="115076"/>
                </a:solidFill>
              </a:rPr>
              <a:t>no es difícil. Por la </a:t>
            </a:r>
            <a:r>
              <a:rPr lang="de-DE" sz="2000" b="1" dirty="0">
                <a:solidFill>
                  <a:srgbClr val="115076"/>
                </a:solidFill>
              </a:rPr>
              <a:t>tarde</a:t>
            </a:r>
            <a:r>
              <a:rPr lang="de-DE" sz="2000" dirty="0">
                <a:solidFill>
                  <a:srgbClr val="115076"/>
                </a:solidFill>
              </a:rPr>
              <a:t> necesito </a:t>
            </a:r>
            <a:r>
              <a:rPr lang="de-DE" sz="2000" dirty="0" err="1">
                <a:solidFill>
                  <a:srgbClr val="115076"/>
                </a:solidFill>
              </a:rPr>
              <a:t>hacer</a:t>
            </a:r>
            <a:r>
              <a:rPr lang="de-DE" sz="2000" dirty="0">
                <a:solidFill>
                  <a:srgbClr val="115076"/>
                </a:solidFill>
              </a:rPr>
              <a:t> </a:t>
            </a:r>
            <a:r>
              <a:rPr lang="de-DE" sz="2000" dirty="0" err="1">
                <a:solidFill>
                  <a:srgbClr val="115076"/>
                </a:solidFill>
              </a:rPr>
              <a:t>otras</a:t>
            </a:r>
            <a:r>
              <a:rPr lang="de-DE" sz="2000" dirty="0">
                <a:solidFill>
                  <a:srgbClr val="115076"/>
                </a:solidFill>
              </a:rPr>
              <a:t> </a:t>
            </a:r>
            <a:r>
              <a:rPr lang="de-DE" sz="2000" b="1" dirty="0">
                <a:solidFill>
                  <a:srgbClr val="115076"/>
                </a:solidFill>
              </a:rPr>
              <a:t>cosas. </a:t>
            </a:r>
            <a:r>
              <a:rPr lang="de-DE" sz="2000" dirty="0">
                <a:solidFill>
                  <a:srgbClr val="115076"/>
                </a:solidFill>
              </a:rPr>
              <a:t>¡</a:t>
            </a:r>
            <a:r>
              <a:rPr lang="de-DE" sz="2000" dirty="0" err="1">
                <a:solidFill>
                  <a:srgbClr val="115076"/>
                </a:solidFill>
              </a:rPr>
              <a:t>Hago</a:t>
            </a:r>
            <a:r>
              <a:rPr lang="de-DE" sz="2000" dirty="0">
                <a:solidFill>
                  <a:srgbClr val="115076"/>
                </a:solidFill>
              </a:rPr>
              <a:t> </a:t>
            </a:r>
            <a:r>
              <a:rPr lang="de-DE" sz="2000" b="1" dirty="0" err="1">
                <a:solidFill>
                  <a:srgbClr val="115076"/>
                </a:solidFill>
              </a:rPr>
              <a:t>muchas</a:t>
            </a:r>
            <a:r>
              <a:rPr lang="de-DE" sz="2000" dirty="0">
                <a:solidFill>
                  <a:srgbClr val="115076"/>
                </a:solidFill>
              </a:rPr>
              <a:t> </a:t>
            </a:r>
            <a:r>
              <a:rPr lang="de-DE" sz="2000" dirty="0" err="1">
                <a:solidFill>
                  <a:srgbClr val="115076"/>
                </a:solidFill>
              </a:rPr>
              <a:t>actividades</a:t>
            </a:r>
            <a:r>
              <a:rPr lang="de-DE" sz="2000" dirty="0">
                <a:solidFill>
                  <a:srgbClr val="115076"/>
                </a:solidFill>
              </a:rPr>
              <a:t>! </a:t>
            </a:r>
            <a:r>
              <a:rPr lang="de-DE" sz="2000" dirty="0" err="1">
                <a:solidFill>
                  <a:srgbClr val="115076"/>
                </a:solidFill>
              </a:rPr>
              <a:t>Empecé</a:t>
            </a:r>
            <a:r>
              <a:rPr lang="de-DE" sz="2000" dirty="0">
                <a:solidFill>
                  <a:srgbClr val="115076"/>
                </a:solidFill>
              </a:rPr>
              <a:t> a trabajar allí el </a:t>
            </a:r>
            <a:r>
              <a:rPr lang="de-DE" sz="2000" b="1" dirty="0">
                <a:solidFill>
                  <a:srgbClr val="115076"/>
                </a:solidFill>
              </a:rPr>
              <a:t>jueves</a:t>
            </a:r>
            <a:r>
              <a:rPr lang="de-DE" sz="2000" dirty="0">
                <a:solidFill>
                  <a:srgbClr val="115076"/>
                </a:solidFill>
              </a:rPr>
              <a:t> de la </a:t>
            </a:r>
            <a:r>
              <a:rPr lang="de-DE" sz="2000" b="1" dirty="0">
                <a:solidFill>
                  <a:srgbClr val="115076"/>
                </a:solidFill>
              </a:rPr>
              <a:t>semana</a:t>
            </a:r>
            <a:r>
              <a:rPr lang="de-DE" sz="2000" dirty="0">
                <a:solidFill>
                  <a:srgbClr val="115076"/>
                </a:solidFill>
              </a:rPr>
              <a:t> pasada y ya es </a:t>
            </a:r>
            <a:r>
              <a:rPr lang="de-DE" sz="2000" b="1" dirty="0">
                <a:solidFill>
                  <a:srgbClr val="115076"/>
                </a:solidFill>
              </a:rPr>
              <a:t>muy</a:t>
            </a:r>
            <a:r>
              <a:rPr lang="de-DE" sz="2000" dirty="0">
                <a:solidFill>
                  <a:srgbClr val="115076"/>
                </a:solidFill>
              </a:rPr>
              <a:t> duro. No tengo </a:t>
            </a:r>
            <a:r>
              <a:rPr lang="de-DE" sz="2000" b="1" dirty="0">
                <a:solidFill>
                  <a:srgbClr val="115076"/>
                </a:solidFill>
              </a:rPr>
              <a:t>suficiente</a:t>
            </a:r>
            <a:r>
              <a:rPr lang="de-DE" sz="2000" dirty="0">
                <a:solidFill>
                  <a:srgbClr val="115076"/>
                </a:solidFill>
              </a:rPr>
              <a:t> tiempo para hacer </a:t>
            </a:r>
            <a:r>
              <a:rPr lang="de-DE" sz="2000" b="1" dirty="0">
                <a:solidFill>
                  <a:srgbClr val="115076"/>
                </a:solidFill>
              </a:rPr>
              <a:t>deporte </a:t>
            </a:r>
            <a:r>
              <a:rPr lang="de-DE" sz="2000" dirty="0">
                <a:solidFill>
                  <a:srgbClr val="115076"/>
                </a:solidFill>
              </a:rPr>
              <a:t>porque llego a casa después de las </a:t>
            </a:r>
            <a:r>
              <a:rPr lang="de-DE" sz="2000" b="1" dirty="0">
                <a:solidFill>
                  <a:srgbClr val="115076"/>
                </a:solidFill>
              </a:rPr>
              <a:t>cinco. </a:t>
            </a:r>
            <a:endParaRPr lang="en-GB" sz="2000" dirty="0">
              <a:solidFill>
                <a:srgbClr val="115076"/>
              </a:solidFill>
            </a:endParaRP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527048" y="4842117"/>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mañana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527050" y="42150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mayo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527051"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mucho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lunes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527049" y="2213968"/>
            <a:ext cx="1664357"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traducción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papel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quince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4173995" y="1134159"/>
            <a:ext cx="199102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compras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comentario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Rounded Corners 21">
            <a:extLst>
              <a:ext uri="{FF2B5EF4-FFF2-40B4-BE49-F238E27FC236}">
                <a16:creationId xmlns:a16="http://schemas.microsoft.com/office/drawing/2014/main" id="{2291577B-A88C-46FB-B089-34EC9B027CBA}"/>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ejercicio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ectangle: Rounded Corners 22">
            <a:extLst>
              <a:ext uri="{FF2B5EF4-FFF2-40B4-BE49-F238E27FC236}">
                <a16:creationId xmlns:a16="http://schemas.microsoft.com/office/drawing/2014/main" id="{BD3E04EB-12AB-4BF5-A287-C2A2B06BA3F6}"/>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primero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Rectangle: Rounded Corners 23">
            <a:extLst>
              <a:ext uri="{FF2B5EF4-FFF2-40B4-BE49-F238E27FC236}">
                <a16:creationId xmlns:a16="http://schemas.microsoft.com/office/drawing/2014/main" id="{C62A63BA-F5A4-4565-AD3B-736306A22AE2}"/>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trabajo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ectangle: Rounded Corners 24">
            <a:extLst>
              <a:ext uri="{FF2B5EF4-FFF2-40B4-BE49-F238E27FC236}">
                <a16:creationId xmlns:a16="http://schemas.microsoft.com/office/drawing/2014/main" id="{C7A37710-9231-4732-836A-30B69F18B17A}"/>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aunque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calor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mil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miércoles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tarea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8184431" y="1134159"/>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diez</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9985173" y="5104017"/>
            <a:ext cx="167977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demasiad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3" name="TextBox 2"/>
          <p:cNvSpPr txBox="1"/>
          <p:nvPr/>
        </p:nvSpPr>
        <p:spPr>
          <a:xfrm>
            <a:off x="9863328" y="5988439"/>
            <a:ext cx="23286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*apuntes = notes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05005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ular Callout 46"/>
          <p:cNvSpPr/>
          <p:nvPr/>
        </p:nvSpPr>
        <p:spPr>
          <a:xfrm>
            <a:off x="156603" y="1574849"/>
            <a:ext cx="6491386" cy="553712"/>
          </a:xfrm>
          <a:prstGeom prst="wedgeRoundRectCallout">
            <a:avLst>
              <a:gd name="adj1" fmla="val 44408"/>
              <a:gd name="adj2" fmla="val 618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Bueno, Daniel, ¿</a:t>
            </a:r>
            <a:r>
              <a:rPr lang="en-GB" sz="2000" dirty="0" err="1">
                <a:solidFill>
                  <a:schemeClr val="accent5">
                    <a:lumMod val="50000"/>
                  </a:schemeClr>
                </a:solidFill>
              </a:rPr>
              <a:t>qué</a:t>
            </a:r>
            <a:r>
              <a:rPr lang="en-GB" sz="2000" dirty="0">
                <a:solidFill>
                  <a:schemeClr val="accent5">
                    <a:lumMod val="50000"/>
                  </a:schemeClr>
                </a:solidFill>
              </a:rPr>
              <a:t> </a:t>
            </a:r>
            <a:r>
              <a:rPr lang="en-GB" sz="2000" dirty="0" err="1">
                <a:solidFill>
                  <a:schemeClr val="accent5">
                    <a:lumMod val="50000"/>
                  </a:schemeClr>
                </a:solidFill>
              </a:rPr>
              <a:t>tal</a:t>
            </a:r>
            <a:r>
              <a:rPr lang="en-GB" sz="2000" dirty="0">
                <a:solidFill>
                  <a:schemeClr val="accent5">
                    <a:lumMod val="50000"/>
                  </a:schemeClr>
                </a:solidFill>
              </a:rPr>
              <a:t> la </a:t>
            </a:r>
            <a:r>
              <a:rPr lang="en-GB" sz="2000" dirty="0" err="1">
                <a:solidFill>
                  <a:schemeClr val="accent5">
                    <a:lumMod val="50000"/>
                  </a:schemeClr>
                </a:solidFill>
              </a:rPr>
              <a:t>acampada</a:t>
            </a:r>
            <a:r>
              <a:rPr lang="en-GB" sz="2000" dirty="0">
                <a:solidFill>
                  <a:schemeClr val="accent5">
                    <a:lumMod val="50000"/>
                  </a:schemeClr>
                </a:solidFill>
              </a:rPr>
              <a:t> con Hugo? </a:t>
            </a:r>
          </a:p>
        </p:txBody>
      </p:sp>
      <p:sp>
        <p:nvSpPr>
          <p:cNvPr id="2" name="Title 1"/>
          <p:cNvSpPr>
            <a:spLocks noGrp="1"/>
          </p:cNvSpPr>
          <p:nvPr>
            <p:ph type="title"/>
          </p:nvPr>
        </p:nvSpPr>
        <p:spPr>
          <a:xfrm>
            <a:off x="0" y="0"/>
            <a:ext cx="10515600" cy="1325563"/>
          </a:xfrm>
        </p:spPr>
        <p:txBody>
          <a:bodyPr>
            <a:normAutofit/>
          </a:bodyPr>
          <a:lstStyle/>
          <a:p>
            <a:r>
              <a:rPr lang="en-GB" sz="2800" b="1">
                <a:solidFill>
                  <a:schemeClr val="bg1"/>
                </a:solidFill>
              </a:rPr>
              <a:t>Un sábado lleno de actividades</a:t>
            </a:r>
          </a:p>
        </p:txBody>
      </p:sp>
      <p:graphicFrame>
        <p:nvGraphicFramePr>
          <p:cNvPr id="19" name="Google Shape;822;p29"/>
          <p:cNvGraphicFramePr/>
          <p:nvPr>
            <p:extLst>
              <p:ext uri="{D42A27DB-BD31-4B8C-83A1-F6EECF244321}">
                <p14:modId xmlns:p14="http://schemas.microsoft.com/office/powerpoint/2010/main" val="2508600374"/>
              </p:ext>
            </p:extLst>
          </p:nvPr>
        </p:nvGraphicFramePr>
        <p:xfrm>
          <a:off x="6743245" y="1488004"/>
          <a:ext cx="5256139" cy="4628415"/>
        </p:xfrm>
        <a:graphic>
          <a:graphicData uri="http://schemas.openxmlformats.org/drawingml/2006/table">
            <a:tbl>
              <a:tblPr firstRow="1" bandRow="1">
                <a:noFill/>
              </a:tblPr>
              <a:tblGrid>
                <a:gridCol w="3232028">
                  <a:extLst>
                    <a:ext uri="{9D8B030D-6E8A-4147-A177-3AD203B41FA5}">
                      <a16:colId xmlns:a16="http://schemas.microsoft.com/office/drawing/2014/main" val="20000"/>
                    </a:ext>
                  </a:extLst>
                </a:gridCol>
                <a:gridCol w="889791">
                  <a:extLst>
                    <a:ext uri="{9D8B030D-6E8A-4147-A177-3AD203B41FA5}">
                      <a16:colId xmlns:a16="http://schemas.microsoft.com/office/drawing/2014/main" val="20002"/>
                    </a:ext>
                  </a:extLst>
                </a:gridCol>
                <a:gridCol w="1134320">
                  <a:extLst>
                    <a:ext uri="{9D8B030D-6E8A-4147-A177-3AD203B41FA5}">
                      <a16:colId xmlns:a16="http://schemas.microsoft.com/office/drawing/2014/main" val="20003"/>
                    </a:ext>
                  </a:extLst>
                </a:gridCol>
              </a:tblGrid>
              <a:tr h="777267">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n-GB" sz="2000" b="1" dirty="0">
                          <a:solidFill>
                            <a:schemeClr val="accent5">
                              <a:lumMod val="50000"/>
                            </a:schemeClr>
                          </a:solidFill>
                        </a:rPr>
                        <a:t>V</a:t>
                      </a:r>
                      <a:endParaRPr sz="2000" b="1" dirty="0">
                        <a:solidFill>
                          <a:schemeClr val="accent5">
                            <a:lumMod val="50000"/>
                          </a:schemeClr>
                        </a:solidFill>
                      </a:endParaRPr>
                    </a:p>
                  </a:txBody>
                  <a:tcPr marL="91450" marR="91450" marT="45725" marB="45725" anchor="ctr"/>
                </a:tc>
                <a:tc>
                  <a:txBody>
                    <a:bodyPr/>
                    <a:lstStyle/>
                    <a:p>
                      <a:pPr marL="0" marR="0" lvl="0" indent="0" algn="ctr" rtl="0">
                        <a:spcBef>
                          <a:spcPts val="0"/>
                        </a:spcBef>
                        <a:spcAft>
                          <a:spcPts val="0"/>
                        </a:spcAft>
                        <a:buNone/>
                      </a:pPr>
                      <a:r>
                        <a:rPr lang="en-GB" sz="2000" b="1" dirty="0">
                          <a:solidFill>
                            <a:schemeClr val="accent5">
                              <a:lumMod val="50000"/>
                            </a:schemeClr>
                          </a:solidFill>
                        </a:rPr>
                        <a:t>F</a:t>
                      </a:r>
                      <a:endParaRPr sz="2000" b="1"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0"/>
                  </a:ext>
                </a:extLst>
              </a:tr>
              <a:tr h="612262">
                <a:tc>
                  <a:txBody>
                    <a:bodyPr/>
                    <a:lstStyle/>
                    <a:p>
                      <a:pPr marL="0" marR="0" lvl="0" indent="0" algn="l" rtl="0">
                        <a:spcBef>
                          <a:spcPts val="0"/>
                        </a:spcBef>
                        <a:spcAft>
                          <a:spcPts val="0"/>
                        </a:spcAft>
                        <a:buNone/>
                      </a:pPr>
                      <a:r>
                        <a:rPr lang="es-ES" sz="2000" dirty="0">
                          <a:solidFill>
                            <a:schemeClr val="accent5">
                              <a:lumMod val="50000"/>
                            </a:schemeClr>
                          </a:solidFill>
                        </a:rPr>
                        <a:t>1. </a:t>
                      </a:r>
                      <a:r>
                        <a:rPr lang="es-ES" sz="2000" b="1" dirty="0">
                          <a:solidFill>
                            <a:schemeClr val="accent5">
                              <a:lumMod val="50000"/>
                            </a:schemeClr>
                          </a:solidFill>
                        </a:rPr>
                        <a:t>I</a:t>
                      </a:r>
                      <a:r>
                        <a:rPr lang="es-ES" sz="2000" dirty="0">
                          <a:solidFill>
                            <a:schemeClr val="accent5">
                              <a:lumMod val="50000"/>
                            </a:schemeClr>
                          </a:solidFill>
                        </a:rPr>
                        <a:t> </a:t>
                      </a:r>
                      <a:r>
                        <a:rPr lang="es-ES" sz="2000" b="1" dirty="0" err="1">
                          <a:solidFill>
                            <a:schemeClr val="accent5">
                              <a:lumMod val="50000"/>
                            </a:schemeClr>
                          </a:solidFill>
                        </a:rPr>
                        <a:t>did</a:t>
                      </a:r>
                      <a:r>
                        <a:rPr lang="es-ES" sz="2000" dirty="0">
                          <a:solidFill>
                            <a:schemeClr val="accent5">
                              <a:lumMod val="50000"/>
                            </a:schemeClr>
                          </a:solidFill>
                        </a:rPr>
                        <a:t> </a:t>
                      </a:r>
                      <a:r>
                        <a:rPr lang="es-ES" sz="2000" dirty="0" err="1">
                          <a:solidFill>
                            <a:schemeClr val="accent5">
                              <a:lumMod val="50000"/>
                            </a:schemeClr>
                          </a:solidFill>
                        </a:rPr>
                        <a:t>many</a:t>
                      </a:r>
                      <a:r>
                        <a:rPr lang="es-ES" sz="2000" dirty="0">
                          <a:solidFill>
                            <a:schemeClr val="accent5">
                              <a:lumMod val="50000"/>
                            </a:schemeClr>
                          </a:solidFill>
                        </a:rPr>
                        <a:t> </a:t>
                      </a:r>
                      <a:r>
                        <a:rPr lang="es-ES" sz="2000" dirty="0" err="1">
                          <a:solidFill>
                            <a:schemeClr val="accent5">
                              <a:lumMod val="50000"/>
                            </a:schemeClr>
                          </a:solidFill>
                        </a:rPr>
                        <a:t>activities</a:t>
                      </a:r>
                      <a:r>
                        <a:rPr lang="es-ES" sz="2000" dirty="0">
                          <a:solidFill>
                            <a:schemeClr val="accent5">
                              <a:lumMod val="50000"/>
                            </a:schemeClr>
                          </a:solidFill>
                        </a:rPr>
                        <a:t>.</a:t>
                      </a:r>
                      <a:endParaRPr sz="2000" dirty="0">
                        <a:solidFill>
                          <a:schemeClr val="accent5">
                            <a:lumMod val="50000"/>
                          </a:schemeClr>
                        </a:solidFill>
                      </a:endParaRPr>
                    </a:p>
                  </a:txBody>
                  <a:tcPr marL="91450" marR="91450" marT="45725" marB="45725" anchor="ctr"/>
                </a:tc>
                <a:tc>
                  <a:txBody>
                    <a:bodyPr/>
                    <a:lstStyle/>
                    <a:p>
                      <a:pPr marL="0" marR="0" lvl="0" indent="0" algn="l" rtl="0">
                        <a:spcBef>
                          <a:spcPts val="0"/>
                        </a:spcBef>
                        <a:spcAft>
                          <a:spcPts val="0"/>
                        </a:spcAft>
                        <a:buNone/>
                      </a:pPr>
                      <a:endParaRPr sz="2000">
                        <a:solidFill>
                          <a:schemeClr val="accent5">
                            <a:lumMod val="50000"/>
                          </a:schemeClr>
                        </a:solidFill>
                      </a:endParaRPr>
                    </a:p>
                  </a:txBody>
                  <a:tcPr marL="91450" marR="91450" marT="45725" marB="45725"/>
                </a:tc>
                <a:tc>
                  <a:txBody>
                    <a:bodyPr/>
                    <a:lstStyle/>
                    <a:p>
                      <a:pPr marL="0" marR="0" lvl="0" indent="0" algn="l" rtl="0">
                        <a:spcBef>
                          <a:spcPts val="0"/>
                        </a:spcBef>
                        <a:spcAft>
                          <a:spcPts val="0"/>
                        </a:spcAft>
                        <a:buNone/>
                      </a:pPr>
                      <a:endParaRPr sz="2000">
                        <a:solidFill>
                          <a:schemeClr val="accent5">
                            <a:lumMod val="50000"/>
                          </a:schemeClr>
                        </a:solidFill>
                      </a:endParaRPr>
                    </a:p>
                  </a:txBody>
                  <a:tcPr marL="91450" marR="91450" marT="45725" marB="45725"/>
                </a:tc>
                <a:extLst>
                  <a:ext uri="{0D108BD9-81ED-4DB2-BD59-A6C34878D82A}">
                    <a16:rowId xmlns:a16="http://schemas.microsoft.com/office/drawing/2014/main" val="10001"/>
                  </a:ext>
                </a:extLst>
              </a:tr>
              <a:tr h="612262">
                <a:tc>
                  <a:txBody>
                    <a:bodyPr/>
                    <a:lstStyle/>
                    <a:p>
                      <a:pPr marL="0" marR="0" lvl="0" indent="0" algn="l" rtl="0">
                        <a:spcBef>
                          <a:spcPts val="0"/>
                        </a:spcBef>
                        <a:spcAft>
                          <a:spcPts val="0"/>
                        </a:spcAft>
                        <a:buNone/>
                      </a:pPr>
                      <a:r>
                        <a:rPr lang="es-ES" sz="2000" dirty="0">
                          <a:solidFill>
                            <a:schemeClr val="accent5">
                              <a:lumMod val="50000"/>
                            </a:schemeClr>
                          </a:solidFill>
                        </a:rPr>
                        <a:t>2</a:t>
                      </a:r>
                      <a:r>
                        <a:rPr lang="es-ES" sz="2000">
                          <a:solidFill>
                            <a:schemeClr val="accent5">
                              <a:lumMod val="50000"/>
                            </a:schemeClr>
                          </a:solidFill>
                        </a:rPr>
                        <a:t>. </a:t>
                      </a:r>
                      <a:r>
                        <a:rPr lang="es-ES" sz="2000" b="1">
                          <a:solidFill>
                            <a:schemeClr val="accent5">
                              <a:lumMod val="50000"/>
                            </a:schemeClr>
                          </a:solidFill>
                        </a:rPr>
                        <a:t>You</a:t>
                      </a:r>
                      <a:r>
                        <a:rPr lang="es-ES" sz="2000">
                          <a:solidFill>
                            <a:schemeClr val="accent5">
                              <a:lumMod val="50000"/>
                            </a:schemeClr>
                          </a:solidFill>
                        </a:rPr>
                        <a:t> </a:t>
                      </a:r>
                      <a:r>
                        <a:rPr lang="es-ES" sz="2000" b="1" dirty="0" err="1">
                          <a:solidFill>
                            <a:schemeClr val="accent5">
                              <a:lumMod val="50000"/>
                            </a:schemeClr>
                          </a:solidFill>
                        </a:rPr>
                        <a:t>made</a:t>
                      </a:r>
                      <a:r>
                        <a:rPr lang="es-ES" sz="2000" dirty="0">
                          <a:solidFill>
                            <a:schemeClr val="accent5">
                              <a:lumMod val="50000"/>
                            </a:schemeClr>
                          </a:solidFill>
                        </a:rPr>
                        <a:t> </a:t>
                      </a:r>
                      <a:r>
                        <a:rPr lang="es-ES" sz="2000" dirty="0" err="1">
                          <a:solidFill>
                            <a:schemeClr val="accent5">
                              <a:lumMod val="50000"/>
                            </a:schemeClr>
                          </a:solidFill>
                        </a:rPr>
                        <a:t>plans</a:t>
                      </a:r>
                      <a:r>
                        <a:rPr lang="es-ES" sz="2000" dirty="0">
                          <a:solidFill>
                            <a:schemeClr val="accent5">
                              <a:lumMod val="50000"/>
                            </a:schemeClr>
                          </a:solidFill>
                        </a:rPr>
                        <a:t>. </a:t>
                      </a:r>
                      <a:endParaRPr sz="2000" dirty="0">
                        <a:solidFill>
                          <a:schemeClr val="accent5">
                            <a:lumMod val="50000"/>
                          </a:schemeClr>
                        </a:solidFill>
                      </a:endParaRPr>
                    </a:p>
                  </a:txBody>
                  <a:tcPr marL="91450" marR="91450" marT="45725" marB="45725" anchor="ctr"/>
                </a:tc>
                <a:tc>
                  <a:txBody>
                    <a:bodyPr/>
                    <a:lstStyle/>
                    <a:p>
                      <a:pPr marL="0" marR="0" lvl="0" indent="0" algn="l" rtl="0">
                        <a:spcBef>
                          <a:spcPts val="0"/>
                        </a:spcBef>
                        <a:spcAft>
                          <a:spcPts val="0"/>
                        </a:spcAft>
                        <a:buNone/>
                      </a:pPr>
                      <a:endParaRPr sz="2000">
                        <a:solidFill>
                          <a:schemeClr val="accent5">
                            <a:lumMod val="50000"/>
                          </a:schemeClr>
                        </a:solidFill>
                      </a:endParaRPr>
                    </a:p>
                  </a:txBody>
                  <a:tcPr marL="91450" marR="91450" marT="45725" marB="45725"/>
                </a:tc>
                <a:tc>
                  <a:txBody>
                    <a:bodyPr/>
                    <a:lstStyle/>
                    <a:p>
                      <a:pPr marL="0" marR="0" lvl="0" indent="0" algn="l" rtl="0">
                        <a:spcBef>
                          <a:spcPts val="0"/>
                        </a:spcBef>
                        <a:spcAft>
                          <a:spcPts val="0"/>
                        </a:spcAft>
                        <a:buNone/>
                      </a:pPr>
                      <a:endParaRPr sz="2000">
                        <a:solidFill>
                          <a:schemeClr val="accent5">
                            <a:lumMod val="50000"/>
                          </a:schemeClr>
                        </a:solidFill>
                      </a:endParaRPr>
                    </a:p>
                  </a:txBody>
                  <a:tcPr marL="91450" marR="91450" marT="45725" marB="45725"/>
                </a:tc>
                <a:extLst>
                  <a:ext uri="{0D108BD9-81ED-4DB2-BD59-A6C34878D82A}">
                    <a16:rowId xmlns:a16="http://schemas.microsoft.com/office/drawing/2014/main" val="10002"/>
                  </a:ext>
                </a:extLst>
              </a:tr>
              <a:tr h="612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3</a:t>
                      </a:r>
                      <a:r>
                        <a:rPr lang="es-ES" sz="2000">
                          <a:solidFill>
                            <a:schemeClr val="accent5">
                              <a:lumMod val="50000"/>
                            </a:schemeClr>
                          </a:solidFill>
                        </a:rPr>
                        <a:t>. </a:t>
                      </a:r>
                      <a:r>
                        <a:rPr lang="es-ES" sz="2000" b="1">
                          <a:solidFill>
                            <a:schemeClr val="accent5">
                              <a:lumMod val="50000"/>
                            </a:schemeClr>
                          </a:solidFill>
                        </a:rPr>
                        <a:t>He</a:t>
                      </a:r>
                      <a:r>
                        <a:rPr lang="es-ES" sz="2000">
                          <a:solidFill>
                            <a:schemeClr val="accent5">
                              <a:lumMod val="50000"/>
                            </a:schemeClr>
                          </a:solidFill>
                        </a:rPr>
                        <a:t> </a:t>
                      </a:r>
                      <a:r>
                        <a:rPr lang="es-ES" sz="2000" b="1">
                          <a:solidFill>
                            <a:schemeClr val="accent5">
                              <a:lumMod val="50000"/>
                            </a:schemeClr>
                          </a:solidFill>
                        </a:rPr>
                        <a:t>did</a:t>
                      </a:r>
                      <a:r>
                        <a:rPr lang="es-ES" sz="2000">
                          <a:solidFill>
                            <a:schemeClr val="accent5">
                              <a:lumMod val="50000"/>
                            </a:schemeClr>
                          </a:solidFill>
                        </a:rPr>
                        <a:t> activities in the mountain the last time.</a:t>
                      </a:r>
                    </a:p>
                  </a:txBody>
                  <a:tcPr marL="91450" marR="91450" marT="45725" marB="45725" anchor="ctr"/>
                </a:tc>
                <a:tc>
                  <a:txBody>
                    <a:bodyPr/>
                    <a:lstStyle/>
                    <a:p>
                      <a:pPr marL="0" marR="0" lvl="0" indent="0" algn="l" rtl="0">
                        <a:spcBef>
                          <a:spcPts val="0"/>
                        </a:spcBef>
                        <a:spcAft>
                          <a:spcPts val="0"/>
                        </a:spcAft>
                        <a:buNone/>
                      </a:pPr>
                      <a:endParaRPr sz="2000">
                        <a:solidFill>
                          <a:schemeClr val="accent5">
                            <a:lumMod val="50000"/>
                          </a:schemeClr>
                        </a:solidFill>
                      </a:endParaRPr>
                    </a:p>
                  </a:txBody>
                  <a:tcPr marL="91450" marR="91450" marT="45725" marB="45725"/>
                </a:tc>
                <a:tc>
                  <a:txBody>
                    <a:bodyPr/>
                    <a:lstStyle/>
                    <a:p>
                      <a:pPr marL="0" marR="0" lvl="0" indent="0" algn="l" rtl="0">
                        <a:spcBef>
                          <a:spcPts val="0"/>
                        </a:spcBef>
                        <a:spcAft>
                          <a:spcPts val="0"/>
                        </a:spcAft>
                        <a:buNone/>
                      </a:pPr>
                      <a:endParaRPr sz="2000">
                        <a:solidFill>
                          <a:schemeClr val="accent5">
                            <a:lumMod val="50000"/>
                          </a:schemeClr>
                        </a:solidFill>
                      </a:endParaRPr>
                    </a:p>
                  </a:txBody>
                  <a:tcPr marL="91450" marR="91450" marT="45725" marB="45725"/>
                </a:tc>
                <a:extLst>
                  <a:ext uri="{0D108BD9-81ED-4DB2-BD59-A6C34878D82A}">
                    <a16:rowId xmlns:a16="http://schemas.microsoft.com/office/drawing/2014/main" val="10003"/>
                  </a:ext>
                </a:extLst>
              </a:tr>
              <a:tr h="612262">
                <a:tc>
                  <a:txBody>
                    <a:bodyPr/>
                    <a:lstStyle/>
                    <a:p>
                      <a:pPr marL="0" marR="0" lvl="0" indent="0" algn="l" rtl="0">
                        <a:spcBef>
                          <a:spcPts val="0"/>
                        </a:spcBef>
                        <a:spcAft>
                          <a:spcPts val="0"/>
                        </a:spcAft>
                        <a:buNone/>
                      </a:pPr>
                      <a:r>
                        <a:rPr lang="es-ES" sz="2000" dirty="0">
                          <a:solidFill>
                            <a:schemeClr val="accent5">
                              <a:lumMod val="50000"/>
                            </a:schemeClr>
                          </a:solidFill>
                        </a:rPr>
                        <a:t>4</a:t>
                      </a:r>
                      <a:r>
                        <a:rPr lang="es-ES" sz="2000">
                          <a:solidFill>
                            <a:schemeClr val="accent5">
                              <a:lumMod val="50000"/>
                            </a:schemeClr>
                          </a:solidFill>
                        </a:rPr>
                        <a:t>. </a:t>
                      </a:r>
                      <a:r>
                        <a:rPr lang="es-ES" sz="2000" b="1">
                          <a:solidFill>
                            <a:schemeClr val="accent5">
                              <a:lumMod val="50000"/>
                            </a:schemeClr>
                          </a:solidFill>
                        </a:rPr>
                        <a:t>You</a:t>
                      </a:r>
                      <a:r>
                        <a:rPr lang="es-ES" sz="2000">
                          <a:solidFill>
                            <a:schemeClr val="accent5">
                              <a:lumMod val="50000"/>
                            </a:schemeClr>
                          </a:solidFill>
                        </a:rPr>
                        <a:t> </a:t>
                      </a:r>
                      <a:r>
                        <a:rPr lang="es-ES" sz="2000" b="1">
                          <a:solidFill>
                            <a:schemeClr val="accent5">
                              <a:lumMod val="50000"/>
                            </a:schemeClr>
                          </a:solidFill>
                        </a:rPr>
                        <a:t>did</a:t>
                      </a:r>
                      <a:r>
                        <a:rPr lang="es-ES" sz="2000">
                          <a:solidFill>
                            <a:schemeClr val="accent5">
                              <a:lumMod val="50000"/>
                            </a:schemeClr>
                          </a:solidFill>
                        </a:rPr>
                        <a:t> exercise.</a:t>
                      </a:r>
                      <a:endParaRPr sz="2000" dirty="0">
                        <a:solidFill>
                          <a:schemeClr val="accent5">
                            <a:lumMod val="50000"/>
                          </a:schemeClr>
                        </a:solidFill>
                      </a:endParaRPr>
                    </a:p>
                  </a:txBody>
                  <a:tcPr marL="91450" marR="91450" marT="45725" marB="45725" anchor="ctr"/>
                </a:tc>
                <a:tc>
                  <a:txBody>
                    <a:bodyPr/>
                    <a:lstStyle/>
                    <a:p>
                      <a:pPr marL="0" marR="0" lvl="0" indent="0" algn="l" rtl="0">
                        <a:spcBef>
                          <a:spcPts val="0"/>
                        </a:spcBef>
                        <a:spcAft>
                          <a:spcPts val="0"/>
                        </a:spcAft>
                        <a:buNone/>
                      </a:pPr>
                      <a:endParaRPr sz="2000">
                        <a:solidFill>
                          <a:schemeClr val="accent5">
                            <a:lumMod val="50000"/>
                          </a:schemeClr>
                        </a:solidFill>
                      </a:endParaRPr>
                    </a:p>
                  </a:txBody>
                  <a:tcPr marL="91450" marR="91450" marT="45725" marB="45725"/>
                </a:tc>
                <a:tc>
                  <a:txBody>
                    <a:bodyPr/>
                    <a:lstStyle/>
                    <a:p>
                      <a:pPr marL="0" marR="0" lvl="0" indent="0" algn="l" rtl="0">
                        <a:spcBef>
                          <a:spcPts val="0"/>
                        </a:spcBef>
                        <a:spcAft>
                          <a:spcPts val="0"/>
                        </a:spcAft>
                        <a:buNone/>
                      </a:pPr>
                      <a:endParaRPr sz="2000">
                        <a:solidFill>
                          <a:schemeClr val="accent5">
                            <a:lumMod val="50000"/>
                          </a:schemeClr>
                        </a:solidFill>
                      </a:endParaRPr>
                    </a:p>
                  </a:txBody>
                  <a:tcPr marL="91450" marR="91450" marT="45725" marB="45725"/>
                </a:tc>
                <a:extLst>
                  <a:ext uri="{0D108BD9-81ED-4DB2-BD59-A6C34878D82A}">
                    <a16:rowId xmlns:a16="http://schemas.microsoft.com/office/drawing/2014/main" val="10005"/>
                  </a:ext>
                </a:extLst>
              </a:tr>
              <a:tr h="612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5</a:t>
                      </a:r>
                      <a:r>
                        <a:rPr lang="es-ES" sz="2000">
                          <a:solidFill>
                            <a:schemeClr val="accent5">
                              <a:lumMod val="50000"/>
                            </a:schemeClr>
                          </a:solidFill>
                        </a:rPr>
                        <a:t>. </a:t>
                      </a:r>
                      <a:r>
                        <a:rPr lang="es-ES" sz="2000" b="1">
                          <a:solidFill>
                            <a:schemeClr val="accent5">
                              <a:lumMod val="50000"/>
                            </a:schemeClr>
                          </a:solidFill>
                        </a:rPr>
                        <a:t>He</a:t>
                      </a:r>
                      <a:r>
                        <a:rPr lang="es-ES" sz="2000">
                          <a:solidFill>
                            <a:schemeClr val="accent5">
                              <a:lumMod val="50000"/>
                            </a:schemeClr>
                          </a:solidFill>
                        </a:rPr>
                        <a:t> </a:t>
                      </a:r>
                      <a:r>
                        <a:rPr lang="es-ES" sz="2000" b="1">
                          <a:solidFill>
                            <a:schemeClr val="accent5">
                              <a:lumMod val="50000"/>
                            </a:schemeClr>
                          </a:solidFill>
                        </a:rPr>
                        <a:t>took</a:t>
                      </a:r>
                      <a:r>
                        <a:rPr lang="es-ES" sz="2000">
                          <a:solidFill>
                            <a:schemeClr val="accent5">
                              <a:lumMod val="50000"/>
                            </a:schemeClr>
                          </a:solidFill>
                        </a:rPr>
                        <a:t> photos.</a:t>
                      </a:r>
                      <a:endParaRPr sz="2000" dirty="0">
                        <a:solidFill>
                          <a:schemeClr val="accent5">
                            <a:lumMod val="50000"/>
                          </a:schemeClr>
                        </a:solidFill>
                      </a:endParaRPr>
                    </a:p>
                  </a:txBody>
                  <a:tcPr marL="91450" marR="91450" marT="45725" marB="45725" anchor="ctr"/>
                </a:tc>
                <a:tc>
                  <a:txBody>
                    <a:bodyPr/>
                    <a:lstStyle/>
                    <a:p>
                      <a:pPr marL="0" marR="0" lvl="0" indent="0" algn="l" rtl="0">
                        <a:spcBef>
                          <a:spcPts val="0"/>
                        </a:spcBef>
                        <a:spcAft>
                          <a:spcPts val="0"/>
                        </a:spcAft>
                        <a:buNone/>
                      </a:pPr>
                      <a:endParaRPr sz="2000">
                        <a:solidFill>
                          <a:schemeClr val="accent5">
                            <a:lumMod val="50000"/>
                          </a:schemeClr>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tc>
                <a:extLst>
                  <a:ext uri="{0D108BD9-81ED-4DB2-BD59-A6C34878D82A}">
                    <a16:rowId xmlns:a16="http://schemas.microsoft.com/office/drawing/2014/main" val="10006"/>
                  </a:ext>
                </a:extLst>
              </a:tr>
              <a:tr h="612262">
                <a:tc>
                  <a:txBody>
                    <a:bodyPr/>
                    <a:lstStyle/>
                    <a:p>
                      <a:pPr marL="0" marR="0" lvl="0" indent="0" algn="l" rtl="0">
                        <a:spcBef>
                          <a:spcPts val="0"/>
                        </a:spcBef>
                        <a:spcAft>
                          <a:spcPts val="0"/>
                        </a:spcAft>
                        <a:buNone/>
                      </a:pPr>
                      <a:r>
                        <a:rPr lang="es-ES" sz="2000" dirty="0">
                          <a:solidFill>
                            <a:schemeClr val="accent5">
                              <a:lumMod val="50000"/>
                            </a:schemeClr>
                          </a:solidFill>
                        </a:rPr>
                        <a:t>6</a:t>
                      </a:r>
                      <a:r>
                        <a:rPr lang="es-ES" sz="2000">
                          <a:solidFill>
                            <a:schemeClr val="accent5">
                              <a:lumMod val="50000"/>
                            </a:schemeClr>
                          </a:solidFill>
                        </a:rPr>
                        <a:t>. </a:t>
                      </a:r>
                      <a:r>
                        <a:rPr lang="es-ES" sz="2000" b="1">
                          <a:solidFill>
                            <a:schemeClr val="accent5">
                              <a:lumMod val="50000"/>
                            </a:schemeClr>
                          </a:solidFill>
                        </a:rPr>
                        <a:t>You</a:t>
                      </a:r>
                      <a:r>
                        <a:rPr lang="es-ES" sz="2000">
                          <a:solidFill>
                            <a:schemeClr val="accent5">
                              <a:lumMod val="50000"/>
                            </a:schemeClr>
                          </a:solidFill>
                        </a:rPr>
                        <a:t> </a:t>
                      </a:r>
                      <a:r>
                        <a:rPr lang="es-ES" sz="2000" b="1">
                          <a:solidFill>
                            <a:schemeClr val="accent5">
                              <a:lumMod val="50000"/>
                            </a:schemeClr>
                          </a:solidFill>
                        </a:rPr>
                        <a:t>made</a:t>
                      </a:r>
                      <a:r>
                        <a:rPr lang="es-ES" sz="2000">
                          <a:solidFill>
                            <a:schemeClr val="accent5">
                              <a:lumMod val="50000"/>
                            </a:schemeClr>
                          </a:solidFill>
                        </a:rPr>
                        <a:t> tasty dishes.</a:t>
                      </a:r>
                      <a:endParaRPr sz="2000" dirty="0">
                        <a:solidFill>
                          <a:schemeClr val="accent5">
                            <a:lumMod val="50000"/>
                          </a:schemeClr>
                        </a:solidFill>
                      </a:endParaRPr>
                    </a:p>
                  </a:txBody>
                  <a:tcPr marL="91450" marR="91450" marT="45725" marB="45725" anchor="ctr"/>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tc>
                <a:extLst>
                  <a:ext uri="{0D108BD9-81ED-4DB2-BD59-A6C34878D82A}">
                    <a16:rowId xmlns:a16="http://schemas.microsoft.com/office/drawing/2014/main" val="10007"/>
                  </a:ext>
                </a:extLst>
              </a:tr>
            </a:tbl>
          </a:graphicData>
        </a:graphic>
      </p:graphicFrame>
      <p:sp>
        <p:nvSpPr>
          <p:cNvPr id="30" name="TextBox 29"/>
          <p:cNvSpPr txBox="1"/>
          <p:nvPr/>
        </p:nvSpPr>
        <p:spPr>
          <a:xfrm>
            <a:off x="144711" y="759044"/>
            <a:ext cx="9226603"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Primero </a:t>
            </a:r>
            <a:r>
              <a:rPr lang="en-GB" sz="2000" dirty="0" err="1">
                <a:solidFill>
                  <a:schemeClr val="accent5">
                    <a:lumMod val="50000"/>
                  </a:schemeClr>
                </a:solidFill>
                <a:latin typeface="Century Gothic" panose="020B0502020202020204" pitchFamily="34" charset="0"/>
              </a:rPr>
              <a:t>completa</a:t>
            </a:r>
            <a:r>
              <a:rPr lang="en-GB" sz="200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tabla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Después</a:t>
            </a:r>
            <a:r>
              <a:rPr lang="en-GB" sz="2000" dirty="0">
                <a:solidFill>
                  <a:schemeClr val="accent5">
                    <a:lumMod val="50000"/>
                  </a:schemeClr>
                </a:solidFill>
                <a:latin typeface="Century Gothic" panose="020B0502020202020204" pitchFamily="34" charset="0"/>
              </a:rPr>
              <a:t> escribe los </a:t>
            </a:r>
            <a:r>
              <a:rPr lang="en-GB" sz="2000" dirty="0" err="1">
                <a:solidFill>
                  <a:schemeClr val="accent5">
                    <a:lumMod val="50000"/>
                  </a:schemeClr>
                </a:solidFill>
                <a:latin typeface="Century Gothic" panose="020B0502020202020204" pitchFamily="34" charset="0"/>
              </a:rPr>
              <a:t>pronombres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español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Finalmente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escucha</a:t>
            </a:r>
            <a:r>
              <a:rPr lang="en-GB" sz="2000" dirty="0">
                <a:solidFill>
                  <a:schemeClr val="accent5">
                    <a:lumMod val="50000"/>
                  </a:schemeClr>
                </a:solidFill>
                <a:latin typeface="Century Gothic" panose="020B0502020202020204" pitchFamily="34" charset="0"/>
              </a:rPr>
              <a:t> y </a:t>
            </a:r>
            <a:r>
              <a:rPr lang="en-GB" sz="2000" dirty="0" err="1">
                <a:solidFill>
                  <a:schemeClr val="accent5">
                    <a:lumMod val="50000"/>
                  </a:schemeClr>
                </a:solidFill>
                <a:latin typeface="Century Gothic" panose="020B0502020202020204" pitchFamily="34" charset="0"/>
              </a:rPr>
              <a:t>comprueba</a:t>
            </a:r>
            <a:r>
              <a:rPr lang="en-GB" sz="2000" dirty="0">
                <a:solidFill>
                  <a:schemeClr val="accent5">
                    <a:lumMod val="50000"/>
                  </a:schemeClr>
                </a:solidFill>
                <a:latin typeface="Century Gothic" panose="020B0502020202020204" pitchFamily="34" charset="0"/>
              </a:rPr>
              <a:t>. </a:t>
            </a:r>
          </a:p>
        </p:txBody>
      </p:sp>
      <p:sp>
        <p:nvSpPr>
          <p:cNvPr id="31" name="TextBox 30"/>
          <p:cNvSpPr txBox="1"/>
          <p:nvPr/>
        </p:nvSpPr>
        <p:spPr>
          <a:xfrm>
            <a:off x="156603" y="140310"/>
            <a:ext cx="9105991"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Lee una </a:t>
            </a:r>
            <a:r>
              <a:rPr lang="en-GB" sz="2000" b="1" dirty="0" err="1">
                <a:solidFill>
                  <a:schemeClr val="accent5">
                    <a:lumMod val="50000"/>
                  </a:schemeClr>
                </a:solidFill>
                <a:latin typeface="Century Gothic" panose="020B0502020202020204" pitchFamily="34" charset="0"/>
              </a:rPr>
              <a:t>conversación</a:t>
            </a:r>
            <a:r>
              <a:rPr lang="en-GB" sz="2000" b="1" dirty="0">
                <a:solidFill>
                  <a:schemeClr val="accent5">
                    <a:lumMod val="50000"/>
                  </a:schemeClr>
                </a:solidFill>
                <a:latin typeface="Century Gothic" panose="020B0502020202020204" pitchFamily="34" charset="0"/>
              </a:rPr>
              <a:t> entre Ana y Daniel. </a:t>
            </a:r>
            <a:r>
              <a:rPr lang="en-GB" sz="2000" b="1" dirty="0" err="1">
                <a:solidFill>
                  <a:schemeClr val="accent5">
                    <a:lumMod val="50000"/>
                  </a:schemeClr>
                </a:solidFill>
                <a:latin typeface="Century Gothic" panose="020B0502020202020204" pitchFamily="34" charset="0"/>
              </a:rPr>
              <a:t>Hablan</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sobre</a:t>
            </a:r>
            <a:r>
              <a:rPr lang="en-GB" sz="2000" b="1" dirty="0">
                <a:solidFill>
                  <a:schemeClr val="accent5">
                    <a:lumMod val="50000"/>
                  </a:schemeClr>
                </a:solidFill>
                <a:latin typeface="Century Gothic" panose="020B0502020202020204" pitchFamily="34" charset="0"/>
              </a:rPr>
              <a:t> un día de </a:t>
            </a:r>
            <a:r>
              <a:rPr lang="en-GB" sz="2000" b="1" dirty="0" err="1">
                <a:solidFill>
                  <a:schemeClr val="accent5">
                    <a:lumMod val="50000"/>
                  </a:schemeClr>
                </a:solidFill>
                <a:latin typeface="Century Gothic" panose="020B0502020202020204" pitchFamily="34" charset="0"/>
              </a:rPr>
              <a:t>acampada</a:t>
            </a:r>
            <a:r>
              <a:rPr lang="en-GB" sz="2000" b="1" dirty="0">
                <a:solidFill>
                  <a:schemeClr val="accent5">
                    <a:lumMod val="50000"/>
                  </a:schemeClr>
                </a:solidFill>
                <a:latin typeface="Century Gothic" panose="020B0502020202020204" pitchFamily="34" charset="0"/>
              </a:rPr>
              <a:t> la </a:t>
            </a:r>
            <a:r>
              <a:rPr lang="en-GB" sz="2000" b="1" dirty="0" err="1">
                <a:solidFill>
                  <a:schemeClr val="accent5">
                    <a:lumMod val="50000"/>
                  </a:schemeClr>
                </a:solidFill>
                <a:latin typeface="Century Gothic" panose="020B0502020202020204" pitchFamily="34" charset="0"/>
              </a:rPr>
              <a:t>semana</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pasada</a:t>
            </a:r>
            <a:r>
              <a:rPr lang="en-GB" sz="2000" b="1" dirty="0">
                <a:solidFill>
                  <a:schemeClr val="accent5">
                    <a:lumMod val="50000"/>
                  </a:schemeClr>
                </a:solidFill>
                <a:latin typeface="Century Gothic" panose="020B0502020202020204" pitchFamily="34" charset="0"/>
              </a:rPr>
              <a:t>. </a:t>
            </a:r>
          </a:p>
        </p:txBody>
      </p:sp>
      <p:pic>
        <p:nvPicPr>
          <p:cNvPr id="42" name="Picture 2" descr="Powerpoint Check Mark Symb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9623" y="2323760"/>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791;p28"/>
          <p:cNvSpPr/>
          <p:nvPr/>
        </p:nvSpPr>
        <p:spPr>
          <a:xfrm>
            <a:off x="9688750" y="258166"/>
            <a:ext cx="2239394" cy="446671"/>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rgbClr val="FFFFFF"/>
                </a:solidFill>
                <a:latin typeface="Century Gothic"/>
                <a:ea typeface="Century Gothic"/>
                <a:cs typeface="Century Gothic"/>
                <a:sym typeface="Century Gothic"/>
              </a:rPr>
              <a:t>leer / </a:t>
            </a:r>
            <a:r>
              <a:rPr lang="en-GB" sz="2000" b="1" dirty="0" err="1">
                <a:solidFill>
                  <a:srgbClr val="FFFFFF"/>
                </a:solidFill>
                <a:latin typeface="Century Gothic"/>
                <a:ea typeface="Century Gothic"/>
                <a:cs typeface="Century Gothic"/>
                <a:sym typeface="Century Gothic"/>
              </a:rPr>
              <a:t>escuchar</a:t>
            </a:r>
            <a:endParaRPr sz="2000" b="1" dirty="0">
              <a:solidFill>
                <a:srgbClr val="FFFFFF"/>
              </a:solidFill>
              <a:latin typeface="Century Gothic"/>
              <a:ea typeface="Century Gothic"/>
              <a:cs typeface="Century Gothic"/>
              <a:sym typeface="Century Gothic"/>
            </a:endParaRPr>
          </a:p>
        </p:txBody>
      </p:sp>
      <p:sp>
        <p:nvSpPr>
          <p:cNvPr id="12" name="Rounded Rectangular Callout 46">
            <a:extLst>
              <a:ext uri="{FF2B5EF4-FFF2-40B4-BE49-F238E27FC236}">
                <a16:creationId xmlns:a16="http://schemas.microsoft.com/office/drawing/2014/main" id="{097D69AC-B39F-894F-AA74-21035B110C84}"/>
              </a:ext>
            </a:extLst>
          </p:cNvPr>
          <p:cNvSpPr/>
          <p:nvPr/>
        </p:nvSpPr>
        <p:spPr>
          <a:xfrm>
            <a:off x="156603" y="2242952"/>
            <a:ext cx="6412196" cy="707886"/>
          </a:xfrm>
          <a:prstGeom prst="wedgeRoundRectCallout">
            <a:avLst>
              <a:gd name="adj1" fmla="val -49174"/>
              <a:gd name="adj2" fmla="val 6449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¡Genial! </a:t>
            </a:r>
            <a:r>
              <a:rPr lang="en-GB" sz="2000" b="1" dirty="0">
                <a:solidFill>
                  <a:schemeClr val="accent5">
                    <a:lumMod val="50000"/>
                  </a:schemeClr>
                </a:solidFill>
              </a:rPr>
              <a:t>1) </a:t>
            </a:r>
            <a:r>
              <a:rPr lang="en-GB" sz="2000" dirty="0">
                <a:solidFill>
                  <a:schemeClr val="accent5">
                    <a:lumMod val="50000"/>
                  </a:schemeClr>
                </a:solidFill>
              </a:rPr>
              <a:t>___ </a:t>
            </a:r>
            <a:r>
              <a:rPr lang="en-GB" sz="2000" dirty="0" err="1">
                <a:solidFill>
                  <a:schemeClr val="accent5">
                    <a:lumMod val="50000"/>
                  </a:schemeClr>
                </a:solidFill>
              </a:rPr>
              <a:t>hice</a:t>
            </a:r>
            <a:r>
              <a:rPr lang="en-GB" sz="2000" dirty="0">
                <a:solidFill>
                  <a:schemeClr val="accent5">
                    <a:lumMod val="50000"/>
                  </a:schemeClr>
                </a:solidFill>
              </a:rPr>
              <a:t> </a:t>
            </a:r>
            <a:r>
              <a:rPr lang="en-GB" sz="2000" dirty="0" err="1">
                <a:solidFill>
                  <a:schemeClr val="accent5">
                    <a:lumMod val="50000"/>
                  </a:schemeClr>
                </a:solidFill>
              </a:rPr>
              <a:t>muchas</a:t>
            </a:r>
            <a:r>
              <a:rPr lang="en-GB" sz="2000" dirty="0">
                <a:solidFill>
                  <a:schemeClr val="accent5">
                    <a:lumMod val="50000"/>
                  </a:schemeClr>
                </a:solidFill>
              </a:rPr>
              <a:t> </a:t>
            </a:r>
            <a:r>
              <a:rPr lang="en-GB" sz="2000" dirty="0" err="1">
                <a:solidFill>
                  <a:schemeClr val="accent5">
                    <a:lumMod val="50000"/>
                  </a:schemeClr>
                </a:solidFill>
              </a:rPr>
              <a:t>actividades</a:t>
            </a:r>
            <a:r>
              <a:rPr lang="en-GB" sz="2000" dirty="0">
                <a:solidFill>
                  <a:schemeClr val="accent5">
                    <a:lumMod val="50000"/>
                  </a:schemeClr>
                </a:solidFill>
              </a:rPr>
              <a:t>, </a:t>
            </a:r>
            <a:r>
              <a:rPr lang="en-GB" sz="2000" dirty="0" err="1">
                <a:solidFill>
                  <a:schemeClr val="accent5">
                    <a:lumMod val="50000"/>
                  </a:schemeClr>
                </a:solidFill>
              </a:rPr>
              <a:t>pero</a:t>
            </a:r>
            <a:endParaRPr lang="en-GB" sz="2000" dirty="0">
              <a:solidFill>
                <a:schemeClr val="accent5">
                  <a:lumMod val="50000"/>
                </a:schemeClr>
              </a:solidFill>
            </a:endParaRPr>
          </a:p>
          <a:p>
            <a:pPr algn="ctr"/>
            <a:r>
              <a:rPr lang="en-GB" sz="2000" dirty="0">
                <a:solidFill>
                  <a:schemeClr val="accent5">
                    <a:lumMod val="50000"/>
                  </a:schemeClr>
                </a:solidFill>
              </a:rPr>
              <a:t> </a:t>
            </a:r>
            <a:r>
              <a:rPr lang="en-GB" sz="2000" b="1" dirty="0">
                <a:solidFill>
                  <a:schemeClr val="accent5">
                    <a:lumMod val="50000"/>
                  </a:schemeClr>
                </a:solidFill>
              </a:rPr>
              <a:t>2) </a:t>
            </a:r>
            <a:r>
              <a:rPr lang="en-GB" sz="2000" dirty="0">
                <a:solidFill>
                  <a:schemeClr val="accent5">
                    <a:lumMod val="50000"/>
                  </a:schemeClr>
                </a:solidFill>
              </a:rPr>
              <a:t>___ no </a:t>
            </a:r>
            <a:r>
              <a:rPr lang="en-GB" sz="2000" dirty="0" err="1">
                <a:solidFill>
                  <a:schemeClr val="accent5">
                    <a:lumMod val="50000"/>
                  </a:schemeClr>
                </a:solidFill>
              </a:rPr>
              <a:t>hizo</a:t>
            </a:r>
            <a:r>
              <a:rPr lang="en-GB" sz="2000" dirty="0">
                <a:solidFill>
                  <a:schemeClr val="accent5">
                    <a:lumMod val="50000"/>
                  </a:schemeClr>
                </a:solidFill>
              </a:rPr>
              <a:t> </a:t>
            </a:r>
            <a:r>
              <a:rPr lang="en-GB" sz="2000" dirty="0" err="1">
                <a:solidFill>
                  <a:schemeClr val="accent5">
                    <a:lumMod val="50000"/>
                  </a:schemeClr>
                </a:solidFill>
              </a:rPr>
              <a:t>tantas</a:t>
            </a:r>
            <a:r>
              <a:rPr lang="en-GB" sz="2000" dirty="0">
                <a:solidFill>
                  <a:schemeClr val="accent5">
                    <a:lumMod val="50000"/>
                  </a:schemeClr>
                </a:solidFill>
              </a:rPr>
              <a:t>...</a:t>
            </a:r>
          </a:p>
        </p:txBody>
      </p:sp>
      <p:sp>
        <p:nvSpPr>
          <p:cNvPr id="13" name="TextBox 33">
            <a:extLst>
              <a:ext uri="{FF2B5EF4-FFF2-40B4-BE49-F238E27FC236}">
                <a16:creationId xmlns:a16="http://schemas.microsoft.com/office/drawing/2014/main" id="{3E56AB85-7FF6-C84B-919D-D3383F143382}"/>
              </a:ext>
            </a:extLst>
          </p:cNvPr>
          <p:cNvSpPr txBox="1"/>
          <p:nvPr/>
        </p:nvSpPr>
        <p:spPr>
          <a:xfrm>
            <a:off x="1750939" y="2188032"/>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Yo</a:t>
            </a:r>
            <a:endParaRPr lang="en-GB" sz="2200" b="1" dirty="0">
              <a:solidFill>
                <a:srgbClr val="E46801"/>
              </a:solidFill>
              <a:latin typeface="Century Gothic" panose="020B0502020202020204" pitchFamily="34" charset="0"/>
            </a:endParaRPr>
          </a:p>
        </p:txBody>
      </p:sp>
      <p:sp>
        <p:nvSpPr>
          <p:cNvPr id="14" name="TextBox 34">
            <a:extLst>
              <a:ext uri="{FF2B5EF4-FFF2-40B4-BE49-F238E27FC236}">
                <a16:creationId xmlns:a16="http://schemas.microsoft.com/office/drawing/2014/main" id="{75398900-A30F-664D-A1AE-D03F3897E026}"/>
              </a:ext>
            </a:extLst>
          </p:cNvPr>
          <p:cNvSpPr txBox="1"/>
          <p:nvPr/>
        </p:nvSpPr>
        <p:spPr>
          <a:xfrm>
            <a:off x="2310738" y="2519951"/>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él</a:t>
            </a:r>
            <a:endParaRPr lang="en-GB" sz="2200" b="1" dirty="0">
              <a:solidFill>
                <a:srgbClr val="E46801"/>
              </a:solidFill>
              <a:latin typeface="Century Gothic" panose="020B0502020202020204" pitchFamily="34" charset="0"/>
            </a:endParaRPr>
          </a:p>
        </p:txBody>
      </p:sp>
      <p:sp>
        <p:nvSpPr>
          <p:cNvPr id="15" name="Rounded Rectangular Callout 46">
            <a:extLst>
              <a:ext uri="{FF2B5EF4-FFF2-40B4-BE49-F238E27FC236}">
                <a16:creationId xmlns:a16="http://schemas.microsoft.com/office/drawing/2014/main" id="{3908FE33-00BC-D24B-8191-3C40FD00BCF0}"/>
              </a:ext>
            </a:extLst>
          </p:cNvPr>
          <p:cNvSpPr/>
          <p:nvPr/>
        </p:nvSpPr>
        <p:spPr>
          <a:xfrm>
            <a:off x="864632" y="3062766"/>
            <a:ext cx="5750108" cy="628840"/>
          </a:xfrm>
          <a:prstGeom prst="wedgeRoundRectCallout">
            <a:avLst>
              <a:gd name="adj1" fmla="val 48086"/>
              <a:gd name="adj2" fmla="val 7096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r>
              <a:rPr lang="en-GB" sz="2000" dirty="0" err="1">
                <a:solidFill>
                  <a:schemeClr val="accent5">
                    <a:lumMod val="50000"/>
                  </a:schemeClr>
                </a:solidFill>
              </a:rPr>
              <a:t>En</a:t>
            </a:r>
            <a:r>
              <a:rPr lang="en-GB" sz="2000" dirty="0">
                <a:solidFill>
                  <a:schemeClr val="accent5">
                    <a:lumMod val="50000"/>
                  </a:schemeClr>
                </a:solidFill>
              </a:rPr>
              <a:t> serio? ¿por </a:t>
            </a:r>
            <a:r>
              <a:rPr lang="en-GB" sz="2000" dirty="0" err="1">
                <a:solidFill>
                  <a:schemeClr val="accent5">
                    <a:lumMod val="50000"/>
                  </a:schemeClr>
                </a:solidFill>
              </a:rPr>
              <a:t>qué</a:t>
            </a:r>
            <a:r>
              <a:rPr lang="en-GB" sz="2000" dirty="0">
                <a:solidFill>
                  <a:schemeClr val="accent5">
                    <a:lumMod val="50000"/>
                  </a:schemeClr>
                </a:solidFill>
              </a:rPr>
              <a:t> </a:t>
            </a:r>
            <a:r>
              <a:rPr lang="en-GB" sz="2000" b="1" dirty="0">
                <a:solidFill>
                  <a:schemeClr val="accent5">
                    <a:lumMod val="50000"/>
                  </a:schemeClr>
                </a:solidFill>
              </a:rPr>
              <a:t>3) </a:t>
            </a:r>
            <a:r>
              <a:rPr lang="en-GB" sz="2000" dirty="0">
                <a:solidFill>
                  <a:schemeClr val="accent5">
                    <a:lumMod val="50000"/>
                  </a:schemeClr>
                </a:solidFill>
              </a:rPr>
              <a:t>___ </a:t>
            </a:r>
            <a:r>
              <a:rPr lang="en-GB" sz="2000" dirty="0" err="1">
                <a:solidFill>
                  <a:schemeClr val="accent5">
                    <a:lumMod val="50000"/>
                  </a:schemeClr>
                </a:solidFill>
              </a:rPr>
              <a:t>hizo</a:t>
            </a:r>
            <a:r>
              <a:rPr lang="en-GB" sz="2000" dirty="0">
                <a:solidFill>
                  <a:schemeClr val="accent5">
                    <a:lumMod val="50000"/>
                  </a:schemeClr>
                </a:solidFill>
              </a:rPr>
              <a:t> </a:t>
            </a:r>
            <a:r>
              <a:rPr lang="en-GB" sz="2000" dirty="0" err="1">
                <a:solidFill>
                  <a:schemeClr val="accent5">
                    <a:lumMod val="50000"/>
                  </a:schemeClr>
                </a:solidFill>
              </a:rPr>
              <a:t>menos</a:t>
            </a:r>
            <a:r>
              <a:rPr lang="en-GB" sz="2000" dirty="0">
                <a:solidFill>
                  <a:schemeClr val="accent5">
                    <a:lumMod val="50000"/>
                  </a:schemeClr>
                </a:solidFill>
              </a:rPr>
              <a:t> </a:t>
            </a:r>
            <a:r>
              <a:rPr lang="en-GB" sz="2000" dirty="0" err="1">
                <a:solidFill>
                  <a:schemeClr val="accent5">
                    <a:lumMod val="50000"/>
                  </a:schemeClr>
                </a:solidFill>
              </a:rPr>
              <a:t>cosas</a:t>
            </a:r>
            <a:r>
              <a:rPr lang="en-GB" sz="2000" dirty="0">
                <a:solidFill>
                  <a:schemeClr val="accent5">
                    <a:lumMod val="50000"/>
                  </a:schemeClr>
                </a:solidFill>
              </a:rPr>
              <a:t>?</a:t>
            </a:r>
            <a:r>
              <a:rPr lang="en-GB" sz="2000" b="1" dirty="0">
                <a:solidFill>
                  <a:schemeClr val="accent5">
                    <a:lumMod val="50000"/>
                  </a:schemeClr>
                </a:solidFill>
              </a:rPr>
              <a:t> 4)</a:t>
            </a:r>
            <a:r>
              <a:rPr lang="en-GB" sz="2000" dirty="0">
                <a:solidFill>
                  <a:schemeClr val="accent5">
                    <a:lumMod val="50000"/>
                  </a:schemeClr>
                </a:solidFill>
              </a:rPr>
              <a:t> ___ </a:t>
            </a:r>
            <a:r>
              <a:rPr lang="en-GB" sz="2000" dirty="0" err="1">
                <a:solidFill>
                  <a:schemeClr val="accent5">
                    <a:lumMod val="50000"/>
                  </a:schemeClr>
                </a:solidFill>
              </a:rPr>
              <a:t>hiciste</a:t>
            </a:r>
            <a:r>
              <a:rPr lang="en-GB" sz="2000" dirty="0">
                <a:solidFill>
                  <a:schemeClr val="accent5">
                    <a:lumMod val="50000"/>
                  </a:schemeClr>
                </a:solidFill>
              </a:rPr>
              <a:t> </a:t>
            </a:r>
            <a:r>
              <a:rPr lang="en-GB" sz="2000" dirty="0" err="1">
                <a:solidFill>
                  <a:schemeClr val="accent5">
                    <a:lumMod val="50000"/>
                  </a:schemeClr>
                </a:solidFill>
              </a:rPr>
              <a:t>deporte</a:t>
            </a:r>
            <a:r>
              <a:rPr lang="en-GB" sz="2000" dirty="0">
                <a:solidFill>
                  <a:schemeClr val="accent5">
                    <a:lumMod val="50000"/>
                  </a:schemeClr>
                </a:solidFill>
              </a:rPr>
              <a:t>, ¿no?* </a:t>
            </a:r>
          </a:p>
        </p:txBody>
      </p:sp>
      <p:sp>
        <p:nvSpPr>
          <p:cNvPr id="17" name="Rounded Rectangular Callout 46">
            <a:extLst>
              <a:ext uri="{FF2B5EF4-FFF2-40B4-BE49-F238E27FC236}">
                <a16:creationId xmlns:a16="http://schemas.microsoft.com/office/drawing/2014/main" id="{6D567D03-0AF8-7441-8F47-C140CA2352E1}"/>
              </a:ext>
            </a:extLst>
          </p:cNvPr>
          <p:cNvSpPr/>
          <p:nvPr/>
        </p:nvSpPr>
        <p:spPr>
          <a:xfrm>
            <a:off x="137656" y="3774264"/>
            <a:ext cx="6351935" cy="1053105"/>
          </a:xfrm>
          <a:prstGeom prst="wedgeRoundRectCallout">
            <a:avLst>
              <a:gd name="adj1" fmla="val -46255"/>
              <a:gd name="adj2" fmla="val 5730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5) </a:t>
            </a:r>
            <a:r>
              <a:rPr lang="en-GB" sz="2000" dirty="0">
                <a:solidFill>
                  <a:schemeClr val="accent5">
                    <a:lumMod val="50000"/>
                  </a:schemeClr>
                </a:solidFill>
              </a:rPr>
              <a:t>___ </a:t>
            </a:r>
            <a:r>
              <a:rPr lang="en-GB" sz="2000" dirty="0" err="1">
                <a:solidFill>
                  <a:schemeClr val="accent5">
                    <a:lumMod val="50000"/>
                  </a:schemeClr>
                </a:solidFill>
              </a:rPr>
              <a:t>hice</a:t>
            </a:r>
            <a:r>
              <a:rPr lang="en-GB" sz="2000" dirty="0">
                <a:solidFill>
                  <a:schemeClr val="accent5">
                    <a:lumMod val="50000"/>
                  </a:schemeClr>
                </a:solidFill>
              </a:rPr>
              <a:t> planes para </a:t>
            </a:r>
            <a:r>
              <a:rPr lang="en-GB" sz="2000" dirty="0" err="1">
                <a:solidFill>
                  <a:schemeClr val="accent5">
                    <a:lumMod val="50000"/>
                  </a:schemeClr>
                </a:solidFill>
              </a:rPr>
              <a:t>ir</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bicicleta</a:t>
            </a:r>
            <a:r>
              <a:rPr lang="en-GB" sz="2000" dirty="0">
                <a:solidFill>
                  <a:schemeClr val="accent5">
                    <a:lumMod val="50000"/>
                  </a:schemeClr>
                </a:solidFill>
              </a:rPr>
              <a:t>, </a:t>
            </a:r>
            <a:r>
              <a:rPr lang="en-GB" sz="2000" dirty="0" err="1">
                <a:solidFill>
                  <a:schemeClr val="accent5">
                    <a:lumMod val="50000"/>
                  </a:schemeClr>
                </a:solidFill>
              </a:rPr>
              <a:t>pero</a:t>
            </a:r>
            <a:r>
              <a:rPr lang="en-GB" sz="2000" dirty="0">
                <a:solidFill>
                  <a:schemeClr val="accent5">
                    <a:lumMod val="50000"/>
                  </a:schemeClr>
                </a:solidFill>
              </a:rPr>
              <a:t> Hugo dice que </a:t>
            </a:r>
            <a:r>
              <a:rPr lang="en-GB" sz="2000" dirty="0" err="1">
                <a:solidFill>
                  <a:schemeClr val="accent5">
                    <a:lumMod val="50000"/>
                  </a:schemeClr>
                </a:solidFill>
              </a:rPr>
              <a:t>cuando</a:t>
            </a:r>
            <a:r>
              <a:rPr lang="en-GB" sz="2000" dirty="0">
                <a:solidFill>
                  <a:schemeClr val="accent5">
                    <a:lumMod val="50000"/>
                  </a:schemeClr>
                </a:solidFill>
              </a:rPr>
              <a:t> </a:t>
            </a:r>
            <a:r>
              <a:rPr lang="en-GB" sz="2000" b="1" dirty="0">
                <a:solidFill>
                  <a:schemeClr val="accent5">
                    <a:lumMod val="50000"/>
                  </a:schemeClr>
                </a:solidFill>
              </a:rPr>
              <a:t>6) </a:t>
            </a:r>
            <a:r>
              <a:rPr lang="en-GB" sz="2000" dirty="0">
                <a:solidFill>
                  <a:schemeClr val="accent5">
                    <a:lumMod val="50000"/>
                  </a:schemeClr>
                </a:solidFill>
              </a:rPr>
              <a:t>___ </a:t>
            </a:r>
            <a:r>
              <a:rPr lang="en-GB" sz="2000" dirty="0" err="1">
                <a:solidFill>
                  <a:schemeClr val="accent5">
                    <a:lumMod val="50000"/>
                  </a:schemeClr>
                </a:solidFill>
              </a:rPr>
              <a:t>hizo</a:t>
            </a:r>
            <a:r>
              <a:rPr lang="en-GB" sz="2000" dirty="0">
                <a:solidFill>
                  <a:schemeClr val="accent5">
                    <a:lumMod val="50000"/>
                  </a:schemeClr>
                </a:solidFill>
              </a:rPr>
              <a:t> </a:t>
            </a:r>
            <a:r>
              <a:rPr lang="en-GB" sz="2000" dirty="0" err="1">
                <a:solidFill>
                  <a:schemeClr val="accent5">
                    <a:lumMod val="50000"/>
                  </a:schemeClr>
                </a:solidFill>
              </a:rPr>
              <a:t>actividades</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la </a:t>
            </a:r>
            <a:r>
              <a:rPr lang="en-GB" sz="2000" dirty="0" err="1">
                <a:solidFill>
                  <a:schemeClr val="accent5">
                    <a:lumMod val="50000"/>
                  </a:schemeClr>
                </a:solidFill>
              </a:rPr>
              <a:t>montaña</a:t>
            </a:r>
            <a:r>
              <a:rPr lang="en-GB" sz="2000" dirty="0">
                <a:solidFill>
                  <a:schemeClr val="accent5">
                    <a:lumMod val="50000"/>
                  </a:schemeClr>
                </a:solidFill>
              </a:rPr>
              <a:t> la </a:t>
            </a:r>
            <a:r>
              <a:rPr lang="en-GB" sz="2000" dirty="0" err="1">
                <a:solidFill>
                  <a:schemeClr val="accent5">
                    <a:lumMod val="50000"/>
                  </a:schemeClr>
                </a:solidFill>
              </a:rPr>
              <a:t>última</a:t>
            </a:r>
            <a:r>
              <a:rPr lang="en-GB" sz="2000" dirty="0">
                <a:solidFill>
                  <a:schemeClr val="accent5">
                    <a:lumMod val="50000"/>
                  </a:schemeClr>
                </a:solidFill>
              </a:rPr>
              <a:t> </a:t>
            </a:r>
            <a:r>
              <a:rPr lang="en-GB" sz="2000" dirty="0" err="1">
                <a:solidFill>
                  <a:schemeClr val="accent5">
                    <a:lumMod val="50000"/>
                  </a:schemeClr>
                </a:solidFill>
              </a:rPr>
              <a:t>vez</a:t>
            </a:r>
            <a:r>
              <a:rPr lang="en-GB" sz="2000" dirty="0">
                <a:solidFill>
                  <a:schemeClr val="accent5">
                    <a:lumMod val="50000"/>
                  </a:schemeClr>
                </a:solidFill>
              </a:rPr>
              <a:t> </a:t>
            </a:r>
            <a:r>
              <a:rPr lang="en-GB" sz="2000" dirty="0" err="1">
                <a:solidFill>
                  <a:schemeClr val="accent5">
                    <a:lumMod val="50000"/>
                  </a:schemeClr>
                </a:solidFill>
              </a:rPr>
              <a:t>tuvo</a:t>
            </a:r>
            <a:r>
              <a:rPr lang="en-GB" sz="2000" dirty="0">
                <a:solidFill>
                  <a:schemeClr val="accent5">
                    <a:lumMod val="50000"/>
                  </a:schemeClr>
                </a:solidFill>
              </a:rPr>
              <a:t> </a:t>
            </a:r>
            <a:r>
              <a:rPr lang="en-GB" sz="2000" dirty="0" err="1">
                <a:solidFill>
                  <a:schemeClr val="accent5">
                    <a:lumMod val="50000"/>
                  </a:schemeClr>
                </a:solidFill>
              </a:rPr>
              <a:t>demasiado</a:t>
            </a:r>
            <a:r>
              <a:rPr lang="en-GB" sz="2000" dirty="0">
                <a:solidFill>
                  <a:schemeClr val="accent5">
                    <a:lumMod val="50000"/>
                  </a:schemeClr>
                </a:solidFill>
              </a:rPr>
              <a:t> </a:t>
            </a:r>
            <a:r>
              <a:rPr lang="en-GB" sz="2000" dirty="0" err="1">
                <a:solidFill>
                  <a:schemeClr val="accent5">
                    <a:lumMod val="50000"/>
                  </a:schemeClr>
                </a:solidFill>
              </a:rPr>
              <a:t>miedo</a:t>
            </a:r>
            <a:r>
              <a:rPr lang="en-GB" sz="2000" dirty="0">
                <a:solidFill>
                  <a:schemeClr val="accent5">
                    <a:lumMod val="50000"/>
                  </a:schemeClr>
                </a:solidFill>
              </a:rPr>
              <a:t>.</a:t>
            </a:r>
          </a:p>
        </p:txBody>
      </p:sp>
      <p:sp>
        <p:nvSpPr>
          <p:cNvPr id="18" name="Rounded Rectangular Callout 46">
            <a:extLst>
              <a:ext uri="{FF2B5EF4-FFF2-40B4-BE49-F238E27FC236}">
                <a16:creationId xmlns:a16="http://schemas.microsoft.com/office/drawing/2014/main" id="{868790E3-4CB6-CA40-A54E-631C6CA634AE}"/>
              </a:ext>
            </a:extLst>
          </p:cNvPr>
          <p:cNvSpPr/>
          <p:nvPr/>
        </p:nvSpPr>
        <p:spPr>
          <a:xfrm>
            <a:off x="37655" y="4948172"/>
            <a:ext cx="6671708" cy="600858"/>
          </a:xfrm>
          <a:prstGeom prst="wedgeRoundRectCallout">
            <a:avLst>
              <a:gd name="adj1" fmla="val 48166"/>
              <a:gd name="adj2" fmla="val 6570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Entonces</a:t>
            </a:r>
            <a:r>
              <a:rPr lang="en-GB" sz="2000" dirty="0">
                <a:solidFill>
                  <a:schemeClr val="accent5">
                    <a:lumMod val="50000"/>
                  </a:schemeClr>
                </a:solidFill>
              </a:rPr>
              <a:t> </a:t>
            </a:r>
            <a:r>
              <a:rPr lang="en-GB" sz="2000" b="1" dirty="0">
                <a:solidFill>
                  <a:schemeClr val="accent5">
                    <a:lumMod val="50000"/>
                  </a:schemeClr>
                </a:solidFill>
              </a:rPr>
              <a:t>7) </a:t>
            </a:r>
            <a:r>
              <a:rPr lang="en-GB" sz="2000" dirty="0">
                <a:solidFill>
                  <a:schemeClr val="accent5">
                    <a:lumMod val="50000"/>
                  </a:schemeClr>
                </a:solidFill>
              </a:rPr>
              <a:t>____ </a:t>
            </a:r>
            <a:r>
              <a:rPr lang="en-GB" sz="2000" dirty="0" err="1">
                <a:solidFill>
                  <a:schemeClr val="accent5">
                    <a:lumMod val="50000"/>
                  </a:schemeClr>
                </a:solidFill>
              </a:rPr>
              <a:t>hizo</a:t>
            </a:r>
            <a:r>
              <a:rPr lang="en-GB" sz="2000" dirty="0">
                <a:solidFill>
                  <a:schemeClr val="accent5">
                    <a:lumMod val="50000"/>
                  </a:schemeClr>
                </a:solidFill>
              </a:rPr>
              <a:t> </a:t>
            </a:r>
            <a:r>
              <a:rPr lang="en-GB" sz="2000" dirty="0" err="1">
                <a:solidFill>
                  <a:schemeClr val="accent5">
                    <a:lumMod val="50000"/>
                  </a:schemeClr>
                </a:solidFill>
              </a:rPr>
              <a:t>más</a:t>
            </a:r>
            <a:r>
              <a:rPr lang="en-GB" sz="2000" dirty="0">
                <a:solidFill>
                  <a:schemeClr val="accent5">
                    <a:lumMod val="50000"/>
                  </a:schemeClr>
                </a:solidFill>
              </a:rPr>
              <a:t> </a:t>
            </a:r>
            <a:r>
              <a:rPr lang="en-GB" sz="2000" dirty="0" err="1">
                <a:solidFill>
                  <a:schemeClr val="accent5">
                    <a:lumMod val="50000"/>
                  </a:schemeClr>
                </a:solidFill>
              </a:rPr>
              <a:t>cosas</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el </a:t>
            </a:r>
            <a:r>
              <a:rPr lang="en-GB" sz="2000" dirty="0" err="1">
                <a:solidFill>
                  <a:schemeClr val="accent5">
                    <a:lumMod val="50000"/>
                  </a:schemeClr>
                </a:solidFill>
              </a:rPr>
              <a:t>campamento</a:t>
            </a:r>
            <a:r>
              <a:rPr lang="en-GB" sz="2000" dirty="0">
                <a:solidFill>
                  <a:schemeClr val="accent5">
                    <a:lumMod val="50000"/>
                  </a:schemeClr>
                </a:solidFill>
              </a:rPr>
              <a:t> y </a:t>
            </a:r>
            <a:r>
              <a:rPr lang="en-GB" sz="2000" b="1" dirty="0">
                <a:solidFill>
                  <a:schemeClr val="accent5">
                    <a:lumMod val="50000"/>
                  </a:schemeClr>
                </a:solidFill>
              </a:rPr>
              <a:t>8) </a:t>
            </a:r>
            <a:r>
              <a:rPr lang="en-GB" sz="2000" dirty="0">
                <a:solidFill>
                  <a:schemeClr val="accent5">
                    <a:lumMod val="50000"/>
                  </a:schemeClr>
                </a:solidFill>
              </a:rPr>
              <a:t>___ </a:t>
            </a:r>
            <a:r>
              <a:rPr lang="en-GB" sz="2000" dirty="0" err="1">
                <a:solidFill>
                  <a:schemeClr val="accent5">
                    <a:lumMod val="50000"/>
                  </a:schemeClr>
                </a:solidFill>
              </a:rPr>
              <a:t>hiciste</a:t>
            </a:r>
            <a:r>
              <a:rPr lang="en-GB" sz="2000" dirty="0">
                <a:solidFill>
                  <a:schemeClr val="accent5">
                    <a:lumMod val="50000"/>
                  </a:schemeClr>
                </a:solidFill>
              </a:rPr>
              <a:t> </a:t>
            </a:r>
            <a:r>
              <a:rPr lang="en-GB" sz="2000" dirty="0" err="1">
                <a:solidFill>
                  <a:schemeClr val="accent5">
                    <a:lumMod val="50000"/>
                  </a:schemeClr>
                </a:solidFill>
              </a:rPr>
              <a:t>ejercicio</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el campo.</a:t>
            </a:r>
          </a:p>
        </p:txBody>
      </p:sp>
      <p:pic>
        <p:nvPicPr>
          <p:cNvPr id="20" name="Picture 2" descr="Powerpoint Check Mark Symbol">
            <a:extLst>
              <a:ext uri="{FF2B5EF4-FFF2-40B4-BE49-F238E27FC236}">
                <a16:creationId xmlns:a16="http://schemas.microsoft.com/office/drawing/2014/main" id="{34C4C3E9-3519-B24C-AE64-A7F3A9DCD8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0118" y="2937234"/>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ular Callout 46">
            <a:extLst>
              <a:ext uri="{FF2B5EF4-FFF2-40B4-BE49-F238E27FC236}">
                <a16:creationId xmlns:a16="http://schemas.microsoft.com/office/drawing/2014/main" id="{B3898AF5-6B53-6340-B947-0F75F3AFC388}"/>
              </a:ext>
            </a:extLst>
          </p:cNvPr>
          <p:cNvSpPr/>
          <p:nvPr/>
        </p:nvSpPr>
        <p:spPr>
          <a:xfrm>
            <a:off x="178621" y="5651410"/>
            <a:ext cx="6503278" cy="677820"/>
          </a:xfrm>
          <a:prstGeom prst="wedgeRoundRectCallout">
            <a:avLst>
              <a:gd name="adj1" fmla="val -50303"/>
              <a:gd name="adj2" fmla="val -611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Sí</a:t>
            </a:r>
            <a:r>
              <a:rPr lang="en-GB" sz="2000" dirty="0">
                <a:solidFill>
                  <a:schemeClr val="accent5">
                    <a:lumMod val="50000"/>
                  </a:schemeClr>
                </a:solidFill>
              </a:rPr>
              <a:t>, </a:t>
            </a:r>
            <a:r>
              <a:rPr lang="en-GB" sz="2000" b="1" dirty="0">
                <a:solidFill>
                  <a:schemeClr val="accent5">
                    <a:lumMod val="50000"/>
                  </a:schemeClr>
                </a:solidFill>
              </a:rPr>
              <a:t>9) </a:t>
            </a:r>
            <a:r>
              <a:rPr lang="en-GB" sz="2000" dirty="0">
                <a:solidFill>
                  <a:schemeClr val="accent5">
                    <a:lumMod val="50000"/>
                  </a:schemeClr>
                </a:solidFill>
              </a:rPr>
              <a:t>___ </a:t>
            </a:r>
            <a:r>
              <a:rPr lang="en-GB" sz="2000" dirty="0" err="1">
                <a:solidFill>
                  <a:schemeClr val="accent5">
                    <a:lumMod val="50000"/>
                  </a:schemeClr>
                </a:solidFill>
              </a:rPr>
              <a:t>hice</a:t>
            </a:r>
            <a:r>
              <a:rPr lang="en-GB" sz="2000" dirty="0">
                <a:solidFill>
                  <a:schemeClr val="accent5">
                    <a:lumMod val="50000"/>
                  </a:schemeClr>
                </a:solidFill>
              </a:rPr>
              <a:t> </a:t>
            </a:r>
            <a:r>
              <a:rPr lang="en-GB" sz="2000" dirty="0" err="1">
                <a:solidFill>
                  <a:schemeClr val="accent5">
                    <a:lumMod val="50000"/>
                  </a:schemeClr>
                </a:solidFill>
              </a:rPr>
              <a:t>fotos</a:t>
            </a:r>
            <a:r>
              <a:rPr lang="en-GB" sz="2000" dirty="0">
                <a:solidFill>
                  <a:schemeClr val="accent5">
                    <a:lumMod val="50000"/>
                  </a:schemeClr>
                </a:solidFill>
              </a:rPr>
              <a:t> del </a:t>
            </a:r>
            <a:r>
              <a:rPr lang="en-GB" sz="2000" dirty="0" err="1">
                <a:solidFill>
                  <a:schemeClr val="accent5">
                    <a:lumMod val="50000"/>
                  </a:schemeClr>
                </a:solidFill>
              </a:rPr>
              <a:t>paisaje</a:t>
            </a:r>
            <a:r>
              <a:rPr lang="en-GB" sz="2000" dirty="0">
                <a:solidFill>
                  <a:schemeClr val="accent5">
                    <a:lumMod val="50000"/>
                  </a:schemeClr>
                </a:solidFill>
              </a:rPr>
              <a:t> y </a:t>
            </a:r>
            <a:r>
              <a:rPr lang="en-GB" sz="2000" dirty="0" err="1">
                <a:solidFill>
                  <a:schemeClr val="accent5">
                    <a:lumMod val="50000"/>
                  </a:schemeClr>
                </a:solidFill>
              </a:rPr>
              <a:t>también</a:t>
            </a:r>
            <a:r>
              <a:rPr lang="en-GB" sz="2000" dirty="0">
                <a:solidFill>
                  <a:schemeClr val="accent5">
                    <a:lumMod val="50000"/>
                  </a:schemeClr>
                </a:solidFill>
              </a:rPr>
              <a:t> </a:t>
            </a:r>
            <a:r>
              <a:rPr lang="en-GB" sz="2000" dirty="0" err="1">
                <a:solidFill>
                  <a:schemeClr val="accent5">
                    <a:lumMod val="50000"/>
                  </a:schemeClr>
                </a:solidFill>
              </a:rPr>
              <a:t>caminé</a:t>
            </a:r>
            <a:r>
              <a:rPr lang="en-GB" sz="2000" dirty="0">
                <a:solidFill>
                  <a:schemeClr val="accent5">
                    <a:lumMod val="50000"/>
                  </a:schemeClr>
                </a:solidFill>
              </a:rPr>
              <a:t>, </a:t>
            </a:r>
            <a:r>
              <a:rPr lang="en-GB" sz="2000" dirty="0" err="1">
                <a:solidFill>
                  <a:schemeClr val="accent5">
                    <a:lumMod val="50000"/>
                  </a:schemeClr>
                </a:solidFill>
              </a:rPr>
              <a:t>mientras</a:t>
            </a:r>
            <a:r>
              <a:rPr lang="en-GB" sz="2000" dirty="0">
                <a:solidFill>
                  <a:schemeClr val="accent5">
                    <a:lumMod val="50000"/>
                  </a:schemeClr>
                </a:solidFill>
              </a:rPr>
              <a:t> que </a:t>
            </a:r>
            <a:r>
              <a:rPr lang="en-GB" sz="2000" b="1" dirty="0">
                <a:solidFill>
                  <a:schemeClr val="accent5">
                    <a:lumMod val="50000"/>
                  </a:schemeClr>
                </a:solidFill>
              </a:rPr>
              <a:t>10) </a:t>
            </a:r>
            <a:r>
              <a:rPr lang="en-GB" sz="2000" dirty="0">
                <a:solidFill>
                  <a:schemeClr val="accent5">
                    <a:lumMod val="50000"/>
                  </a:schemeClr>
                </a:solidFill>
              </a:rPr>
              <a:t>___ </a:t>
            </a:r>
            <a:r>
              <a:rPr lang="en-GB" sz="2000" dirty="0" err="1">
                <a:solidFill>
                  <a:schemeClr val="accent5">
                    <a:lumMod val="50000"/>
                  </a:schemeClr>
                </a:solidFill>
              </a:rPr>
              <a:t>hizo</a:t>
            </a:r>
            <a:r>
              <a:rPr lang="en-GB" sz="2000" dirty="0">
                <a:solidFill>
                  <a:schemeClr val="accent5">
                    <a:lumMod val="50000"/>
                  </a:schemeClr>
                </a:solidFill>
              </a:rPr>
              <a:t> </a:t>
            </a:r>
            <a:r>
              <a:rPr lang="en-GB" sz="2000" dirty="0" err="1">
                <a:solidFill>
                  <a:schemeClr val="accent5">
                    <a:lumMod val="50000"/>
                  </a:schemeClr>
                </a:solidFill>
              </a:rPr>
              <a:t>unos</a:t>
            </a:r>
            <a:r>
              <a:rPr lang="en-GB" sz="2000" dirty="0">
                <a:solidFill>
                  <a:schemeClr val="accent5">
                    <a:lumMod val="50000"/>
                  </a:schemeClr>
                </a:solidFill>
              </a:rPr>
              <a:t> </a:t>
            </a:r>
            <a:r>
              <a:rPr lang="en-GB" sz="2000" dirty="0" err="1">
                <a:solidFill>
                  <a:schemeClr val="accent5">
                    <a:lumMod val="50000"/>
                  </a:schemeClr>
                </a:solidFill>
              </a:rPr>
              <a:t>platos</a:t>
            </a:r>
            <a:r>
              <a:rPr lang="en-GB" sz="2000" dirty="0">
                <a:solidFill>
                  <a:schemeClr val="accent5">
                    <a:lumMod val="50000"/>
                  </a:schemeClr>
                </a:solidFill>
              </a:rPr>
              <a:t> </a:t>
            </a:r>
            <a:r>
              <a:rPr lang="en-GB" sz="2000" dirty="0" err="1">
                <a:solidFill>
                  <a:schemeClr val="accent5">
                    <a:lumMod val="50000"/>
                  </a:schemeClr>
                </a:solidFill>
              </a:rPr>
              <a:t>muy</a:t>
            </a:r>
            <a:r>
              <a:rPr lang="en-GB" sz="2000" dirty="0">
                <a:solidFill>
                  <a:schemeClr val="accent5">
                    <a:lumMod val="50000"/>
                  </a:schemeClr>
                </a:solidFill>
              </a:rPr>
              <a:t> </a:t>
            </a:r>
            <a:r>
              <a:rPr lang="en-GB" sz="2000" dirty="0" err="1">
                <a:solidFill>
                  <a:schemeClr val="accent5">
                    <a:lumMod val="50000"/>
                  </a:schemeClr>
                </a:solidFill>
              </a:rPr>
              <a:t>ricos</a:t>
            </a:r>
            <a:r>
              <a:rPr lang="en-GB" sz="2000" dirty="0">
                <a:solidFill>
                  <a:schemeClr val="accent5">
                    <a:lumMod val="50000"/>
                  </a:schemeClr>
                </a:solidFill>
              </a:rPr>
              <a:t>.</a:t>
            </a:r>
          </a:p>
        </p:txBody>
      </p:sp>
      <p:pic>
        <p:nvPicPr>
          <p:cNvPr id="22" name="Picture 2" descr="Powerpoint Check Mark Symbol">
            <a:extLst>
              <a:ext uri="{FF2B5EF4-FFF2-40B4-BE49-F238E27FC236}">
                <a16:creationId xmlns:a16="http://schemas.microsoft.com/office/drawing/2014/main" id="{562E70B6-BF2B-FA4C-83A9-0A106F7776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3603" y="3600065"/>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owerpoint Check Mark Symbol">
            <a:extLst>
              <a:ext uri="{FF2B5EF4-FFF2-40B4-BE49-F238E27FC236}">
                <a16:creationId xmlns:a16="http://schemas.microsoft.com/office/drawing/2014/main" id="{ECA9CA9A-A2EF-BC45-8DA8-461B1BF5D5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3603" y="4267089"/>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owerpoint Check Mark Symbol">
            <a:extLst>
              <a:ext uri="{FF2B5EF4-FFF2-40B4-BE49-F238E27FC236}">
                <a16:creationId xmlns:a16="http://schemas.microsoft.com/office/drawing/2014/main" id="{7E76E647-FCD1-8A4E-B2AB-EA0066B698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0118" y="4878624"/>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owerpoint Check Mark Symbol">
            <a:extLst>
              <a:ext uri="{FF2B5EF4-FFF2-40B4-BE49-F238E27FC236}">
                <a16:creationId xmlns:a16="http://schemas.microsoft.com/office/drawing/2014/main" id="{00BF1360-17F2-A94B-96FA-C6F3486D8D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0118" y="5497521"/>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34">
            <a:extLst>
              <a:ext uri="{FF2B5EF4-FFF2-40B4-BE49-F238E27FC236}">
                <a16:creationId xmlns:a16="http://schemas.microsoft.com/office/drawing/2014/main" id="{138695A7-E311-8246-BCCA-0C339540183D}"/>
              </a:ext>
            </a:extLst>
          </p:cNvPr>
          <p:cNvSpPr txBox="1"/>
          <p:nvPr/>
        </p:nvSpPr>
        <p:spPr>
          <a:xfrm>
            <a:off x="4142108" y="2993344"/>
            <a:ext cx="479396"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él</a:t>
            </a:r>
            <a:endParaRPr lang="en-GB" sz="2200" b="1" dirty="0">
              <a:solidFill>
                <a:srgbClr val="E46801"/>
              </a:solidFill>
              <a:latin typeface="Century Gothic" panose="020B0502020202020204" pitchFamily="34" charset="0"/>
            </a:endParaRPr>
          </a:p>
        </p:txBody>
      </p:sp>
      <p:sp>
        <p:nvSpPr>
          <p:cNvPr id="29" name="TextBox 34">
            <a:extLst>
              <a:ext uri="{FF2B5EF4-FFF2-40B4-BE49-F238E27FC236}">
                <a16:creationId xmlns:a16="http://schemas.microsoft.com/office/drawing/2014/main" id="{E987251A-AD52-1342-9602-4D7BAC8414E7}"/>
              </a:ext>
            </a:extLst>
          </p:cNvPr>
          <p:cNvSpPr txBox="1"/>
          <p:nvPr/>
        </p:nvSpPr>
        <p:spPr>
          <a:xfrm>
            <a:off x="510343" y="3765403"/>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Yo</a:t>
            </a:r>
            <a:endParaRPr lang="en-GB" sz="2200" b="1" dirty="0">
              <a:solidFill>
                <a:srgbClr val="E46801"/>
              </a:solidFill>
              <a:latin typeface="Century Gothic" panose="020B0502020202020204" pitchFamily="34" charset="0"/>
            </a:endParaRPr>
          </a:p>
        </p:txBody>
      </p:sp>
      <p:sp>
        <p:nvSpPr>
          <p:cNvPr id="32" name="TextBox 34">
            <a:extLst>
              <a:ext uri="{FF2B5EF4-FFF2-40B4-BE49-F238E27FC236}">
                <a16:creationId xmlns:a16="http://schemas.microsoft.com/office/drawing/2014/main" id="{A54C33B9-E677-8D47-9471-C1EDEEC84927}"/>
              </a:ext>
            </a:extLst>
          </p:cNvPr>
          <p:cNvSpPr txBox="1"/>
          <p:nvPr/>
        </p:nvSpPr>
        <p:spPr>
          <a:xfrm>
            <a:off x="2982198" y="4070392"/>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él</a:t>
            </a:r>
            <a:endParaRPr lang="en-GB" sz="2200" b="1" dirty="0">
              <a:solidFill>
                <a:srgbClr val="E46801"/>
              </a:solidFill>
              <a:latin typeface="Century Gothic" panose="020B0502020202020204" pitchFamily="34" charset="0"/>
            </a:endParaRPr>
          </a:p>
        </p:txBody>
      </p:sp>
      <p:sp>
        <p:nvSpPr>
          <p:cNvPr id="33" name="TextBox 34">
            <a:extLst>
              <a:ext uri="{FF2B5EF4-FFF2-40B4-BE49-F238E27FC236}">
                <a16:creationId xmlns:a16="http://schemas.microsoft.com/office/drawing/2014/main" id="{1AA8EC93-FB7D-C24F-A15A-5B7D66D4CF24}"/>
              </a:ext>
            </a:extLst>
          </p:cNvPr>
          <p:cNvSpPr txBox="1"/>
          <p:nvPr/>
        </p:nvSpPr>
        <p:spPr>
          <a:xfrm>
            <a:off x="1691571" y="4858746"/>
            <a:ext cx="517804"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él</a:t>
            </a:r>
            <a:endParaRPr lang="en-GB" sz="2200" b="1" dirty="0">
              <a:solidFill>
                <a:srgbClr val="E46801"/>
              </a:solidFill>
              <a:latin typeface="Century Gothic" panose="020B0502020202020204" pitchFamily="34" charset="0"/>
            </a:endParaRPr>
          </a:p>
        </p:txBody>
      </p:sp>
      <p:sp>
        <p:nvSpPr>
          <p:cNvPr id="34" name="TextBox 34">
            <a:extLst>
              <a:ext uri="{FF2B5EF4-FFF2-40B4-BE49-F238E27FC236}">
                <a16:creationId xmlns:a16="http://schemas.microsoft.com/office/drawing/2014/main" id="{5836B791-36B0-3849-99EF-42F9E02A9E7C}"/>
              </a:ext>
            </a:extLst>
          </p:cNvPr>
          <p:cNvSpPr txBox="1"/>
          <p:nvPr/>
        </p:nvSpPr>
        <p:spPr>
          <a:xfrm>
            <a:off x="1566254" y="5176569"/>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tú</a:t>
            </a:r>
            <a:endParaRPr lang="en-GB" sz="2200" b="1" dirty="0">
              <a:solidFill>
                <a:srgbClr val="E46801"/>
              </a:solidFill>
              <a:latin typeface="Century Gothic" panose="020B0502020202020204" pitchFamily="34" charset="0"/>
            </a:endParaRPr>
          </a:p>
        </p:txBody>
      </p:sp>
      <p:sp>
        <p:nvSpPr>
          <p:cNvPr id="35" name="TextBox 34">
            <a:extLst>
              <a:ext uri="{FF2B5EF4-FFF2-40B4-BE49-F238E27FC236}">
                <a16:creationId xmlns:a16="http://schemas.microsoft.com/office/drawing/2014/main" id="{700C2F10-246D-434C-9F69-884C008042B8}"/>
              </a:ext>
            </a:extLst>
          </p:cNvPr>
          <p:cNvSpPr txBox="1"/>
          <p:nvPr/>
        </p:nvSpPr>
        <p:spPr>
          <a:xfrm>
            <a:off x="2620574" y="5918781"/>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él</a:t>
            </a:r>
            <a:endParaRPr lang="en-GB" sz="2200" b="1" dirty="0">
              <a:solidFill>
                <a:srgbClr val="E46801"/>
              </a:solidFill>
              <a:latin typeface="Century Gothic" panose="020B0502020202020204" pitchFamily="34" charset="0"/>
            </a:endParaRPr>
          </a:p>
        </p:txBody>
      </p:sp>
      <p:sp>
        <p:nvSpPr>
          <p:cNvPr id="36" name="TextBox 34">
            <a:extLst>
              <a:ext uri="{FF2B5EF4-FFF2-40B4-BE49-F238E27FC236}">
                <a16:creationId xmlns:a16="http://schemas.microsoft.com/office/drawing/2014/main" id="{8DE63D77-D39A-3142-A20B-B9818390B7FF}"/>
              </a:ext>
            </a:extLst>
          </p:cNvPr>
          <p:cNvSpPr txBox="1"/>
          <p:nvPr/>
        </p:nvSpPr>
        <p:spPr>
          <a:xfrm>
            <a:off x="890846" y="5605515"/>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yo</a:t>
            </a:r>
            <a:endParaRPr lang="en-GB" sz="2200" b="1" dirty="0">
              <a:solidFill>
                <a:srgbClr val="E46801"/>
              </a:solidFill>
              <a:latin typeface="Century Gothic" panose="020B0502020202020204" pitchFamily="34" charset="0"/>
            </a:endParaRPr>
          </a:p>
        </p:txBody>
      </p:sp>
      <p:pic>
        <p:nvPicPr>
          <p:cNvPr id="4" name="Imagen 3" descr="Dibujo animado de un personaje animado&#10;&#10;Descripción generada automáticamente con confianza baja">
            <a:extLst>
              <a:ext uri="{FF2B5EF4-FFF2-40B4-BE49-F238E27FC236}">
                <a16:creationId xmlns:a16="http://schemas.microsoft.com/office/drawing/2014/main" id="{6E63B759-25D7-CD41-BB40-9B6C4F7A5B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00" t="5251" r="29593" b="50000"/>
          <a:stretch/>
        </p:blipFill>
        <p:spPr>
          <a:xfrm>
            <a:off x="9125526" y="1203170"/>
            <a:ext cx="868614" cy="1072431"/>
          </a:xfrm>
          <a:prstGeom prst="rect">
            <a:avLst/>
          </a:prstGeom>
        </p:spPr>
      </p:pic>
      <p:pic>
        <p:nvPicPr>
          <p:cNvPr id="6" name="Imagen 5" descr="Dibujo animado de un personaje de caricatura&#10;&#10;Descripción generada automáticamente con confianza media">
            <a:extLst>
              <a:ext uri="{FF2B5EF4-FFF2-40B4-BE49-F238E27FC236}">
                <a16:creationId xmlns:a16="http://schemas.microsoft.com/office/drawing/2014/main" id="{E148006D-357A-4B4D-A64E-59D41DA413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758" t="6790" r="52725" b="52291"/>
          <a:stretch/>
        </p:blipFill>
        <p:spPr>
          <a:xfrm>
            <a:off x="8154274" y="1282694"/>
            <a:ext cx="763235" cy="1003836"/>
          </a:xfrm>
          <a:prstGeom prst="rect">
            <a:avLst/>
          </a:prstGeom>
        </p:spPr>
      </p:pic>
      <p:pic>
        <p:nvPicPr>
          <p:cNvPr id="7" name="Imagen 6">
            <a:extLst>
              <a:ext uri="{FF2B5EF4-FFF2-40B4-BE49-F238E27FC236}">
                <a16:creationId xmlns:a16="http://schemas.microsoft.com/office/drawing/2014/main" id="{31E60E4C-36DA-0C42-9E42-F64C4FCA8937}"/>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8477353" y="54010"/>
            <a:ext cx="1211397" cy="819010"/>
          </a:xfrm>
          <a:prstGeom prst="rect">
            <a:avLst/>
          </a:prstGeom>
        </p:spPr>
      </p:pic>
      <p:sp>
        <p:nvSpPr>
          <p:cNvPr id="37" name="TextBox 34">
            <a:extLst>
              <a:ext uri="{FF2B5EF4-FFF2-40B4-BE49-F238E27FC236}">
                <a16:creationId xmlns:a16="http://schemas.microsoft.com/office/drawing/2014/main" id="{79B386E0-B8EB-6148-B49E-4746123433D8}"/>
              </a:ext>
            </a:extLst>
          </p:cNvPr>
          <p:cNvSpPr txBox="1"/>
          <p:nvPr/>
        </p:nvSpPr>
        <p:spPr>
          <a:xfrm>
            <a:off x="2731474" y="3309806"/>
            <a:ext cx="479396" cy="430887"/>
          </a:xfrm>
          <a:prstGeom prst="rect">
            <a:avLst/>
          </a:prstGeom>
          <a:noFill/>
        </p:spPr>
        <p:txBody>
          <a:bodyPr wrap="square" rtlCol="0">
            <a:spAutoFit/>
          </a:bodyPr>
          <a:lstStyle/>
          <a:p>
            <a:r>
              <a:rPr lang="en-GB" sz="2200" b="1" dirty="0">
                <a:solidFill>
                  <a:srgbClr val="E46801"/>
                </a:solidFill>
                <a:latin typeface="Century Gothic" panose="020B0502020202020204" pitchFamily="34" charset="0"/>
              </a:rPr>
              <a:t>Tú</a:t>
            </a:r>
          </a:p>
        </p:txBody>
      </p:sp>
      <p:sp>
        <p:nvSpPr>
          <p:cNvPr id="8" name="CuadroTexto 7">
            <a:extLst>
              <a:ext uri="{FF2B5EF4-FFF2-40B4-BE49-F238E27FC236}">
                <a16:creationId xmlns:a16="http://schemas.microsoft.com/office/drawing/2014/main" id="{8B803DDC-6569-804A-8B27-43F806A16FE7}"/>
              </a:ext>
            </a:extLst>
          </p:cNvPr>
          <p:cNvSpPr txBox="1"/>
          <p:nvPr/>
        </p:nvSpPr>
        <p:spPr>
          <a:xfrm>
            <a:off x="10219623" y="971283"/>
            <a:ext cx="1917513" cy="400110"/>
          </a:xfrm>
          <a:prstGeom prst="rect">
            <a:avLst/>
          </a:prstGeom>
          <a:noFill/>
        </p:spPr>
        <p:txBody>
          <a:bodyPr wrap="none" rtlCol="0">
            <a:spAutoFit/>
          </a:bodyPr>
          <a:lstStyle/>
          <a:p>
            <a:pPr algn="l"/>
            <a:r>
              <a:rPr lang="es-GB" sz="2000" dirty="0">
                <a:solidFill>
                  <a:schemeClr val="accent5">
                    <a:lumMod val="50000"/>
                  </a:schemeClr>
                </a:solidFill>
              </a:rPr>
              <a:t>*¿no? = right?</a:t>
            </a:r>
          </a:p>
        </p:txBody>
      </p:sp>
      <p:pic>
        <p:nvPicPr>
          <p:cNvPr id="10" name="Conversación Ana y Daniel (completa).wav" descr="Conversación Ana y Daniel (completa).wav">
            <a:hlinkClick r:id="" action="ppaction://media"/>
            <a:extLst>
              <a:ext uri="{FF2B5EF4-FFF2-40B4-BE49-F238E27FC236}">
                <a16:creationId xmlns:a16="http://schemas.microsoft.com/office/drawing/2014/main" id="{84B53094-6B2E-F242-BFD9-CF5DCFD697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42360" y="1471121"/>
            <a:ext cx="812800" cy="812800"/>
          </a:xfrm>
          <a:prstGeom prst="rect">
            <a:avLst/>
          </a:prstGeom>
        </p:spPr>
      </p:pic>
    </p:spTree>
    <p:extLst>
      <p:ext uri="{BB962C8B-B14F-4D97-AF65-F5344CB8AC3E}">
        <p14:creationId xmlns:p14="http://schemas.microsoft.com/office/powerpoint/2010/main" val="11105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0"/>
                </p:tgtEl>
              </p:cMediaNode>
            </p:audio>
          </p:childTnLst>
        </p:cTn>
      </p:par>
    </p:tnLst>
    <p:bldLst>
      <p:bldP spid="13" grpId="0"/>
      <p:bldP spid="14" grpId="0"/>
      <p:bldP spid="26" grpId="0"/>
      <p:bldP spid="29" grpId="0"/>
      <p:bldP spid="32" grpId="0"/>
      <p:bldP spid="33" grpId="0"/>
      <p:bldP spid="34" grpId="0"/>
      <p:bldP spid="35"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90" name="Google Shape;790;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dirty="0">
                <a:solidFill>
                  <a:schemeClr val="lt1"/>
                </a:solidFill>
              </a:rPr>
              <a:t>Talking about the weather</a:t>
            </a:r>
            <a:br>
              <a:rPr lang="en-GB" sz="2400" b="1" dirty="0">
                <a:solidFill>
                  <a:schemeClr val="lt1"/>
                </a:solidFill>
              </a:rPr>
            </a:br>
            <a:r>
              <a:rPr lang="en-GB" sz="2400" dirty="0">
                <a:solidFill>
                  <a:schemeClr val="lt1"/>
                </a:solidFill>
              </a:rPr>
              <a:t>Using ‘</a:t>
            </a:r>
            <a:r>
              <a:rPr lang="en-GB" sz="2400" dirty="0" err="1">
                <a:solidFill>
                  <a:schemeClr val="lt1"/>
                </a:solidFill>
              </a:rPr>
              <a:t>hacer</a:t>
            </a:r>
            <a:r>
              <a:rPr lang="en-GB" sz="2400" dirty="0">
                <a:solidFill>
                  <a:schemeClr val="lt1"/>
                </a:solidFill>
              </a:rPr>
              <a:t>’ + weather nouns</a:t>
            </a:r>
            <a:endParaRPr sz="2400" dirty="0">
              <a:solidFill>
                <a:schemeClr val="lt1"/>
              </a:solidFill>
            </a:endParaRPr>
          </a:p>
        </p:txBody>
      </p:sp>
      <p:sp>
        <p:nvSpPr>
          <p:cNvPr id="791" name="Google Shape;791;p2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
        <p:nvSpPr>
          <p:cNvPr id="45" name="Rectangle 44"/>
          <p:cNvSpPr/>
          <p:nvPr/>
        </p:nvSpPr>
        <p:spPr>
          <a:xfrm>
            <a:off x="355580" y="1325563"/>
            <a:ext cx="11489800" cy="461665"/>
          </a:xfrm>
          <a:prstGeom prst="rect">
            <a:avLst/>
          </a:prstGeom>
        </p:spPr>
        <p:txBody>
          <a:bodyPr wrap="square">
            <a:spAutoFit/>
          </a:bodyPr>
          <a:lstStyle/>
          <a:p>
            <a:r>
              <a:rPr lang="en-GB" sz="2400">
                <a:solidFill>
                  <a:schemeClr val="accent5">
                    <a:lumMod val="50000"/>
                  </a:schemeClr>
                </a:solidFill>
                <a:latin typeface="Century Gothic" panose="020B0502020202020204" pitchFamily="34" charset="0"/>
              </a:rPr>
              <a:t>In English, we use the verb ‘to be’ to talk about the weather (e.g., it is cold).</a:t>
            </a:r>
            <a:endParaRPr lang="en-GB" sz="24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id="{BAC6AE84-AA61-A64E-9B5D-19B96513A844}"/>
              </a:ext>
            </a:extLst>
          </p:cNvPr>
          <p:cNvSpPr/>
          <p:nvPr/>
        </p:nvSpPr>
        <p:spPr>
          <a:xfrm>
            <a:off x="355579" y="1962541"/>
            <a:ext cx="11143513" cy="830997"/>
          </a:xfrm>
          <a:prstGeom prst="rect">
            <a:avLst/>
          </a:prstGeom>
        </p:spPr>
        <p:txBody>
          <a:bodyPr wrap="square">
            <a:spAutoFit/>
          </a:bodyPr>
          <a:lstStyle/>
          <a:p>
            <a:r>
              <a:rPr lang="en-GB" sz="2400">
                <a:solidFill>
                  <a:schemeClr val="accent5">
                    <a:lumMod val="50000"/>
                  </a:schemeClr>
                </a:solidFill>
                <a:latin typeface="Century Gothic" panose="020B0502020202020204" pitchFamily="34" charset="0"/>
              </a:rPr>
              <a:t>However, in Spanish the verb ‘hacer’ is used. In this context, the translation is different from ‘do’ or ‘make’.</a:t>
            </a:r>
            <a:endParaRPr lang="en-GB" sz="24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id="{5BF0EAB7-0937-3141-B507-9EFAAC1D0A93}"/>
              </a:ext>
            </a:extLst>
          </p:cNvPr>
          <p:cNvSpPr/>
          <p:nvPr/>
        </p:nvSpPr>
        <p:spPr>
          <a:xfrm>
            <a:off x="355579" y="2995025"/>
            <a:ext cx="11143513" cy="461665"/>
          </a:xfrm>
          <a:prstGeom prst="rect">
            <a:avLst/>
          </a:prstGeom>
        </p:spPr>
        <p:txBody>
          <a:bodyPr wrap="square">
            <a:spAutoFit/>
          </a:bodyPr>
          <a:lstStyle/>
          <a:p>
            <a:r>
              <a:rPr lang="en-GB" sz="2400">
                <a:solidFill>
                  <a:schemeClr val="accent5">
                    <a:lumMod val="50000"/>
                  </a:schemeClr>
                </a:solidFill>
                <a:latin typeface="Century Gothic" panose="020B0502020202020204" pitchFamily="34" charset="0"/>
              </a:rPr>
              <a:t>To say ‘</a:t>
            </a:r>
            <a:r>
              <a:rPr lang="en-GB" sz="2400" b="1">
                <a:solidFill>
                  <a:schemeClr val="accent5">
                    <a:lumMod val="50000"/>
                  </a:schemeClr>
                </a:solidFill>
                <a:latin typeface="Century Gothic" panose="020B0502020202020204" pitchFamily="34" charset="0"/>
              </a:rPr>
              <a:t>it is</a:t>
            </a:r>
            <a:r>
              <a:rPr lang="en-GB" sz="2400">
                <a:solidFill>
                  <a:schemeClr val="accent5">
                    <a:lumMod val="50000"/>
                  </a:schemeClr>
                </a:solidFill>
                <a:latin typeface="Century Gothic" panose="020B0502020202020204" pitchFamily="34" charset="0"/>
              </a:rPr>
              <a:t>’ </a:t>
            </a:r>
            <a:r>
              <a:rPr lang="en-GB" sz="2400" b="1">
                <a:solidFill>
                  <a:schemeClr val="accent5">
                    <a:lumMod val="50000"/>
                  </a:schemeClr>
                </a:solidFill>
                <a:latin typeface="Century Gothic" panose="020B0502020202020204" pitchFamily="34" charset="0"/>
              </a:rPr>
              <a:t>+ weather </a:t>
            </a:r>
            <a:r>
              <a:rPr lang="en-GB" sz="2400">
                <a:solidFill>
                  <a:schemeClr val="accent5">
                    <a:lumMod val="50000"/>
                  </a:schemeClr>
                </a:solidFill>
                <a:latin typeface="Century Gothic" panose="020B0502020202020204" pitchFamily="34" charset="0"/>
              </a:rPr>
              <a:t>(present tense), we </a:t>
            </a:r>
            <a:r>
              <a:rPr lang="en-GB" sz="2400" dirty="0">
                <a:solidFill>
                  <a:schemeClr val="accent5">
                    <a:lumMod val="50000"/>
                  </a:schemeClr>
                </a:solidFill>
                <a:latin typeface="Century Gothic" panose="020B0502020202020204" pitchFamily="34" charset="0"/>
              </a:rPr>
              <a:t>say</a:t>
            </a:r>
            <a:r>
              <a:rPr lang="en-GB" sz="2400">
                <a:solidFill>
                  <a:schemeClr val="accent5">
                    <a:lumMod val="50000"/>
                  </a:schemeClr>
                </a:solidFill>
                <a:latin typeface="Century Gothic" panose="020B0502020202020204" pitchFamily="34" charset="0"/>
              </a:rPr>
              <a:t>: ________</a:t>
            </a:r>
            <a:endParaRPr lang="en-GB" sz="2400" dirty="0">
              <a:solidFill>
                <a:schemeClr val="accent5">
                  <a:lumMod val="50000"/>
                </a:schemeClr>
              </a:solidFill>
              <a:latin typeface="Century Gothic" panose="020B0502020202020204" pitchFamily="34" charset="0"/>
            </a:endParaRPr>
          </a:p>
        </p:txBody>
      </p:sp>
      <p:sp>
        <p:nvSpPr>
          <p:cNvPr id="12" name="Google Shape;802;p28">
            <a:extLst>
              <a:ext uri="{FF2B5EF4-FFF2-40B4-BE49-F238E27FC236}">
                <a16:creationId xmlns:a16="http://schemas.microsoft.com/office/drawing/2014/main" id="{C98C97A2-A05F-5840-A7C0-1D2FF526882F}"/>
              </a:ext>
            </a:extLst>
          </p:cNvPr>
          <p:cNvSpPr txBox="1"/>
          <p:nvPr/>
        </p:nvSpPr>
        <p:spPr>
          <a:xfrm>
            <a:off x="3324578" y="3415076"/>
            <a:ext cx="5075636" cy="461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EE6000"/>
                </a:solidFill>
                <a:latin typeface="Century Gothic"/>
                <a:ea typeface="Century Gothic"/>
                <a:cs typeface="Century Gothic"/>
                <a:sym typeface="Century Gothic"/>
              </a:rPr>
              <a:t>Hace </a:t>
            </a:r>
            <a:r>
              <a:rPr lang="en-GB" sz="2400">
                <a:solidFill>
                  <a:schemeClr val="accent5">
                    <a:lumMod val="50000"/>
                  </a:schemeClr>
                </a:solidFill>
                <a:latin typeface="Century Gothic"/>
                <a:ea typeface="Century Gothic"/>
                <a:cs typeface="Century Gothic"/>
                <a:sym typeface="Century Gothic"/>
              </a:rPr>
              <a:t>sol.</a:t>
            </a:r>
            <a:endParaRPr sz="2400" dirty="0">
              <a:solidFill>
                <a:schemeClr val="accent5">
                  <a:lumMod val="50000"/>
                </a:schemeClr>
              </a:solidFill>
              <a:latin typeface="Century Gothic"/>
              <a:ea typeface="Century Gothic"/>
              <a:cs typeface="Century Gothic"/>
              <a:sym typeface="Century Gothic"/>
            </a:endParaRPr>
          </a:p>
        </p:txBody>
      </p:sp>
      <p:sp>
        <p:nvSpPr>
          <p:cNvPr id="13" name="Google Shape;813;p28">
            <a:extLst>
              <a:ext uri="{FF2B5EF4-FFF2-40B4-BE49-F238E27FC236}">
                <a16:creationId xmlns:a16="http://schemas.microsoft.com/office/drawing/2014/main" id="{0F38ED00-4B68-E844-80FE-711C5D744E36}"/>
              </a:ext>
            </a:extLst>
          </p:cNvPr>
          <p:cNvSpPr txBox="1"/>
          <p:nvPr/>
        </p:nvSpPr>
        <p:spPr>
          <a:xfrm>
            <a:off x="461478" y="3420064"/>
            <a:ext cx="204949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E46801"/>
                </a:solidFill>
                <a:latin typeface="Century Gothic"/>
                <a:ea typeface="Century Gothic"/>
                <a:cs typeface="Century Gothic"/>
                <a:sym typeface="Century Gothic"/>
              </a:rPr>
              <a:t>It </a:t>
            </a:r>
            <a:r>
              <a:rPr lang="en-GB" sz="2400" b="1">
                <a:solidFill>
                  <a:srgbClr val="E46801"/>
                </a:solidFill>
                <a:latin typeface="Century Gothic"/>
                <a:ea typeface="Century Gothic"/>
                <a:cs typeface="Century Gothic"/>
                <a:sym typeface="Century Gothic"/>
              </a:rPr>
              <a:t>is </a:t>
            </a:r>
            <a:r>
              <a:rPr lang="en-GB" sz="2400">
                <a:solidFill>
                  <a:schemeClr val="accent5">
                    <a:lumMod val="50000"/>
                  </a:schemeClr>
                </a:solidFill>
                <a:latin typeface="Century Gothic"/>
                <a:ea typeface="Century Gothic"/>
                <a:cs typeface="Century Gothic"/>
                <a:sym typeface="Century Gothic"/>
              </a:rPr>
              <a:t>sunny.</a:t>
            </a:r>
            <a:endParaRPr sz="2400" dirty="0">
              <a:solidFill>
                <a:schemeClr val="accent5">
                  <a:lumMod val="50000"/>
                </a:schemeClr>
              </a:solidFill>
            </a:endParaRPr>
          </a:p>
        </p:txBody>
      </p:sp>
      <p:cxnSp>
        <p:nvCxnSpPr>
          <p:cNvPr id="14" name="Straight Arrow Connector 13">
            <a:extLst>
              <a:ext uri="{FF2B5EF4-FFF2-40B4-BE49-F238E27FC236}">
                <a16:creationId xmlns:a16="http://schemas.microsoft.com/office/drawing/2014/main" id="{9D6ADD26-9175-FA48-8B80-24ABF15EA787}"/>
              </a:ext>
            </a:extLst>
          </p:cNvPr>
          <p:cNvCxnSpPr>
            <a:cxnSpLocks/>
          </p:cNvCxnSpPr>
          <p:nvPr/>
        </p:nvCxnSpPr>
        <p:spPr>
          <a:xfrm>
            <a:off x="2215571" y="3645908"/>
            <a:ext cx="97897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A9455C-CD75-9146-A587-BAA091700D90}"/>
              </a:ext>
            </a:extLst>
          </p:cNvPr>
          <p:cNvSpPr/>
          <p:nvPr/>
        </p:nvSpPr>
        <p:spPr>
          <a:xfrm>
            <a:off x="355579" y="4642407"/>
            <a:ext cx="11143513" cy="461665"/>
          </a:xfrm>
          <a:prstGeom prst="rect">
            <a:avLst/>
          </a:prstGeom>
        </p:spPr>
        <p:txBody>
          <a:bodyPr wrap="square">
            <a:spAutoFit/>
          </a:bodyPr>
          <a:lstStyle/>
          <a:p>
            <a:r>
              <a:rPr lang="en-GB" sz="2400">
                <a:solidFill>
                  <a:schemeClr val="accent5">
                    <a:lumMod val="50000"/>
                  </a:schemeClr>
                </a:solidFill>
                <a:latin typeface="Century Gothic" panose="020B0502020202020204" pitchFamily="34" charset="0"/>
              </a:rPr>
              <a:t>To say </a:t>
            </a:r>
            <a:r>
              <a:rPr lang="en-GB" sz="2400" b="1">
                <a:solidFill>
                  <a:schemeClr val="accent5">
                    <a:lumMod val="50000"/>
                  </a:schemeClr>
                </a:solidFill>
                <a:latin typeface="Century Gothic" panose="020B0502020202020204" pitchFamily="34" charset="0"/>
              </a:rPr>
              <a:t>‘it was’ + weather </a:t>
            </a:r>
            <a:r>
              <a:rPr lang="en-GB" sz="2400">
                <a:solidFill>
                  <a:schemeClr val="accent5">
                    <a:lumMod val="50000"/>
                  </a:schemeClr>
                </a:solidFill>
                <a:latin typeface="Century Gothic" panose="020B0502020202020204" pitchFamily="34" charset="0"/>
              </a:rPr>
              <a:t>(preterite tense), </a:t>
            </a:r>
            <a:r>
              <a:rPr lang="en-GB" sz="2400" dirty="0">
                <a:solidFill>
                  <a:schemeClr val="accent5">
                    <a:lumMod val="50000"/>
                  </a:schemeClr>
                </a:solidFill>
                <a:latin typeface="Century Gothic" panose="020B0502020202020204" pitchFamily="34" charset="0"/>
              </a:rPr>
              <a:t>we say</a:t>
            </a:r>
            <a:r>
              <a:rPr lang="en-GB" sz="2400">
                <a:solidFill>
                  <a:schemeClr val="accent5">
                    <a:lumMod val="50000"/>
                  </a:schemeClr>
                </a:solidFill>
                <a:latin typeface="Century Gothic" panose="020B0502020202020204" pitchFamily="34" charset="0"/>
              </a:rPr>
              <a:t>: _______</a:t>
            </a:r>
            <a:endParaRPr lang="en-GB" sz="2400" dirty="0">
              <a:solidFill>
                <a:schemeClr val="accent5">
                  <a:lumMod val="50000"/>
                </a:schemeClr>
              </a:solidFill>
              <a:latin typeface="Century Gothic" panose="020B0502020202020204" pitchFamily="34" charset="0"/>
            </a:endParaRPr>
          </a:p>
        </p:txBody>
      </p:sp>
      <p:sp>
        <p:nvSpPr>
          <p:cNvPr id="18" name="Google Shape;802;p28">
            <a:extLst>
              <a:ext uri="{FF2B5EF4-FFF2-40B4-BE49-F238E27FC236}">
                <a16:creationId xmlns:a16="http://schemas.microsoft.com/office/drawing/2014/main" id="{D026259E-5937-4D45-9AB5-647D45AAD10C}"/>
              </a:ext>
            </a:extLst>
          </p:cNvPr>
          <p:cNvSpPr txBox="1"/>
          <p:nvPr/>
        </p:nvSpPr>
        <p:spPr>
          <a:xfrm>
            <a:off x="3127610" y="5140028"/>
            <a:ext cx="5075636" cy="461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EE6000"/>
                </a:solidFill>
                <a:latin typeface="Century Gothic"/>
                <a:ea typeface="Century Gothic"/>
                <a:cs typeface="Century Gothic"/>
                <a:sym typeface="Century Gothic"/>
              </a:rPr>
              <a:t>Hizo </a:t>
            </a:r>
            <a:r>
              <a:rPr lang="en-GB" sz="2400">
                <a:solidFill>
                  <a:schemeClr val="accent5">
                    <a:lumMod val="50000"/>
                  </a:schemeClr>
                </a:solidFill>
                <a:latin typeface="Century Gothic"/>
                <a:ea typeface="Century Gothic"/>
                <a:cs typeface="Century Gothic"/>
                <a:sym typeface="Century Gothic"/>
              </a:rPr>
              <a:t>calor.</a:t>
            </a:r>
            <a:endParaRPr sz="2400" dirty="0">
              <a:solidFill>
                <a:schemeClr val="accent5">
                  <a:lumMod val="50000"/>
                </a:schemeClr>
              </a:solidFill>
              <a:latin typeface="Century Gothic"/>
              <a:ea typeface="Century Gothic"/>
              <a:cs typeface="Century Gothic"/>
              <a:sym typeface="Century Gothic"/>
            </a:endParaRPr>
          </a:p>
        </p:txBody>
      </p:sp>
      <p:sp>
        <p:nvSpPr>
          <p:cNvPr id="19" name="Google Shape;813;p28">
            <a:extLst>
              <a:ext uri="{FF2B5EF4-FFF2-40B4-BE49-F238E27FC236}">
                <a16:creationId xmlns:a16="http://schemas.microsoft.com/office/drawing/2014/main" id="{7C7B0D03-475C-E74E-9B5F-E1B2D456DDAA}"/>
              </a:ext>
            </a:extLst>
          </p:cNvPr>
          <p:cNvSpPr txBox="1"/>
          <p:nvPr/>
        </p:nvSpPr>
        <p:spPr>
          <a:xfrm>
            <a:off x="355579" y="5164225"/>
            <a:ext cx="225269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E46801"/>
                </a:solidFill>
                <a:latin typeface="Century Gothic"/>
                <a:ea typeface="Century Gothic"/>
                <a:cs typeface="Century Gothic"/>
                <a:sym typeface="Century Gothic"/>
              </a:rPr>
              <a:t>It </a:t>
            </a:r>
            <a:r>
              <a:rPr lang="en-GB" sz="2400" b="1">
                <a:solidFill>
                  <a:srgbClr val="E46801"/>
                </a:solidFill>
                <a:latin typeface="Century Gothic"/>
                <a:ea typeface="Century Gothic"/>
                <a:cs typeface="Century Gothic"/>
                <a:sym typeface="Century Gothic"/>
              </a:rPr>
              <a:t>was </a:t>
            </a:r>
            <a:r>
              <a:rPr lang="en-GB" sz="2400">
                <a:solidFill>
                  <a:schemeClr val="accent5">
                    <a:lumMod val="50000"/>
                  </a:schemeClr>
                </a:solidFill>
                <a:latin typeface="Century Gothic"/>
                <a:ea typeface="Century Gothic"/>
                <a:cs typeface="Century Gothic"/>
                <a:sym typeface="Century Gothic"/>
              </a:rPr>
              <a:t>hot.</a:t>
            </a:r>
            <a:endParaRPr sz="2400" dirty="0">
              <a:solidFill>
                <a:schemeClr val="accent5">
                  <a:lumMod val="50000"/>
                </a:schemeClr>
              </a:solidFill>
            </a:endParaRPr>
          </a:p>
        </p:txBody>
      </p:sp>
      <p:cxnSp>
        <p:nvCxnSpPr>
          <p:cNvPr id="20" name="Straight Arrow Connector 19">
            <a:extLst>
              <a:ext uri="{FF2B5EF4-FFF2-40B4-BE49-F238E27FC236}">
                <a16:creationId xmlns:a16="http://schemas.microsoft.com/office/drawing/2014/main" id="{32976C93-4911-FA4A-8E39-5092777540A8}"/>
              </a:ext>
            </a:extLst>
          </p:cNvPr>
          <p:cNvCxnSpPr>
            <a:cxnSpLocks/>
          </p:cNvCxnSpPr>
          <p:nvPr/>
        </p:nvCxnSpPr>
        <p:spPr>
          <a:xfrm>
            <a:off x="2144956" y="5395596"/>
            <a:ext cx="908405"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1" name="Google Shape;800;p28">
            <a:extLst>
              <a:ext uri="{FF2B5EF4-FFF2-40B4-BE49-F238E27FC236}">
                <a16:creationId xmlns:a16="http://schemas.microsoft.com/office/drawing/2014/main" id="{55BD7A81-06E6-E549-AA8A-756337CAC7CA}"/>
              </a:ext>
            </a:extLst>
          </p:cNvPr>
          <p:cNvSpPr txBox="1"/>
          <p:nvPr/>
        </p:nvSpPr>
        <p:spPr>
          <a:xfrm>
            <a:off x="7312809" y="2956381"/>
            <a:ext cx="128954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rgbClr val="E46801"/>
                </a:solidFill>
                <a:latin typeface="Century Gothic"/>
                <a:ea typeface="Century Gothic"/>
                <a:cs typeface="Century Gothic"/>
                <a:sym typeface="Century Gothic"/>
              </a:rPr>
              <a:t>hace</a:t>
            </a:r>
            <a:endParaRPr sz="2400" b="1" dirty="0">
              <a:solidFill>
                <a:srgbClr val="E46801"/>
              </a:solidFill>
              <a:latin typeface="Century Gothic"/>
              <a:ea typeface="Century Gothic"/>
              <a:cs typeface="Century Gothic"/>
              <a:sym typeface="Century Gothic"/>
            </a:endParaRPr>
          </a:p>
        </p:txBody>
      </p:sp>
      <p:sp>
        <p:nvSpPr>
          <p:cNvPr id="22" name="Google Shape;801;p28">
            <a:extLst>
              <a:ext uri="{FF2B5EF4-FFF2-40B4-BE49-F238E27FC236}">
                <a16:creationId xmlns:a16="http://schemas.microsoft.com/office/drawing/2014/main" id="{6E9F492D-2207-A14C-9B67-ECC27188475F}"/>
              </a:ext>
            </a:extLst>
          </p:cNvPr>
          <p:cNvSpPr txBox="1"/>
          <p:nvPr/>
        </p:nvSpPr>
        <p:spPr>
          <a:xfrm>
            <a:off x="7943551" y="4606641"/>
            <a:ext cx="151981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EE6000"/>
                </a:solidFill>
                <a:latin typeface="Century Gothic"/>
                <a:ea typeface="Century Gothic"/>
                <a:cs typeface="Century Gothic"/>
                <a:sym typeface="Century Gothic"/>
              </a:rPr>
              <a:t>hizo</a:t>
            </a:r>
            <a:endParaRPr sz="2400" b="1" dirty="0">
              <a:solidFill>
                <a:srgbClr val="EE6000"/>
              </a:solidFill>
              <a:latin typeface="Century Gothic"/>
              <a:ea typeface="Century Gothic"/>
              <a:cs typeface="Century Gothic"/>
              <a:sym typeface="Century Gothic"/>
            </a:endParaRPr>
          </a:p>
        </p:txBody>
      </p:sp>
      <p:sp>
        <p:nvSpPr>
          <p:cNvPr id="32" name="Rounded Rectangular Callout 4">
            <a:extLst>
              <a:ext uri="{FF2B5EF4-FFF2-40B4-BE49-F238E27FC236}">
                <a16:creationId xmlns:a16="http://schemas.microsoft.com/office/drawing/2014/main" id="{A5AD27FC-A995-2347-8CA8-5E620DC08E8E}"/>
              </a:ext>
            </a:extLst>
          </p:cNvPr>
          <p:cNvSpPr/>
          <p:nvPr/>
        </p:nvSpPr>
        <p:spPr>
          <a:xfrm>
            <a:off x="5452577" y="5274548"/>
            <a:ext cx="6097408" cy="892935"/>
          </a:xfrm>
          <a:prstGeom prst="wedgeRoundRectCallout">
            <a:avLst>
              <a:gd name="adj1" fmla="val -54904"/>
              <a:gd name="adj2" fmla="val -4000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accent5">
                    <a:lumMod val="50000"/>
                  </a:schemeClr>
                </a:solidFill>
                <a:latin typeface="Century Gothic" panose="020B0502020202020204" pitchFamily="34" charset="0"/>
              </a:rPr>
              <a:t>Remember, the preterite is used for </a:t>
            </a:r>
            <a:r>
              <a:rPr lang="en-GB" sz="2200" b="1">
                <a:solidFill>
                  <a:schemeClr val="accent5">
                    <a:lumMod val="50000"/>
                  </a:schemeClr>
                </a:solidFill>
                <a:latin typeface="Century Gothic" panose="020B0502020202020204" pitchFamily="34" charset="0"/>
              </a:rPr>
              <a:t>completed events </a:t>
            </a:r>
            <a:r>
              <a:rPr lang="en-GB" sz="2200">
                <a:solidFill>
                  <a:schemeClr val="accent5">
                    <a:lumMod val="50000"/>
                  </a:schemeClr>
                </a:solidFill>
                <a:latin typeface="Century Gothic" panose="020B0502020202020204" pitchFamily="34" charset="0"/>
              </a:rPr>
              <a:t>in the past.</a:t>
            </a:r>
            <a:endParaRPr lang="en-GB" sz="2200" dirty="0">
              <a:solidFill>
                <a:schemeClr val="accent5">
                  <a:lumMod val="50000"/>
                </a:schemeClr>
              </a:solidFill>
              <a:latin typeface="Century Gothic" panose="020B0502020202020204" pitchFamily="34" charset="0"/>
            </a:endParaRPr>
          </a:p>
        </p:txBody>
      </p:sp>
      <p:sp>
        <p:nvSpPr>
          <p:cNvPr id="34" name="Rounded Rectangular Callout 4">
            <a:extLst>
              <a:ext uri="{FF2B5EF4-FFF2-40B4-BE49-F238E27FC236}">
                <a16:creationId xmlns:a16="http://schemas.microsoft.com/office/drawing/2014/main" id="{A5AD27FC-A995-2347-8CA8-5E620DC08E8E}"/>
              </a:ext>
            </a:extLst>
          </p:cNvPr>
          <p:cNvSpPr/>
          <p:nvPr/>
        </p:nvSpPr>
        <p:spPr>
          <a:xfrm>
            <a:off x="5099002" y="3506183"/>
            <a:ext cx="6804559" cy="892935"/>
          </a:xfrm>
          <a:prstGeom prst="wedgeRoundRectCallout">
            <a:avLst>
              <a:gd name="adj1" fmla="val -54904"/>
              <a:gd name="adj2" fmla="val -4000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accent5">
                    <a:lumMod val="50000"/>
                  </a:schemeClr>
                </a:solidFill>
                <a:latin typeface="Century Gothic" panose="020B0502020202020204" pitchFamily="34" charset="0"/>
              </a:rPr>
              <a:t>In English, we often use an </a:t>
            </a:r>
            <a:r>
              <a:rPr lang="en-GB" sz="2200" b="1">
                <a:solidFill>
                  <a:schemeClr val="accent5">
                    <a:lumMod val="50000"/>
                  </a:schemeClr>
                </a:solidFill>
                <a:latin typeface="Century Gothic" panose="020B0502020202020204" pitchFamily="34" charset="0"/>
              </a:rPr>
              <a:t>adjective</a:t>
            </a:r>
            <a:r>
              <a:rPr lang="en-GB" sz="2200">
                <a:solidFill>
                  <a:schemeClr val="accent5">
                    <a:lumMod val="50000"/>
                  </a:schemeClr>
                </a:solidFill>
                <a:latin typeface="Century Gothic" panose="020B0502020202020204" pitchFamily="34" charset="0"/>
              </a:rPr>
              <a:t> (sunny). Spanish may use a </a:t>
            </a:r>
            <a:r>
              <a:rPr lang="en-GB" sz="2200" b="1">
                <a:solidFill>
                  <a:schemeClr val="accent5">
                    <a:lumMod val="50000"/>
                  </a:schemeClr>
                </a:solidFill>
                <a:latin typeface="Century Gothic" panose="020B0502020202020204" pitchFamily="34" charset="0"/>
              </a:rPr>
              <a:t>noun </a:t>
            </a:r>
            <a:r>
              <a:rPr lang="en-GB" sz="2200">
                <a:solidFill>
                  <a:schemeClr val="accent5">
                    <a:lumMod val="50000"/>
                  </a:schemeClr>
                </a:solidFill>
                <a:latin typeface="Century Gothic" panose="020B0502020202020204" pitchFamily="34" charset="0"/>
              </a:rPr>
              <a:t>instead (e.g., sol – sun).</a:t>
            </a:r>
            <a:endParaRPr lang="en-GB" sz="2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57688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9" grpId="0"/>
      <p:bldP spid="10" grpId="0"/>
      <p:bldP spid="16" grpId="0"/>
      <p:bldP spid="32"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90" name="Google Shape;790;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dirty="0">
                <a:solidFill>
                  <a:schemeClr val="lt1"/>
                </a:solidFill>
              </a:rPr>
              <a:t>Talking about the weather</a:t>
            </a:r>
            <a:br>
              <a:rPr lang="en-GB" sz="2400" b="1" dirty="0">
                <a:solidFill>
                  <a:schemeClr val="lt1"/>
                </a:solidFill>
              </a:rPr>
            </a:br>
            <a:r>
              <a:rPr lang="en-GB" sz="2400" dirty="0">
                <a:solidFill>
                  <a:schemeClr val="lt1"/>
                </a:solidFill>
              </a:rPr>
              <a:t>Using ‘</a:t>
            </a:r>
            <a:r>
              <a:rPr lang="en-GB" sz="2400" dirty="0" err="1">
                <a:solidFill>
                  <a:schemeClr val="lt1"/>
                </a:solidFill>
              </a:rPr>
              <a:t>hacer</a:t>
            </a:r>
            <a:r>
              <a:rPr lang="en-GB" sz="2400" dirty="0">
                <a:solidFill>
                  <a:schemeClr val="lt1"/>
                </a:solidFill>
              </a:rPr>
              <a:t>’ + weather nouns</a:t>
            </a:r>
            <a:endParaRPr sz="2400" dirty="0">
              <a:solidFill>
                <a:schemeClr val="lt1"/>
              </a:solidFill>
            </a:endParaRPr>
          </a:p>
        </p:txBody>
      </p:sp>
      <p:sp>
        <p:nvSpPr>
          <p:cNvPr id="791" name="Google Shape;791;p28"/>
          <p:cNvSpPr/>
          <p:nvPr/>
        </p:nvSpPr>
        <p:spPr>
          <a:xfrm>
            <a:off x="10210800" y="258166"/>
            <a:ext cx="17173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vocabulario</a:t>
            </a:r>
            <a:endParaRPr sz="2000" b="1" dirty="0">
              <a:solidFill>
                <a:srgbClr val="FFFFFF"/>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CE6CC549-EADB-9342-9A6B-58FD9BD9A2F8}"/>
              </a:ext>
            </a:extLst>
          </p:cNvPr>
          <p:cNvSpPr/>
          <p:nvPr/>
        </p:nvSpPr>
        <p:spPr>
          <a:xfrm>
            <a:off x="1420898" y="5242926"/>
            <a:ext cx="3291286" cy="461665"/>
          </a:xfrm>
          <a:prstGeom prst="rect">
            <a:avLst/>
          </a:prstGeom>
        </p:spPr>
        <p:txBody>
          <a:bodyPr wrap="none">
            <a:spAutoFit/>
          </a:bodyPr>
          <a:lstStyle/>
          <a:p>
            <a:r>
              <a:rPr lang="es-ES" sz="2400" dirty="0">
                <a:solidFill>
                  <a:schemeClr val="accent5">
                    <a:lumMod val="50000"/>
                  </a:schemeClr>
                </a:solidFill>
              </a:rPr>
              <a:t>h</a:t>
            </a:r>
            <a:r>
              <a:rPr lang="es-GB" sz="2400" dirty="0">
                <a:solidFill>
                  <a:schemeClr val="accent5">
                    <a:lumMod val="50000"/>
                  </a:schemeClr>
                </a:solidFill>
              </a:rPr>
              <a:t>ace un día genial =</a:t>
            </a:r>
          </a:p>
        </p:txBody>
      </p:sp>
      <p:sp>
        <p:nvSpPr>
          <p:cNvPr id="3" name="Rectangle 2">
            <a:extLst>
              <a:ext uri="{FF2B5EF4-FFF2-40B4-BE49-F238E27FC236}">
                <a16:creationId xmlns:a16="http://schemas.microsoft.com/office/drawing/2014/main" id="{6F2C4605-AB2E-C44F-8FE9-8DD2E1D08C80}"/>
              </a:ext>
            </a:extLst>
          </p:cNvPr>
          <p:cNvSpPr/>
          <p:nvPr/>
        </p:nvSpPr>
        <p:spPr>
          <a:xfrm>
            <a:off x="1343242" y="4086613"/>
            <a:ext cx="2332690" cy="461665"/>
          </a:xfrm>
          <a:prstGeom prst="rect">
            <a:avLst/>
          </a:prstGeom>
        </p:spPr>
        <p:txBody>
          <a:bodyPr wrap="none">
            <a:spAutoFit/>
          </a:bodyPr>
          <a:lstStyle/>
          <a:p>
            <a:r>
              <a:rPr lang="es-ES" sz="2400" dirty="0">
                <a:solidFill>
                  <a:schemeClr val="accent5">
                    <a:lumMod val="50000"/>
                  </a:schemeClr>
                </a:solidFill>
              </a:rPr>
              <a:t>h</a:t>
            </a:r>
            <a:r>
              <a:rPr lang="es-GB" sz="2400" dirty="0">
                <a:solidFill>
                  <a:schemeClr val="accent5">
                    <a:lumMod val="50000"/>
                  </a:schemeClr>
                </a:solidFill>
              </a:rPr>
              <a:t>ace</a:t>
            </a:r>
            <a:r>
              <a:rPr lang="es-ES" sz="2400" dirty="0">
                <a:solidFill>
                  <a:schemeClr val="accent5">
                    <a:lumMod val="50000"/>
                  </a:schemeClr>
                </a:solidFill>
              </a:rPr>
              <a:t> </a:t>
            </a:r>
            <a:r>
              <a:rPr lang="es-GB" sz="2400" dirty="0">
                <a:solidFill>
                  <a:schemeClr val="accent5">
                    <a:lumMod val="50000"/>
                  </a:schemeClr>
                </a:solidFill>
              </a:rPr>
              <a:t>fresco = </a:t>
            </a:r>
          </a:p>
        </p:txBody>
      </p:sp>
      <p:sp>
        <p:nvSpPr>
          <p:cNvPr id="4" name="Rectangle 3">
            <a:extLst>
              <a:ext uri="{FF2B5EF4-FFF2-40B4-BE49-F238E27FC236}">
                <a16:creationId xmlns:a16="http://schemas.microsoft.com/office/drawing/2014/main" id="{94A4F96D-13AA-8A4F-9EC6-999C33F6A989}"/>
              </a:ext>
            </a:extLst>
          </p:cNvPr>
          <p:cNvSpPr/>
          <p:nvPr/>
        </p:nvSpPr>
        <p:spPr>
          <a:xfrm>
            <a:off x="1343242" y="2955794"/>
            <a:ext cx="2101857" cy="461665"/>
          </a:xfrm>
          <a:prstGeom prst="rect">
            <a:avLst/>
          </a:prstGeom>
        </p:spPr>
        <p:txBody>
          <a:bodyPr wrap="none">
            <a:spAutoFit/>
          </a:bodyPr>
          <a:lstStyle/>
          <a:p>
            <a:r>
              <a:rPr lang="es-ES" sz="2400" dirty="0">
                <a:solidFill>
                  <a:schemeClr val="accent5">
                    <a:lumMod val="50000"/>
                  </a:schemeClr>
                </a:solidFill>
              </a:rPr>
              <a:t>h</a:t>
            </a:r>
            <a:r>
              <a:rPr lang="es-GB" sz="2400" dirty="0">
                <a:solidFill>
                  <a:schemeClr val="accent5">
                    <a:lumMod val="50000"/>
                  </a:schemeClr>
                </a:solidFill>
              </a:rPr>
              <a:t>ace</a:t>
            </a:r>
            <a:r>
              <a:rPr lang="es-ES" sz="2400" dirty="0">
                <a:solidFill>
                  <a:schemeClr val="accent5">
                    <a:lumMod val="50000"/>
                  </a:schemeClr>
                </a:solidFill>
              </a:rPr>
              <a:t> </a:t>
            </a:r>
            <a:r>
              <a:rPr lang="es-GB" sz="2400" dirty="0">
                <a:solidFill>
                  <a:schemeClr val="accent5">
                    <a:lumMod val="50000"/>
                  </a:schemeClr>
                </a:solidFill>
              </a:rPr>
              <a:t>calor =</a:t>
            </a:r>
          </a:p>
        </p:txBody>
      </p:sp>
      <p:sp>
        <p:nvSpPr>
          <p:cNvPr id="5" name="Rectangle 4">
            <a:extLst>
              <a:ext uri="{FF2B5EF4-FFF2-40B4-BE49-F238E27FC236}">
                <a16:creationId xmlns:a16="http://schemas.microsoft.com/office/drawing/2014/main" id="{0042379D-6B4B-F649-AC7A-92FBC8B552B0}"/>
              </a:ext>
            </a:extLst>
          </p:cNvPr>
          <p:cNvSpPr/>
          <p:nvPr/>
        </p:nvSpPr>
        <p:spPr>
          <a:xfrm>
            <a:off x="1343242" y="1723947"/>
            <a:ext cx="1789272" cy="461665"/>
          </a:xfrm>
          <a:prstGeom prst="rect">
            <a:avLst/>
          </a:prstGeom>
        </p:spPr>
        <p:txBody>
          <a:bodyPr wrap="none">
            <a:spAutoFit/>
          </a:bodyPr>
          <a:lstStyle/>
          <a:p>
            <a:r>
              <a:rPr lang="es-ES" sz="2400" dirty="0">
                <a:solidFill>
                  <a:schemeClr val="accent5">
                    <a:lumMod val="50000"/>
                  </a:schemeClr>
                </a:solidFill>
              </a:rPr>
              <a:t>h</a:t>
            </a:r>
            <a:r>
              <a:rPr lang="es-GB" sz="2400" dirty="0">
                <a:solidFill>
                  <a:schemeClr val="accent5">
                    <a:lumMod val="50000"/>
                  </a:schemeClr>
                </a:solidFill>
              </a:rPr>
              <a:t>ace</a:t>
            </a:r>
            <a:r>
              <a:rPr lang="es-ES" sz="2400" dirty="0">
                <a:solidFill>
                  <a:schemeClr val="accent5">
                    <a:lumMod val="50000"/>
                  </a:schemeClr>
                </a:solidFill>
              </a:rPr>
              <a:t> </a:t>
            </a:r>
            <a:r>
              <a:rPr lang="es-GB" sz="2400" dirty="0">
                <a:solidFill>
                  <a:schemeClr val="accent5">
                    <a:lumMod val="50000"/>
                  </a:schemeClr>
                </a:solidFill>
              </a:rPr>
              <a:t>frío =</a:t>
            </a:r>
          </a:p>
        </p:txBody>
      </p:sp>
      <p:sp>
        <p:nvSpPr>
          <p:cNvPr id="6" name="Rectangle 5">
            <a:extLst>
              <a:ext uri="{FF2B5EF4-FFF2-40B4-BE49-F238E27FC236}">
                <a16:creationId xmlns:a16="http://schemas.microsoft.com/office/drawing/2014/main" id="{CD41AAED-CBA0-C74F-9C6A-EFE5351FCD7B}"/>
              </a:ext>
            </a:extLst>
          </p:cNvPr>
          <p:cNvSpPr/>
          <p:nvPr/>
        </p:nvSpPr>
        <p:spPr>
          <a:xfrm>
            <a:off x="7868958" y="1612228"/>
            <a:ext cx="1720343" cy="461665"/>
          </a:xfrm>
          <a:prstGeom prst="rect">
            <a:avLst/>
          </a:prstGeom>
        </p:spPr>
        <p:txBody>
          <a:bodyPr wrap="none">
            <a:spAutoFit/>
          </a:bodyPr>
          <a:lstStyle/>
          <a:p>
            <a:r>
              <a:rPr lang="es-GB" sz="2400" dirty="0">
                <a:solidFill>
                  <a:schemeClr val="accent5">
                    <a:lumMod val="50000"/>
                  </a:schemeClr>
                </a:solidFill>
              </a:rPr>
              <a:t>h</a:t>
            </a:r>
            <a:r>
              <a:rPr lang="en-GB" sz="2400" dirty="0">
                <a:solidFill>
                  <a:schemeClr val="accent5">
                    <a:lumMod val="50000"/>
                  </a:schemeClr>
                </a:solidFill>
              </a:rPr>
              <a:t>ace</a:t>
            </a:r>
            <a:r>
              <a:rPr lang="es-GB" sz="2400" dirty="0">
                <a:solidFill>
                  <a:schemeClr val="accent5">
                    <a:lumMod val="50000"/>
                  </a:schemeClr>
                </a:solidFill>
              </a:rPr>
              <a:t> sol =</a:t>
            </a:r>
          </a:p>
        </p:txBody>
      </p:sp>
      <p:sp>
        <p:nvSpPr>
          <p:cNvPr id="7" name="Rectangle 6">
            <a:extLst>
              <a:ext uri="{FF2B5EF4-FFF2-40B4-BE49-F238E27FC236}">
                <a16:creationId xmlns:a16="http://schemas.microsoft.com/office/drawing/2014/main" id="{52EEFC32-A0E7-9640-815C-091555661592}"/>
              </a:ext>
            </a:extLst>
          </p:cNvPr>
          <p:cNvSpPr/>
          <p:nvPr/>
        </p:nvSpPr>
        <p:spPr>
          <a:xfrm>
            <a:off x="7868958" y="2767863"/>
            <a:ext cx="2890535" cy="461665"/>
          </a:xfrm>
          <a:prstGeom prst="rect">
            <a:avLst/>
          </a:prstGeom>
        </p:spPr>
        <p:txBody>
          <a:bodyPr wrap="none">
            <a:spAutoFit/>
          </a:bodyPr>
          <a:lstStyle/>
          <a:p>
            <a:r>
              <a:rPr lang="es-GB" sz="2400" dirty="0">
                <a:solidFill>
                  <a:schemeClr val="accent5">
                    <a:lumMod val="50000"/>
                  </a:schemeClr>
                </a:solidFill>
              </a:rPr>
              <a:t>h</a:t>
            </a:r>
            <a:r>
              <a:rPr lang="en-GB" sz="2400" dirty="0">
                <a:solidFill>
                  <a:schemeClr val="accent5">
                    <a:lumMod val="50000"/>
                  </a:schemeClr>
                </a:solidFill>
              </a:rPr>
              <a:t>ace</a:t>
            </a:r>
            <a:r>
              <a:rPr lang="es-GB" sz="2400" dirty="0">
                <a:solidFill>
                  <a:schemeClr val="accent5">
                    <a:lumMod val="50000"/>
                  </a:schemeClr>
                </a:solidFill>
              </a:rPr>
              <a:t> 20 grados = </a:t>
            </a:r>
          </a:p>
        </p:txBody>
      </p:sp>
      <p:sp>
        <p:nvSpPr>
          <p:cNvPr id="8" name="Rectangle 7">
            <a:extLst>
              <a:ext uri="{FF2B5EF4-FFF2-40B4-BE49-F238E27FC236}">
                <a16:creationId xmlns:a16="http://schemas.microsoft.com/office/drawing/2014/main" id="{55B287DF-F4D0-DD45-878C-178F92E9531E}"/>
              </a:ext>
            </a:extLst>
          </p:cNvPr>
          <p:cNvSpPr/>
          <p:nvPr/>
        </p:nvSpPr>
        <p:spPr>
          <a:xfrm>
            <a:off x="7868958" y="3923498"/>
            <a:ext cx="4166973" cy="461665"/>
          </a:xfrm>
          <a:prstGeom prst="rect">
            <a:avLst/>
          </a:prstGeom>
        </p:spPr>
        <p:txBody>
          <a:bodyPr wrap="square">
            <a:spAutoFit/>
          </a:bodyPr>
          <a:lstStyle/>
          <a:p>
            <a:r>
              <a:rPr lang="es-GB" sz="2400" dirty="0">
                <a:solidFill>
                  <a:schemeClr val="accent5">
                    <a:lumMod val="50000"/>
                  </a:schemeClr>
                </a:solidFill>
              </a:rPr>
              <a:t>h</a:t>
            </a:r>
            <a:r>
              <a:rPr lang="en-GB" sz="2400" dirty="0">
                <a:solidFill>
                  <a:schemeClr val="accent5">
                    <a:lumMod val="50000"/>
                  </a:schemeClr>
                </a:solidFill>
              </a:rPr>
              <a:t>ace</a:t>
            </a:r>
            <a:r>
              <a:rPr lang="es-GB" sz="2400" dirty="0">
                <a:solidFill>
                  <a:schemeClr val="accent5">
                    <a:lumMod val="50000"/>
                  </a:schemeClr>
                </a:solidFill>
              </a:rPr>
              <a:t> buen</a:t>
            </a:r>
            <a:r>
              <a:rPr lang="es-ES" sz="2400" dirty="0">
                <a:solidFill>
                  <a:schemeClr val="accent5">
                    <a:lumMod val="50000"/>
                  </a:schemeClr>
                </a:solidFill>
              </a:rPr>
              <a:t> tiempo =</a:t>
            </a:r>
          </a:p>
        </p:txBody>
      </p:sp>
      <p:sp>
        <p:nvSpPr>
          <p:cNvPr id="9" name="Rectangle 8">
            <a:extLst>
              <a:ext uri="{FF2B5EF4-FFF2-40B4-BE49-F238E27FC236}">
                <a16:creationId xmlns:a16="http://schemas.microsoft.com/office/drawing/2014/main" id="{D555C72F-E065-D747-9E74-0559D1E5662F}"/>
              </a:ext>
            </a:extLst>
          </p:cNvPr>
          <p:cNvSpPr/>
          <p:nvPr/>
        </p:nvSpPr>
        <p:spPr>
          <a:xfrm>
            <a:off x="7868958" y="5079132"/>
            <a:ext cx="3047629" cy="461665"/>
          </a:xfrm>
          <a:prstGeom prst="rect">
            <a:avLst/>
          </a:prstGeom>
        </p:spPr>
        <p:txBody>
          <a:bodyPr wrap="none">
            <a:spAutoFit/>
          </a:bodyPr>
          <a:lstStyle/>
          <a:p>
            <a:r>
              <a:rPr lang="es-ES" sz="2400" dirty="0">
                <a:solidFill>
                  <a:schemeClr val="accent5">
                    <a:lumMod val="50000"/>
                  </a:schemeClr>
                </a:solidFill>
              </a:rPr>
              <a:t>hace </a:t>
            </a:r>
            <a:r>
              <a:rPr lang="es-GB" sz="2400" dirty="0">
                <a:solidFill>
                  <a:schemeClr val="accent5">
                    <a:lumMod val="50000"/>
                  </a:schemeClr>
                </a:solidFill>
              </a:rPr>
              <a:t>mal tiempo =</a:t>
            </a:r>
          </a:p>
        </p:txBody>
      </p:sp>
      <p:pic>
        <p:nvPicPr>
          <p:cNvPr id="16" name="Picture 10" descr="Clip art - Sun png vector element png download - 2147*2110 - Free ...">
            <a:extLst>
              <a:ext uri="{FF2B5EF4-FFF2-40B4-BE49-F238E27FC236}">
                <a16:creationId xmlns:a16="http://schemas.microsoft.com/office/drawing/2014/main" id="{EE235AE8-9795-1844-BE41-25F812F8D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993" y="1254186"/>
            <a:ext cx="1048109" cy="102998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42">
            <a:extLst>
              <a:ext uri="{FF2B5EF4-FFF2-40B4-BE49-F238E27FC236}">
                <a16:creationId xmlns:a16="http://schemas.microsoft.com/office/drawing/2014/main" id="{6CD3F0F4-FB90-2E46-9D9C-B91F6F9EFF7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8222" y1="54800" x2="44333" y2="17300"/>
                        <a14:foregroundMark x1="56111" y1="55600" x2="51889" y2="30100"/>
                        <a14:foregroundMark x1="51889" y1="30100" x2="51889" y2="11700"/>
                      </a14:backgroundRemoval>
                    </a14:imgEffect>
                  </a14:imgLayer>
                </a14:imgProps>
              </a:ext>
            </a:extLst>
          </a:blip>
          <a:stretch>
            <a:fillRect/>
          </a:stretch>
        </p:blipFill>
        <p:spPr>
          <a:xfrm>
            <a:off x="253276" y="3681438"/>
            <a:ext cx="1089966" cy="1211073"/>
          </a:xfrm>
          <a:prstGeom prst="rect">
            <a:avLst/>
          </a:prstGeom>
        </p:spPr>
      </p:pic>
      <p:pic>
        <p:nvPicPr>
          <p:cNvPr id="19" name="Picture 12" descr="temperature clipart - Clip Art Library">
            <a:extLst>
              <a:ext uri="{FF2B5EF4-FFF2-40B4-BE49-F238E27FC236}">
                <a16:creationId xmlns:a16="http://schemas.microsoft.com/office/drawing/2014/main" id="{A363ADCF-A902-2241-A7BF-8C4F981AFED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6110"/>
          <a:stretch/>
        </p:blipFill>
        <p:spPr bwMode="auto">
          <a:xfrm>
            <a:off x="541418" y="1274444"/>
            <a:ext cx="513682" cy="136759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A076966-9343-A841-AB06-B7A5833A21AC}"/>
              </a:ext>
            </a:extLst>
          </p:cNvPr>
          <p:cNvGrpSpPr/>
          <p:nvPr/>
        </p:nvGrpSpPr>
        <p:grpSpPr>
          <a:xfrm>
            <a:off x="6755733" y="2502161"/>
            <a:ext cx="1451707" cy="807303"/>
            <a:chOff x="7436188" y="3389116"/>
            <a:chExt cx="801618" cy="579498"/>
          </a:xfrm>
        </p:grpSpPr>
        <p:pic>
          <p:nvPicPr>
            <p:cNvPr id="15" name="Imagen 41">
              <a:extLst>
                <a:ext uri="{FF2B5EF4-FFF2-40B4-BE49-F238E27FC236}">
                  <a16:creationId xmlns:a16="http://schemas.microsoft.com/office/drawing/2014/main" id="{A814C1D5-6200-8E47-8F68-04A15E32A04A}"/>
                </a:ext>
              </a:extLst>
            </p:cNvPr>
            <p:cNvPicPr>
              <a:picLocks noChangeAspect="1"/>
            </p:cNvPicPr>
            <p:nvPr/>
          </p:nvPicPr>
          <p:blipFill>
            <a:blip r:embed="rId8"/>
            <a:stretch>
              <a:fillRect/>
            </a:stretch>
          </p:blipFill>
          <p:spPr>
            <a:xfrm>
              <a:off x="7436188" y="3396816"/>
              <a:ext cx="148161" cy="571798"/>
            </a:xfrm>
            <a:prstGeom prst="rect">
              <a:avLst/>
            </a:prstGeom>
          </p:spPr>
        </p:pic>
        <p:sp>
          <p:nvSpPr>
            <p:cNvPr id="20" name="CuadroTexto 20">
              <a:extLst>
                <a:ext uri="{FF2B5EF4-FFF2-40B4-BE49-F238E27FC236}">
                  <a16:creationId xmlns:a16="http://schemas.microsoft.com/office/drawing/2014/main" id="{BE274742-800B-1847-AA68-2CBD195CFA76}"/>
                </a:ext>
              </a:extLst>
            </p:cNvPr>
            <p:cNvSpPr txBox="1"/>
            <p:nvPr/>
          </p:nvSpPr>
          <p:spPr>
            <a:xfrm>
              <a:off x="7508119" y="3389116"/>
              <a:ext cx="729687" cy="369332"/>
            </a:xfrm>
            <a:prstGeom prst="rect">
              <a:avLst/>
            </a:prstGeom>
            <a:noFill/>
          </p:spPr>
          <p:txBody>
            <a:bodyPr wrap="none" rtlCol="0">
              <a:spAutoFit/>
            </a:bodyPr>
            <a:lstStyle/>
            <a:p>
              <a:pPr algn="l"/>
              <a:r>
                <a:rPr lang="es-ES" dirty="0">
                  <a:solidFill>
                    <a:schemeClr val="accent5">
                      <a:lumMod val="50000"/>
                    </a:schemeClr>
                  </a:solidFill>
                </a:rPr>
                <a:t>20</a:t>
              </a:r>
              <a:r>
                <a:rPr lang="es-ES" baseline="30000" dirty="0">
                  <a:solidFill>
                    <a:schemeClr val="accent5">
                      <a:lumMod val="50000"/>
                    </a:schemeClr>
                  </a:solidFill>
                </a:rPr>
                <a:t>o</a:t>
              </a:r>
              <a:r>
                <a:rPr lang="es-ES" dirty="0">
                  <a:solidFill>
                    <a:schemeClr val="accent5">
                      <a:lumMod val="50000"/>
                    </a:schemeClr>
                  </a:solidFill>
                </a:rPr>
                <a:t>C</a:t>
              </a:r>
              <a:endParaRPr lang="es-GB" dirty="0">
                <a:solidFill>
                  <a:schemeClr val="accent5">
                    <a:lumMod val="50000"/>
                  </a:schemeClr>
                </a:solidFill>
              </a:endParaRPr>
            </a:p>
          </p:txBody>
        </p:sp>
      </p:grpSp>
      <p:pic>
        <p:nvPicPr>
          <p:cNvPr id="21" name="Picture 12" descr="temperature clipart - Clip Art Library">
            <a:extLst>
              <a:ext uri="{FF2B5EF4-FFF2-40B4-BE49-F238E27FC236}">
                <a16:creationId xmlns:a16="http://schemas.microsoft.com/office/drawing/2014/main" id="{2C4A7D8D-15F4-354A-88A8-FFF9EF474B1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6919" b="18129"/>
          <a:stretch/>
        </p:blipFill>
        <p:spPr bwMode="auto">
          <a:xfrm>
            <a:off x="480455" y="2588959"/>
            <a:ext cx="635609" cy="114555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8A1D61F-54DD-CA40-ABD0-C9FFC294E03D}"/>
              </a:ext>
            </a:extLst>
          </p:cNvPr>
          <p:cNvGrpSpPr/>
          <p:nvPr/>
        </p:nvGrpSpPr>
        <p:grpSpPr>
          <a:xfrm>
            <a:off x="6296030" y="3354959"/>
            <a:ext cx="1362068" cy="1056012"/>
            <a:chOff x="6655162" y="4106058"/>
            <a:chExt cx="1082813" cy="964062"/>
          </a:xfrm>
        </p:grpSpPr>
        <p:pic>
          <p:nvPicPr>
            <p:cNvPr id="3074" name="Picture 2" descr="Sky, Blue, Clouds, Weather, Blue Sky, Sky Blue">
              <a:extLst>
                <a:ext uri="{FF2B5EF4-FFF2-40B4-BE49-F238E27FC236}">
                  <a16:creationId xmlns:a16="http://schemas.microsoft.com/office/drawing/2014/main" id="{F8F25CF4-7F11-764A-AB49-D9FDBD03FA0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372" r="14083"/>
            <a:stretch/>
          </p:blipFill>
          <p:spPr bwMode="auto">
            <a:xfrm>
              <a:off x="6817306" y="4106058"/>
              <a:ext cx="920669" cy="9640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lip art - Sun png vector element png download - 2147*2110 - Free ...">
              <a:extLst>
                <a:ext uri="{FF2B5EF4-FFF2-40B4-BE49-F238E27FC236}">
                  <a16:creationId xmlns:a16="http://schemas.microsoft.com/office/drawing/2014/main" id="{5A239E09-FDD7-B343-A72E-88546193E8E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5162" y="4116922"/>
              <a:ext cx="578755" cy="5687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E864E00-9732-1C4E-AE75-B14834CC52EC}"/>
              </a:ext>
            </a:extLst>
          </p:cNvPr>
          <p:cNvGrpSpPr/>
          <p:nvPr/>
        </p:nvGrpSpPr>
        <p:grpSpPr>
          <a:xfrm>
            <a:off x="69654" y="4981240"/>
            <a:ext cx="1274405" cy="1133664"/>
            <a:chOff x="740594" y="5292486"/>
            <a:chExt cx="1106406" cy="974019"/>
          </a:xfrm>
        </p:grpSpPr>
        <p:pic>
          <p:nvPicPr>
            <p:cNvPr id="23" name="Picture 2" descr="Sky, Blue, Clouds, Weather, Blue Sky, Sky Blue">
              <a:extLst>
                <a:ext uri="{FF2B5EF4-FFF2-40B4-BE49-F238E27FC236}">
                  <a16:creationId xmlns:a16="http://schemas.microsoft.com/office/drawing/2014/main" id="{BEE41CAB-F55D-F14F-8652-03B10E61840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5112" r="15465"/>
            <a:stretch/>
          </p:blipFill>
          <p:spPr bwMode="auto">
            <a:xfrm>
              <a:off x="900720" y="5302443"/>
              <a:ext cx="946280" cy="9640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lip art - Sun png vector element png download - 2147*2110 - Free ...">
              <a:extLst>
                <a:ext uri="{FF2B5EF4-FFF2-40B4-BE49-F238E27FC236}">
                  <a16:creationId xmlns:a16="http://schemas.microsoft.com/office/drawing/2014/main" id="{FF870F6A-FCA9-2348-844B-515DBEE8402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0594" y="5292486"/>
              <a:ext cx="578755" cy="5687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and, Thumbs, Up, Like, Confirm, Okay">
              <a:extLst>
                <a:ext uri="{FF2B5EF4-FFF2-40B4-BE49-F238E27FC236}">
                  <a16:creationId xmlns:a16="http://schemas.microsoft.com/office/drawing/2014/main" id="{97B08847-6A7C-D944-975E-2C5388E967F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54343" y="5701249"/>
              <a:ext cx="324373" cy="53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2" name="Picture 10" descr="Storm, Windstorm, Severe Storm">
            <a:extLst>
              <a:ext uri="{FF2B5EF4-FFF2-40B4-BE49-F238E27FC236}">
                <a16:creationId xmlns:a16="http://schemas.microsoft.com/office/drawing/2014/main" id="{E4602A5A-F67B-AB48-A8BF-66F8AE20879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32133" y="4867476"/>
            <a:ext cx="1364239" cy="121107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4">
            <a:extLst>
              <a:ext uri="{FF2B5EF4-FFF2-40B4-BE49-F238E27FC236}">
                <a16:creationId xmlns:a16="http://schemas.microsoft.com/office/drawing/2014/main" id="{3A5EFC6E-C7F1-AA45-86EE-B3BDEAEDA7FE}"/>
              </a:ext>
            </a:extLst>
          </p:cNvPr>
          <p:cNvSpPr/>
          <p:nvPr/>
        </p:nvSpPr>
        <p:spPr>
          <a:xfrm>
            <a:off x="3259634" y="1731693"/>
            <a:ext cx="1335622" cy="461665"/>
          </a:xfrm>
          <a:prstGeom prst="rect">
            <a:avLst/>
          </a:prstGeom>
        </p:spPr>
        <p:txBody>
          <a:bodyPr wrap="none">
            <a:spAutoFit/>
          </a:bodyPr>
          <a:lstStyle/>
          <a:p>
            <a:r>
              <a:rPr lang="es-ES" sz="2400" dirty="0" err="1">
                <a:solidFill>
                  <a:schemeClr val="accent5">
                    <a:lumMod val="50000"/>
                  </a:schemeClr>
                </a:solidFill>
              </a:rPr>
              <a:t>it’s</a:t>
            </a:r>
            <a:r>
              <a:rPr lang="es-ES" sz="2400" dirty="0">
                <a:solidFill>
                  <a:schemeClr val="accent5">
                    <a:lumMod val="50000"/>
                  </a:schemeClr>
                </a:solidFill>
              </a:rPr>
              <a:t> </a:t>
            </a:r>
            <a:r>
              <a:rPr lang="es-ES" sz="2400" dirty="0" err="1">
                <a:solidFill>
                  <a:schemeClr val="accent5">
                    <a:lumMod val="50000"/>
                  </a:schemeClr>
                </a:solidFill>
              </a:rPr>
              <a:t>cold</a:t>
            </a:r>
            <a:endParaRPr lang="es-GB" sz="2400" dirty="0">
              <a:solidFill>
                <a:schemeClr val="accent5">
                  <a:lumMod val="50000"/>
                </a:schemeClr>
              </a:solidFill>
            </a:endParaRPr>
          </a:p>
        </p:txBody>
      </p:sp>
      <p:sp>
        <p:nvSpPr>
          <p:cNvPr id="30" name="Rectangle 3">
            <a:extLst>
              <a:ext uri="{FF2B5EF4-FFF2-40B4-BE49-F238E27FC236}">
                <a16:creationId xmlns:a16="http://schemas.microsoft.com/office/drawing/2014/main" id="{C7D33458-37D9-CF47-8B4B-E8CA12AA900F}"/>
              </a:ext>
            </a:extLst>
          </p:cNvPr>
          <p:cNvSpPr/>
          <p:nvPr/>
        </p:nvSpPr>
        <p:spPr>
          <a:xfrm>
            <a:off x="3496562" y="2950710"/>
            <a:ext cx="1156086" cy="461665"/>
          </a:xfrm>
          <a:prstGeom prst="rect">
            <a:avLst/>
          </a:prstGeom>
        </p:spPr>
        <p:txBody>
          <a:bodyPr wrap="none">
            <a:spAutoFit/>
          </a:bodyPr>
          <a:lstStyle/>
          <a:p>
            <a:r>
              <a:rPr lang="es-ES" sz="2400" dirty="0" err="1">
                <a:solidFill>
                  <a:schemeClr val="accent5">
                    <a:lumMod val="50000"/>
                  </a:schemeClr>
                </a:solidFill>
              </a:rPr>
              <a:t>it’s</a:t>
            </a:r>
            <a:r>
              <a:rPr lang="es-ES" sz="2400" dirty="0">
                <a:solidFill>
                  <a:schemeClr val="accent5">
                    <a:lumMod val="50000"/>
                  </a:schemeClr>
                </a:solidFill>
              </a:rPr>
              <a:t> </a:t>
            </a:r>
            <a:r>
              <a:rPr lang="es-ES" sz="2400" dirty="0" err="1">
                <a:solidFill>
                  <a:schemeClr val="accent5">
                    <a:lumMod val="50000"/>
                  </a:schemeClr>
                </a:solidFill>
              </a:rPr>
              <a:t>hot</a:t>
            </a:r>
            <a:endParaRPr lang="es-GB" sz="2400" dirty="0">
              <a:solidFill>
                <a:schemeClr val="accent5">
                  <a:lumMod val="50000"/>
                </a:schemeClr>
              </a:solidFill>
            </a:endParaRPr>
          </a:p>
        </p:txBody>
      </p:sp>
      <p:sp>
        <p:nvSpPr>
          <p:cNvPr id="31" name="Rectangle 3">
            <a:extLst>
              <a:ext uri="{FF2B5EF4-FFF2-40B4-BE49-F238E27FC236}">
                <a16:creationId xmlns:a16="http://schemas.microsoft.com/office/drawing/2014/main" id="{77720875-FB1B-2145-81FA-2CE89D5CF0C9}"/>
              </a:ext>
            </a:extLst>
          </p:cNvPr>
          <p:cNvSpPr/>
          <p:nvPr/>
        </p:nvSpPr>
        <p:spPr>
          <a:xfrm>
            <a:off x="3822643" y="4024837"/>
            <a:ext cx="1714612" cy="830997"/>
          </a:xfrm>
          <a:prstGeom prst="rect">
            <a:avLst/>
          </a:prstGeom>
        </p:spPr>
        <p:txBody>
          <a:bodyPr wrap="square">
            <a:spAutoFit/>
          </a:bodyPr>
          <a:lstStyle/>
          <a:p>
            <a:r>
              <a:rPr lang="es-ES" sz="2400" dirty="0" err="1">
                <a:solidFill>
                  <a:schemeClr val="accent5">
                    <a:lumMod val="50000"/>
                  </a:schemeClr>
                </a:solidFill>
              </a:rPr>
              <a:t>it’s</a:t>
            </a:r>
            <a:r>
              <a:rPr lang="es-ES" sz="2400" dirty="0">
                <a:solidFill>
                  <a:schemeClr val="accent5">
                    <a:lumMod val="50000"/>
                  </a:schemeClr>
                </a:solidFill>
              </a:rPr>
              <a:t> </a:t>
            </a:r>
            <a:r>
              <a:rPr lang="es-ES" sz="2400" dirty="0" err="1">
                <a:solidFill>
                  <a:schemeClr val="accent5">
                    <a:lumMod val="50000"/>
                  </a:schemeClr>
                </a:solidFill>
              </a:rPr>
              <a:t>cool</a:t>
            </a:r>
            <a:r>
              <a:rPr lang="es-ES" sz="2400" dirty="0">
                <a:solidFill>
                  <a:schemeClr val="accent5">
                    <a:lumMod val="50000"/>
                  </a:schemeClr>
                </a:solidFill>
              </a:rPr>
              <a:t>, </a:t>
            </a:r>
            <a:r>
              <a:rPr lang="es-ES" sz="2400" dirty="0" err="1">
                <a:solidFill>
                  <a:schemeClr val="accent5">
                    <a:lumMod val="50000"/>
                  </a:schemeClr>
                </a:solidFill>
              </a:rPr>
              <a:t>it’s</a:t>
            </a:r>
            <a:r>
              <a:rPr lang="es-ES" sz="2400" dirty="0">
                <a:solidFill>
                  <a:schemeClr val="accent5">
                    <a:lumMod val="50000"/>
                  </a:schemeClr>
                </a:solidFill>
              </a:rPr>
              <a:t> </a:t>
            </a:r>
            <a:r>
              <a:rPr lang="es-ES" sz="2400" dirty="0" err="1">
                <a:solidFill>
                  <a:schemeClr val="accent5">
                    <a:lumMod val="50000"/>
                  </a:schemeClr>
                </a:solidFill>
              </a:rPr>
              <a:t>chilly</a:t>
            </a:r>
            <a:endParaRPr lang="es-GB" sz="2400" dirty="0">
              <a:solidFill>
                <a:schemeClr val="accent5">
                  <a:lumMod val="50000"/>
                </a:schemeClr>
              </a:solidFill>
            </a:endParaRPr>
          </a:p>
        </p:txBody>
      </p:sp>
      <p:sp>
        <p:nvSpPr>
          <p:cNvPr id="32" name="Rectangle 1">
            <a:extLst>
              <a:ext uri="{FF2B5EF4-FFF2-40B4-BE49-F238E27FC236}">
                <a16:creationId xmlns:a16="http://schemas.microsoft.com/office/drawing/2014/main" id="{1F121A28-00B2-8443-8540-3F6924F9A397}"/>
              </a:ext>
            </a:extLst>
          </p:cNvPr>
          <p:cNvSpPr/>
          <p:nvPr/>
        </p:nvSpPr>
        <p:spPr>
          <a:xfrm>
            <a:off x="4652648" y="5217965"/>
            <a:ext cx="1834218" cy="830997"/>
          </a:xfrm>
          <a:prstGeom prst="rect">
            <a:avLst/>
          </a:prstGeom>
        </p:spPr>
        <p:txBody>
          <a:bodyPr wrap="square">
            <a:spAutoFit/>
          </a:bodyPr>
          <a:lstStyle/>
          <a:p>
            <a:r>
              <a:rPr lang="es-ES" sz="2400" dirty="0" err="1">
                <a:solidFill>
                  <a:schemeClr val="accent5">
                    <a:lumMod val="50000"/>
                  </a:schemeClr>
                </a:solidFill>
              </a:rPr>
              <a:t>it’s</a:t>
            </a:r>
            <a:r>
              <a:rPr lang="es-ES" sz="2400" dirty="0">
                <a:solidFill>
                  <a:schemeClr val="accent5">
                    <a:lumMod val="50000"/>
                  </a:schemeClr>
                </a:solidFill>
              </a:rPr>
              <a:t> a </a:t>
            </a:r>
            <a:r>
              <a:rPr lang="es-ES" sz="2400" dirty="0" err="1">
                <a:solidFill>
                  <a:schemeClr val="accent5">
                    <a:lumMod val="50000"/>
                  </a:schemeClr>
                </a:solidFill>
              </a:rPr>
              <a:t>nice</a:t>
            </a:r>
            <a:r>
              <a:rPr lang="es-ES" sz="2400" dirty="0">
                <a:solidFill>
                  <a:schemeClr val="accent5">
                    <a:lumMod val="50000"/>
                  </a:schemeClr>
                </a:solidFill>
              </a:rPr>
              <a:t> </a:t>
            </a:r>
            <a:r>
              <a:rPr lang="es-ES" sz="2400" dirty="0" err="1">
                <a:solidFill>
                  <a:schemeClr val="accent5">
                    <a:lumMod val="50000"/>
                  </a:schemeClr>
                </a:solidFill>
              </a:rPr>
              <a:t>day</a:t>
            </a:r>
            <a:endParaRPr lang="es-GB" sz="2400" dirty="0">
              <a:solidFill>
                <a:schemeClr val="accent5">
                  <a:lumMod val="50000"/>
                </a:schemeClr>
              </a:solidFill>
            </a:endParaRPr>
          </a:p>
        </p:txBody>
      </p:sp>
      <p:sp>
        <p:nvSpPr>
          <p:cNvPr id="33" name="Rectangle 5">
            <a:extLst>
              <a:ext uri="{FF2B5EF4-FFF2-40B4-BE49-F238E27FC236}">
                <a16:creationId xmlns:a16="http://schemas.microsoft.com/office/drawing/2014/main" id="{5FCF8071-C499-7042-AC9E-03D9F7990C7B}"/>
              </a:ext>
            </a:extLst>
          </p:cNvPr>
          <p:cNvSpPr/>
          <p:nvPr/>
        </p:nvSpPr>
        <p:spPr>
          <a:xfrm>
            <a:off x="9720747" y="1612228"/>
            <a:ext cx="1548822" cy="461665"/>
          </a:xfrm>
          <a:prstGeom prst="rect">
            <a:avLst/>
          </a:prstGeom>
        </p:spPr>
        <p:txBody>
          <a:bodyPr wrap="none">
            <a:spAutoFit/>
          </a:bodyPr>
          <a:lstStyle/>
          <a:p>
            <a:r>
              <a:rPr lang="es-GB" sz="2400" dirty="0">
                <a:solidFill>
                  <a:schemeClr val="accent5">
                    <a:lumMod val="50000"/>
                  </a:schemeClr>
                </a:solidFill>
              </a:rPr>
              <a:t>it </a:t>
            </a:r>
            <a:r>
              <a:rPr lang="en-GB" sz="2400" dirty="0">
                <a:solidFill>
                  <a:schemeClr val="accent5">
                    <a:lumMod val="50000"/>
                  </a:schemeClr>
                </a:solidFill>
              </a:rPr>
              <a:t>is</a:t>
            </a:r>
            <a:r>
              <a:rPr lang="es-GB" sz="2400" dirty="0">
                <a:solidFill>
                  <a:schemeClr val="accent5">
                    <a:lumMod val="50000"/>
                  </a:schemeClr>
                </a:solidFill>
              </a:rPr>
              <a:t> sunny</a:t>
            </a:r>
          </a:p>
        </p:txBody>
      </p:sp>
      <p:sp>
        <p:nvSpPr>
          <p:cNvPr id="34" name="Rectangle 6">
            <a:extLst>
              <a:ext uri="{FF2B5EF4-FFF2-40B4-BE49-F238E27FC236}">
                <a16:creationId xmlns:a16="http://schemas.microsoft.com/office/drawing/2014/main" id="{1E9A0EE0-CA12-AB45-BACB-9E18B3ED0B67}"/>
              </a:ext>
            </a:extLst>
          </p:cNvPr>
          <p:cNvSpPr/>
          <p:nvPr/>
        </p:nvSpPr>
        <p:spPr>
          <a:xfrm>
            <a:off x="10709333" y="2725585"/>
            <a:ext cx="1954381" cy="830997"/>
          </a:xfrm>
          <a:prstGeom prst="rect">
            <a:avLst/>
          </a:prstGeom>
        </p:spPr>
        <p:txBody>
          <a:bodyPr wrap="square">
            <a:spAutoFit/>
          </a:bodyPr>
          <a:lstStyle/>
          <a:p>
            <a:r>
              <a:rPr lang="es-GB" sz="2400" dirty="0">
                <a:solidFill>
                  <a:schemeClr val="accent5">
                    <a:lumMod val="50000"/>
                  </a:schemeClr>
                </a:solidFill>
              </a:rPr>
              <a:t>it </a:t>
            </a:r>
            <a:r>
              <a:rPr lang="en-GB" sz="2400" dirty="0">
                <a:solidFill>
                  <a:schemeClr val="accent5">
                    <a:lumMod val="50000"/>
                  </a:schemeClr>
                </a:solidFill>
              </a:rPr>
              <a:t>is</a:t>
            </a:r>
            <a:r>
              <a:rPr lang="es-GB" sz="2400" dirty="0">
                <a:solidFill>
                  <a:schemeClr val="accent5">
                    <a:lumMod val="50000"/>
                  </a:schemeClr>
                </a:solidFill>
              </a:rPr>
              <a:t> 20 degrees</a:t>
            </a:r>
          </a:p>
        </p:txBody>
      </p:sp>
      <p:sp>
        <p:nvSpPr>
          <p:cNvPr id="35" name="Rectangle 7">
            <a:extLst>
              <a:ext uri="{FF2B5EF4-FFF2-40B4-BE49-F238E27FC236}">
                <a16:creationId xmlns:a16="http://schemas.microsoft.com/office/drawing/2014/main" id="{955DF21C-F191-7146-A3B9-41D0E2AEA570}"/>
              </a:ext>
            </a:extLst>
          </p:cNvPr>
          <p:cNvSpPr/>
          <p:nvPr/>
        </p:nvSpPr>
        <p:spPr>
          <a:xfrm>
            <a:off x="8305677" y="4331686"/>
            <a:ext cx="4166972" cy="461665"/>
          </a:xfrm>
          <a:prstGeom prst="rect">
            <a:avLst/>
          </a:prstGeom>
        </p:spPr>
        <p:txBody>
          <a:bodyPr wrap="square">
            <a:spAutoFit/>
          </a:bodyPr>
          <a:lstStyle/>
          <a:p>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weather</a:t>
            </a:r>
            <a:r>
              <a:rPr lang="es-ES" sz="2400" dirty="0">
                <a:solidFill>
                  <a:schemeClr val="accent5">
                    <a:lumMod val="50000"/>
                  </a:schemeClr>
                </a:solidFill>
              </a:rPr>
              <a:t> </a:t>
            </a:r>
            <a:r>
              <a:rPr lang="es-ES" sz="2400" dirty="0" err="1">
                <a:solidFill>
                  <a:schemeClr val="accent5">
                    <a:lumMod val="50000"/>
                  </a:schemeClr>
                </a:solidFill>
              </a:rPr>
              <a:t>is</a:t>
            </a:r>
            <a:r>
              <a:rPr lang="es-ES" sz="2400" dirty="0">
                <a:solidFill>
                  <a:schemeClr val="accent5">
                    <a:lumMod val="50000"/>
                  </a:schemeClr>
                </a:solidFill>
              </a:rPr>
              <a:t> </a:t>
            </a:r>
            <a:r>
              <a:rPr lang="es-ES" sz="2400" dirty="0" err="1">
                <a:solidFill>
                  <a:schemeClr val="accent5">
                    <a:lumMod val="50000"/>
                  </a:schemeClr>
                </a:solidFill>
              </a:rPr>
              <a:t>good</a:t>
            </a:r>
            <a:endParaRPr lang="es-ES" sz="2400" dirty="0">
              <a:solidFill>
                <a:schemeClr val="accent5">
                  <a:lumMod val="50000"/>
                </a:schemeClr>
              </a:solidFill>
            </a:endParaRPr>
          </a:p>
        </p:txBody>
      </p:sp>
      <p:sp>
        <p:nvSpPr>
          <p:cNvPr id="36" name="Rectangle 7">
            <a:extLst>
              <a:ext uri="{FF2B5EF4-FFF2-40B4-BE49-F238E27FC236}">
                <a16:creationId xmlns:a16="http://schemas.microsoft.com/office/drawing/2014/main" id="{745F79DD-5F4E-3543-A838-6EEB5C19BF44}"/>
              </a:ext>
            </a:extLst>
          </p:cNvPr>
          <p:cNvSpPr/>
          <p:nvPr/>
        </p:nvSpPr>
        <p:spPr>
          <a:xfrm>
            <a:off x="8292414" y="5487320"/>
            <a:ext cx="4166972" cy="461665"/>
          </a:xfrm>
          <a:prstGeom prst="rect">
            <a:avLst/>
          </a:prstGeom>
        </p:spPr>
        <p:txBody>
          <a:bodyPr wrap="square">
            <a:spAutoFit/>
          </a:bodyPr>
          <a:lstStyle/>
          <a:p>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weather</a:t>
            </a:r>
            <a:r>
              <a:rPr lang="es-ES" sz="2400" dirty="0">
                <a:solidFill>
                  <a:schemeClr val="accent5">
                    <a:lumMod val="50000"/>
                  </a:schemeClr>
                </a:solidFill>
              </a:rPr>
              <a:t> </a:t>
            </a:r>
            <a:r>
              <a:rPr lang="es-ES" sz="2400" dirty="0" err="1">
                <a:solidFill>
                  <a:schemeClr val="accent5">
                    <a:lumMod val="50000"/>
                  </a:schemeClr>
                </a:solidFill>
              </a:rPr>
              <a:t>is</a:t>
            </a:r>
            <a:r>
              <a:rPr lang="es-ES" sz="2400" dirty="0">
                <a:solidFill>
                  <a:schemeClr val="accent5">
                    <a:lumMod val="50000"/>
                  </a:schemeClr>
                </a:solidFill>
              </a:rPr>
              <a:t> </a:t>
            </a:r>
            <a:r>
              <a:rPr lang="es-ES" sz="2400" dirty="0" err="1">
                <a:solidFill>
                  <a:schemeClr val="accent5">
                    <a:lumMod val="50000"/>
                  </a:schemeClr>
                </a:solidFill>
              </a:rPr>
              <a:t>bad</a:t>
            </a:r>
            <a:endParaRPr lang="es-ES" sz="2400" dirty="0">
              <a:solidFill>
                <a:schemeClr val="accent5">
                  <a:lumMod val="50000"/>
                </a:schemeClr>
              </a:solidFill>
            </a:endParaRPr>
          </a:p>
        </p:txBody>
      </p:sp>
      <p:sp>
        <p:nvSpPr>
          <p:cNvPr id="38" name="Rounded Rectangular Callout 4">
            <a:extLst>
              <a:ext uri="{FF2B5EF4-FFF2-40B4-BE49-F238E27FC236}">
                <a16:creationId xmlns:a16="http://schemas.microsoft.com/office/drawing/2014/main" id="{A5AD27FC-A995-2347-8CA8-5E620DC08E8E}"/>
              </a:ext>
            </a:extLst>
          </p:cNvPr>
          <p:cNvSpPr/>
          <p:nvPr/>
        </p:nvSpPr>
        <p:spPr>
          <a:xfrm>
            <a:off x="2585441" y="3371462"/>
            <a:ext cx="5283518" cy="770249"/>
          </a:xfrm>
          <a:prstGeom prst="wedgeRoundRectCallout">
            <a:avLst>
              <a:gd name="adj1" fmla="val 49816"/>
              <a:gd name="adj2" fmla="val 6743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Sometimes the most natural English translation might not start with ‘it is’.</a:t>
            </a:r>
          </a:p>
        </p:txBody>
      </p:sp>
    </p:spTree>
    <p:extLst>
      <p:ext uri="{BB962C8B-B14F-4D97-AF65-F5344CB8AC3E}">
        <p14:creationId xmlns:p14="http://schemas.microsoft.com/office/powerpoint/2010/main" val="21065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8" grpId="0" animBg="1"/>
      <p:bldP spid="3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90" name="Google Shape;790;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dirty="0">
                <a:solidFill>
                  <a:schemeClr val="lt1"/>
                </a:solidFill>
              </a:rPr>
              <a:t>Talking about the weather</a:t>
            </a:r>
            <a:br>
              <a:rPr lang="en-GB" sz="2400" b="1" dirty="0">
                <a:solidFill>
                  <a:schemeClr val="lt1"/>
                </a:solidFill>
              </a:rPr>
            </a:br>
            <a:r>
              <a:rPr lang="en-GB" sz="2400" dirty="0">
                <a:solidFill>
                  <a:schemeClr val="lt1"/>
                </a:solidFill>
              </a:rPr>
              <a:t>Using ‘</a:t>
            </a:r>
            <a:r>
              <a:rPr lang="en-GB" sz="2400" dirty="0" err="1">
                <a:solidFill>
                  <a:schemeClr val="lt1"/>
                </a:solidFill>
              </a:rPr>
              <a:t>hacer</a:t>
            </a:r>
            <a:r>
              <a:rPr lang="en-GB" sz="2400" dirty="0">
                <a:solidFill>
                  <a:schemeClr val="lt1"/>
                </a:solidFill>
              </a:rPr>
              <a:t>’ + weather nouns</a:t>
            </a:r>
            <a:endParaRPr sz="2400" dirty="0">
              <a:solidFill>
                <a:schemeClr val="lt1"/>
              </a:solidFill>
            </a:endParaRPr>
          </a:p>
        </p:txBody>
      </p:sp>
      <p:sp>
        <p:nvSpPr>
          <p:cNvPr id="791" name="Google Shape;791;p28"/>
          <p:cNvSpPr/>
          <p:nvPr/>
        </p:nvSpPr>
        <p:spPr>
          <a:xfrm>
            <a:off x="10210800" y="258166"/>
            <a:ext cx="17173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vocabulario</a:t>
            </a:r>
            <a:endParaRPr sz="2000" b="1" dirty="0">
              <a:solidFill>
                <a:srgbClr val="FFFFFF"/>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CE6CC549-EADB-9342-9A6B-58FD9BD9A2F8}"/>
              </a:ext>
            </a:extLst>
          </p:cNvPr>
          <p:cNvSpPr/>
          <p:nvPr/>
        </p:nvSpPr>
        <p:spPr>
          <a:xfrm>
            <a:off x="1420898" y="5242926"/>
            <a:ext cx="3291286" cy="461665"/>
          </a:xfrm>
          <a:prstGeom prst="rect">
            <a:avLst/>
          </a:prstGeom>
        </p:spPr>
        <p:txBody>
          <a:bodyPr wrap="none">
            <a:spAutoFit/>
          </a:bodyPr>
          <a:lstStyle/>
          <a:p>
            <a:r>
              <a:rPr lang="es-ES" sz="2400" dirty="0">
                <a:solidFill>
                  <a:schemeClr val="accent5">
                    <a:lumMod val="50000"/>
                  </a:schemeClr>
                </a:solidFill>
              </a:rPr>
              <a:t>h</a:t>
            </a:r>
            <a:r>
              <a:rPr lang="es-GB" sz="2400" dirty="0">
                <a:solidFill>
                  <a:schemeClr val="accent5">
                    <a:lumMod val="50000"/>
                  </a:schemeClr>
                </a:solidFill>
              </a:rPr>
              <a:t>ace un día genial =</a:t>
            </a:r>
          </a:p>
        </p:txBody>
      </p:sp>
      <p:sp>
        <p:nvSpPr>
          <p:cNvPr id="3" name="Rectangle 2">
            <a:extLst>
              <a:ext uri="{FF2B5EF4-FFF2-40B4-BE49-F238E27FC236}">
                <a16:creationId xmlns:a16="http://schemas.microsoft.com/office/drawing/2014/main" id="{6F2C4605-AB2E-C44F-8FE9-8DD2E1D08C80}"/>
              </a:ext>
            </a:extLst>
          </p:cNvPr>
          <p:cNvSpPr/>
          <p:nvPr/>
        </p:nvSpPr>
        <p:spPr>
          <a:xfrm>
            <a:off x="1343242" y="4086613"/>
            <a:ext cx="2332690" cy="461665"/>
          </a:xfrm>
          <a:prstGeom prst="rect">
            <a:avLst/>
          </a:prstGeom>
        </p:spPr>
        <p:txBody>
          <a:bodyPr wrap="none">
            <a:spAutoFit/>
          </a:bodyPr>
          <a:lstStyle/>
          <a:p>
            <a:r>
              <a:rPr lang="es-ES" sz="2400" dirty="0">
                <a:solidFill>
                  <a:schemeClr val="accent5">
                    <a:lumMod val="50000"/>
                  </a:schemeClr>
                </a:solidFill>
              </a:rPr>
              <a:t>h</a:t>
            </a:r>
            <a:r>
              <a:rPr lang="es-GB" sz="2400" dirty="0">
                <a:solidFill>
                  <a:schemeClr val="accent5">
                    <a:lumMod val="50000"/>
                  </a:schemeClr>
                </a:solidFill>
              </a:rPr>
              <a:t>ace</a:t>
            </a:r>
            <a:r>
              <a:rPr lang="es-ES" sz="2400" dirty="0">
                <a:solidFill>
                  <a:schemeClr val="accent5">
                    <a:lumMod val="50000"/>
                  </a:schemeClr>
                </a:solidFill>
              </a:rPr>
              <a:t> </a:t>
            </a:r>
            <a:r>
              <a:rPr lang="es-GB" sz="2400" dirty="0">
                <a:solidFill>
                  <a:schemeClr val="accent5">
                    <a:lumMod val="50000"/>
                  </a:schemeClr>
                </a:solidFill>
              </a:rPr>
              <a:t>fresco = </a:t>
            </a:r>
          </a:p>
        </p:txBody>
      </p:sp>
      <p:sp>
        <p:nvSpPr>
          <p:cNvPr id="4" name="Rectangle 3">
            <a:extLst>
              <a:ext uri="{FF2B5EF4-FFF2-40B4-BE49-F238E27FC236}">
                <a16:creationId xmlns:a16="http://schemas.microsoft.com/office/drawing/2014/main" id="{94A4F96D-13AA-8A4F-9EC6-999C33F6A989}"/>
              </a:ext>
            </a:extLst>
          </p:cNvPr>
          <p:cNvSpPr/>
          <p:nvPr/>
        </p:nvSpPr>
        <p:spPr>
          <a:xfrm>
            <a:off x="1343242" y="2955794"/>
            <a:ext cx="2101857" cy="461665"/>
          </a:xfrm>
          <a:prstGeom prst="rect">
            <a:avLst/>
          </a:prstGeom>
        </p:spPr>
        <p:txBody>
          <a:bodyPr wrap="none">
            <a:spAutoFit/>
          </a:bodyPr>
          <a:lstStyle/>
          <a:p>
            <a:r>
              <a:rPr lang="es-ES" sz="2400" dirty="0">
                <a:solidFill>
                  <a:schemeClr val="accent5">
                    <a:lumMod val="50000"/>
                  </a:schemeClr>
                </a:solidFill>
              </a:rPr>
              <a:t>h</a:t>
            </a:r>
            <a:r>
              <a:rPr lang="es-GB" sz="2400" dirty="0">
                <a:solidFill>
                  <a:schemeClr val="accent5">
                    <a:lumMod val="50000"/>
                  </a:schemeClr>
                </a:solidFill>
              </a:rPr>
              <a:t>ace</a:t>
            </a:r>
            <a:r>
              <a:rPr lang="es-ES" sz="2400" dirty="0">
                <a:solidFill>
                  <a:schemeClr val="accent5">
                    <a:lumMod val="50000"/>
                  </a:schemeClr>
                </a:solidFill>
              </a:rPr>
              <a:t> </a:t>
            </a:r>
            <a:r>
              <a:rPr lang="es-GB" sz="2400" dirty="0">
                <a:solidFill>
                  <a:schemeClr val="accent5">
                    <a:lumMod val="50000"/>
                  </a:schemeClr>
                </a:solidFill>
              </a:rPr>
              <a:t>calor =</a:t>
            </a:r>
          </a:p>
        </p:txBody>
      </p:sp>
      <p:sp>
        <p:nvSpPr>
          <p:cNvPr id="5" name="Rectangle 4">
            <a:extLst>
              <a:ext uri="{FF2B5EF4-FFF2-40B4-BE49-F238E27FC236}">
                <a16:creationId xmlns:a16="http://schemas.microsoft.com/office/drawing/2014/main" id="{0042379D-6B4B-F649-AC7A-92FBC8B552B0}"/>
              </a:ext>
            </a:extLst>
          </p:cNvPr>
          <p:cNvSpPr/>
          <p:nvPr/>
        </p:nvSpPr>
        <p:spPr>
          <a:xfrm>
            <a:off x="1343242" y="1723947"/>
            <a:ext cx="1789272" cy="461665"/>
          </a:xfrm>
          <a:prstGeom prst="rect">
            <a:avLst/>
          </a:prstGeom>
        </p:spPr>
        <p:txBody>
          <a:bodyPr wrap="none">
            <a:spAutoFit/>
          </a:bodyPr>
          <a:lstStyle/>
          <a:p>
            <a:r>
              <a:rPr lang="es-ES" sz="2400" dirty="0">
                <a:solidFill>
                  <a:schemeClr val="accent5">
                    <a:lumMod val="50000"/>
                  </a:schemeClr>
                </a:solidFill>
              </a:rPr>
              <a:t>h</a:t>
            </a:r>
            <a:r>
              <a:rPr lang="es-GB" sz="2400" dirty="0">
                <a:solidFill>
                  <a:schemeClr val="accent5">
                    <a:lumMod val="50000"/>
                  </a:schemeClr>
                </a:solidFill>
              </a:rPr>
              <a:t>ace</a:t>
            </a:r>
            <a:r>
              <a:rPr lang="es-ES" sz="2400" dirty="0">
                <a:solidFill>
                  <a:schemeClr val="accent5">
                    <a:lumMod val="50000"/>
                  </a:schemeClr>
                </a:solidFill>
              </a:rPr>
              <a:t> </a:t>
            </a:r>
            <a:r>
              <a:rPr lang="es-GB" sz="2400" dirty="0">
                <a:solidFill>
                  <a:schemeClr val="accent5">
                    <a:lumMod val="50000"/>
                  </a:schemeClr>
                </a:solidFill>
              </a:rPr>
              <a:t>frío =</a:t>
            </a:r>
          </a:p>
        </p:txBody>
      </p:sp>
      <p:sp>
        <p:nvSpPr>
          <p:cNvPr id="6" name="Rectangle 5">
            <a:extLst>
              <a:ext uri="{FF2B5EF4-FFF2-40B4-BE49-F238E27FC236}">
                <a16:creationId xmlns:a16="http://schemas.microsoft.com/office/drawing/2014/main" id="{CD41AAED-CBA0-C74F-9C6A-EFE5351FCD7B}"/>
              </a:ext>
            </a:extLst>
          </p:cNvPr>
          <p:cNvSpPr/>
          <p:nvPr/>
        </p:nvSpPr>
        <p:spPr>
          <a:xfrm>
            <a:off x="7868958" y="1612228"/>
            <a:ext cx="1720343" cy="461665"/>
          </a:xfrm>
          <a:prstGeom prst="rect">
            <a:avLst/>
          </a:prstGeom>
        </p:spPr>
        <p:txBody>
          <a:bodyPr wrap="none">
            <a:spAutoFit/>
          </a:bodyPr>
          <a:lstStyle/>
          <a:p>
            <a:r>
              <a:rPr lang="es-GB" sz="2400" dirty="0">
                <a:solidFill>
                  <a:schemeClr val="accent5">
                    <a:lumMod val="50000"/>
                  </a:schemeClr>
                </a:solidFill>
              </a:rPr>
              <a:t>h</a:t>
            </a:r>
            <a:r>
              <a:rPr lang="en-GB" sz="2400" dirty="0">
                <a:solidFill>
                  <a:schemeClr val="accent5">
                    <a:lumMod val="50000"/>
                  </a:schemeClr>
                </a:solidFill>
              </a:rPr>
              <a:t>ace</a:t>
            </a:r>
            <a:r>
              <a:rPr lang="es-GB" sz="2400" dirty="0">
                <a:solidFill>
                  <a:schemeClr val="accent5">
                    <a:lumMod val="50000"/>
                  </a:schemeClr>
                </a:solidFill>
              </a:rPr>
              <a:t> sol =</a:t>
            </a:r>
          </a:p>
        </p:txBody>
      </p:sp>
      <p:sp>
        <p:nvSpPr>
          <p:cNvPr id="7" name="Rectangle 6">
            <a:extLst>
              <a:ext uri="{FF2B5EF4-FFF2-40B4-BE49-F238E27FC236}">
                <a16:creationId xmlns:a16="http://schemas.microsoft.com/office/drawing/2014/main" id="{52EEFC32-A0E7-9640-815C-091555661592}"/>
              </a:ext>
            </a:extLst>
          </p:cNvPr>
          <p:cNvSpPr/>
          <p:nvPr/>
        </p:nvSpPr>
        <p:spPr>
          <a:xfrm>
            <a:off x="7868958" y="2767863"/>
            <a:ext cx="2890535" cy="461665"/>
          </a:xfrm>
          <a:prstGeom prst="rect">
            <a:avLst/>
          </a:prstGeom>
        </p:spPr>
        <p:txBody>
          <a:bodyPr wrap="none">
            <a:spAutoFit/>
          </a:bodyPr>
          <a:lstStyle/>
          <a:p>
            <a:r>
              <a:rPr lang="es-GB" sz="2400" dirty="0">
                <a:solidFill>
                  <a:schemeClr val="accent5">
                    <a:lumMod val="50000"/>
                  </a:schemeClr>
                </a:solidFill>
              </a:rPr>
              <a:t>h</a:t>
            </a:r>
            <a:r>
              <a:rPr lang="en-GB" sz="2400" dirty="0">
                <a:solidFill>
                  <a:schemeClr val="accent5">
                    <a:lumMod val="50000"/>
                  </a:schemeClr>
                </a:solidFill>
              </a:rPr>
              <a:t>ace</a:t>
            </a:r>
            <a:r>
              <a:rPr lang="es-GB" sz="2400" dirty="0">
                <a:solidFill>
                  <a:schemeClr val="accent5">
                    <a:lumMod val="50000"/>
                  </a:schemeClr>
                </a:solidFill>
              </a:rPr>
              <a:t> 20 grados = </a:t>
            </a:r>
          </a:p>
        </p:txBody>
      </p:sp>
      <p:sp>
        <p:nvSpPr>
          <p:cNvPr id="8" name="Rectangle 7">
            <a:extLst>
              <a:ext uri="{FF2B5EF4-FFF2-40B4-BE49-F238E27FC236}">
                <a16:creationId xmlns:a16="http://schemas.microsoft.com/office/drawing/2014/main" id="{55B287DF-F4D0-DD45-878C-178F92E9531E}"/>
              </a:ext>
            </a:extLst>
          </p:cNvPr>
          <p:cNvSpPr/>
          <p:nvPr/>
        </p:nvSpPr>
        <p:spPr>
          <a:xfrm>
            <a:off x="7868958" y="3923498"/>
            <a:ext cx="4166973" cy="461665"/>
          </a:xfrm>
          <a:prstGeom prst="rect">
            <a:avLst/>
          </a:prstGeom>
        </p:spPr>
        <p:txBody>
          <a:bodyPr wrap="square">
            <a:spAutoFit/>
          </a:bodyPr>
          <a:lstStyle/>
          <a:p>
            <a:r>
              <a:rPr lang="es-GB" sz="2400" dirty="0">
                <a:solidFill>
                  <a:schemeClr val="accent5">
                    <a:lumMod val="50000"/>
                  </a:schemeClr>
                </a:solidFill>
              </a:rPr>
              <a:t>h</a:t>
            </a:r>
            <a:r>
              <a:rPr lang="en-GB" sz="2400" dirty="0">
                <a:solidFill>
                  <a:schemeClr val="accent5">
                    <a:lumMod val="50000"/>
                  </a:schemeClr>
                </a:solidFill>
              </a:rPr>
              <a:t>ace</a:t>
            </a:r>
            <a:r>
              <a:rPr lang="es-GB" sz="2400" dirty="0">
                <a:solidFill>
                  <a:schemeClr val="accent5">
                    <a:lumMod val="50000"/>
                  </a:schemeClr>
                </a:solidFill>
              </a:rPr>
              <a:t> buen</a:t>
            </a:r>
            <a:r>
              <a:rPr lang="es-ES" sz="2400" dirty="0">
                <a:solidFill>
                  <a:schemeClr val="accent5">
                    <a:lumMod val="50000"/>
                  </a:schemeClr>
                </a:solidFill>
              </a:rPr>
              <a:t> tiempo =</a:t>
            </a:r>
          </a:p>
        </p:txBody>
      </p:sp>
      <p:sp>
        <p:nvSpPr>
          <p:cNvPr id="9" name="Rectangle 8">
            <a:extLst>
              <a:ext uri="{FF2B5EF4-FFF2-40B4-BE49-F238E27FC236}">
                <a16:creationId xmlns:a16="http://schemas.microsoft.com/office/drawing/2014/main" id="{D555C72F-E065-D747-9E74-0559D1E5662F}"/>
              </a:ext>
            </a:extLst>
          </p:cNvPr>
          <p:cNvSpPr/>
          <p:nvPr/>
        </p:nvSpPr>
        <p:spPr>
          <a:xfrm>
            <a:off x="7868958" y="5079132"/>
            <a:ext cx="3047629" cy="461665"/>
          </a:xfrm>
          <a:prstGeom prst="rect">
            <a:avLst/>
          </a:prstGeom>
        </p:spPr>
        <p:txBody>
          <a:bodyPr wrap="none">
            <a:spAutoFit/>
          </a:bodyPr>
          <a:lstStyle/>
          <a:p>
            <a:r>
              <a:rPr lang="es-ES" sz="2400" dirty="0">
                <a:solidFill>
                  <a:schemeClr val="accent5">
                    <a:lumMod val="50000"/>
                  </a:schemeClr>
                </a:solidFill>
              </a:rPr>
              <a:t>hace </a:t>
            </a:r>
            <a:r>
              <a:rPr lang="es-GB" sz="2400" dirty="0">
                <a:solidFill>
                  <a:schemeClr val="accent5">
                    <a:lumMod val="50000"/>
                  </a:schemeClr>
                </a:solidFill>
              </a:rPr>
              <a:t>mal tiempo =</a:t>
            </a:r>
          </a:p>
        </p:txBody>
      </p:sp>
      <p:pic>
        <p:nvPicPr>
          <p:cNvPr id="16" name="Picture 10" descr="Clip art - Sun png vector element png download - 2147*2110 - Free ...">
            <a:extLst>
              <a:ext uri="{FF2B5EF4-FFF2-40B4-BE49-F238E27FC236}">
                <a16:creationId xmlns:a16="http://schemas.microsoft.com/office/drawing/2014/main" id="{EE235AE8-9795-1844-BE41-25F812F8D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993" y="1254186"/>
            <a:ext cx="1048109" cy="102998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42">
            <a:extLst>
              <a:ext uri="{FF2B5EF4-FFF2-40B4-BE49-F238E27FC236}">
                <a16:creationId xmlns:a16="http://schemas.microsoft.com/office/drawing/2014/main" id="{6CD3F0F4-FB90-2E46-9D9C-B91F6F9EFF7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8222" y1="54800" x2="44333" y2="17300"/>
                        <a14:foregroundMark x1="56111" y1="55600" x2="51889" y2="30100"/>
                        <a14:foregroundMark x1="51889" y1="30100" x2="51889" y2="11700"/>
                      </a14:backgroundRemoval>
                    </a14:imgEffect>
                  </a14:imgLayer>
                </a14:imgProps>
              </a:ext>
            </a:extLst>
          </a:blip>
          <a:stretch>
            <a:fillRect/>
          </a:stretch>
        </p:blipFill>
        <p:spPr>
          <a:xfrm>
            <a:off x="253276" y="3681438"/>
            <a:ext cx="1089966" cy="1211073"/>
          </a:xfrm>
          <a:prstGeom prst="rect">
            <a:avLst/>
          </a:prstGeom>
        </p:spPr>
      </p:pic>
      <p:pic>
        <p:nvPicPr>
          <p:cNvPr id="19" name="Picture 12" descr="temperature clipart - Clip Art Library">
            <a:extLst>
              <a:ext uri="{FF2B5EF4-FFF2-40B4-BE49-F238E27FC236}">
                <a16:creationId xmlns:a16="http://schemas.microsoft.com/office/drawing/2014/main" id="{A363ADCF-A902-2241-A7BF-8C4F981AFED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6110"/>
          <a:stretch/>
        </p:blipFill>
        <p:spPr bwMode="auto">
          <a:xfrm>
            <a:off x="541418" y="1274444"/>
            <a:ext cx="513682" cy="136759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A076966-9343-A841-AB06-B7A5833A21AC}"/>
              </a:ext>
            </a:extLst>
          </p:cNvPr>
          <p:cNvGrpSpPr/>
          <p:nvPr/>
        </p:nvGrpSpPr>
        <p:grpSpPr>
          <a:xfrm>
            <a:off x="6755733" y="2502161"/>
            <a:ext cx="1451707" cy="807303"/>
            <a:chOff x="7436188" y="3389116"/>
            <a:chExt cx="801618" cy="579498"/>
          </a:xfrm>
        </p:grpSpPr>
        <p:pic>
          <p:nvPicPr>
            <p:cNvPr id="15" name="Imagen 41">
              <a:extLst>
                <a:ext uri="{FF2B5EF4-FFF2-40B4-BE49-F238E27FC236}">
                  <a16:creationId xmlns:a16="http://schemas.microsoft.com/office/drawing/2014/main" id="{A814C1D5-6200-8E47-8F68-04A15E32A04A}"/>
                </a:ext>
              </a:extLst>
            </p:cNvPr>
            <p:cNvPicPr>
              <a:picLocks noChangeAspect="1"/>
            </p:cNvPicPr>
            <p:nvPr/>
          </p:nvPicPr>
          <p:blipFill>
            <a:blip r:embed="rId8"/>
            <a:stretch>
              <a:fillRect/>
            </a:stretch>
          </p:blipFill>
          <p:spPr>
            <a:xfrm>
              <a:off x="7436188" y="3396816"/>
              <a:ext cx="148161" cy="571798"/>
            </a:xfrm>
            <a:prstGeom prst="rect">
              <a:avLst/>
            </a:prstGeom>
          </p:spPr>
        </p:pic>
        <p:sp>
          <p:nvSpPr>
            <p:cNvPr id="20" name="CuadroTexto 20">
              <a:extLst>
                <a:ext uri="{FF2B5EF4-FFF2-40B4-BE49-F238E27FC236}">
                  <a16:creationId xmlns:a16="http://schemas.microsoft.com/office/drawing/2014/main" id="{BE274742-800B-1847-AA68-2CBD195CFA76}"/>
                </a:ext>
              </a:extLst>
            </p:cNvPr>
            <p:cNvSpPr txBox="1"/>
            <p:nvPr/>
          </p:nvSpPr>
          <p:spPr>
            <a:xfrm>
              <a:off x="7508119" y="3389116"/>
              <a:ext cx="729687" cy="369332"/>
            </a:xfrm>
            <a:prstGeom prst="rect">
              <a:avLst/>
            </a:prstGeom>
            <a:noFill/>
          </p:spPr>
          <p:txBody>
            <a:bodyPr wrap="none" rtlCol="0">
              <a:spAutoFit/>
            </a:bodyPr>
            <a:lstStyle/>
            <a:p>
              <a:pPr algn="l"/>
              <a:r>
                <a:rPr lang="es-ES" dirty="0">
                  <a:solidFill>
                    <a:schemeClr val="accent5">
                      <a:lumMod val="50000"/>
                    </a:schemeClr>
                  </a:solidFill>
                </a:rPr>
                <a:t>20</a:t>
              </a:r>
              <a:r>
                <a:rPr lang="es-ES" baseline="30000" dirty="0">
                  <a:solidFill>
                    <a:schemeClr val="accent5">
                      <a:lumMod val="50000"/>
                    </a:schemeClr>
                  </a:solidFill>
                </a:rPr>
                <a:t>o</a:t>
              </a:r>
              <a:r>
                <a:rPr lang="es-ES" dirty="0">
                  <a:solidFill>
                    <a:schemeClr val="accent5">
                      <a:lumMod val="50000"/>
                    </a:schemeClr>
                  </a:solidFill>
                </a:rPr>
                <a:t>C</a:t>
              </a:r>
              <a:endParaRPr lang="es-GB" dirty="0">
                <a:solidFill>
                  <a:schemeClr val="accent5">
                    <a:lumMod val="50000"/>
                  </a:schemeClr>
                </a:solidFill>
              </a:endParaRPr>
            </a:p>
          </p:txBody>
        </p:sp>
      </p:grpSp>
      <p:pic>
        <p:nvPicPr>
          <p:cNvPr id="21" name="Picture 12" descr="temperature clipart - Clip Art Library">
            <a:extLst>
              <a:ext uri="{FF2B5EF4-FFF2-40B4-BE49-F238E27FC236}">
                <a16:creationId xmlns:a16="http://schemas.microsoft.com/office/drawing/2014/main" id="{2C4A7D8D-15F4-354A-88A8-FFF9EF474B1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6919" b="18129"/>
          <a:stretch/>
        </p:blipFill>
        <p:spPr bwMode="auto">
          <a:xfrm>
            <a:off x="480455" y="2588959"/>
            <a:ext cx="635609" cy="114555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8A1D61F-54DD-CA40-ABD0-C9FFC294E03D}"/>
              </a:ext>
            </a:extLst>
          </p:cNvPr>
          <p:cNvGrpSpPr/>
          <p:nvPr/>
        </p:nvGrpSpPr>
        <p:grpSpPr>
          <a:xfrm>
            <a:off x="6296030" y="3354959"/>
            <a:ext cx="1362068" cy="1056012"/>
            <a:chOff x="6655162" y="4106058"/>
            <a:chExt cx="1082813" cy="964062"/>
          </a:xfrm>
        </p:grpSpPr>
        <p:pic>
          <p:nvPicPr>
            <p:cNvPr id="3074" name="Picture 2" descr="Sky, Blue, Clouds, Weather, Blue Sky, Sky Blue">
              <a:extLst>
                <a:ext uri="{FF2B5EF4-FFF2-40B4-BE49-F238E27FC236}">
                  <a16:creationId xmlns:a16="http://schemas.microsoft.com/office/drawing/2014/main" id="{F8F25CF4-7F11-764A-AB49-D9FDBD03FA0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372" r="14083"/>
            <a:stretch/>
          </p:blipFill>
          <p:spPr bwMode="auto">
            <a:xfrm>
              <a:off x="6817306" y="4106058"/>
              <a:ext cx="920669" cy="9640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lip art - Sun png vector element png download - 2147*2110 - Free ...">
              <a:extLst>
                <a:ext uri="{FF2B5EF4-FFF2-40B4-BE49-F238E27FC236}">
                  <a16:creationId xmlns:a16="http://schemas.microsoft.com/office/drawing/2014/main" id="{5A239E09-FDD7-B343-A72E-88546193E8E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5162" y="4116922"/>
              <a:ext cx="578755" cy="5687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E864E00-9732-1C4E-AE75-B14834CC52EC}"/>
              </a:ext>
            </a:extLst>
          </p:cNvPr>
          <p:cNvGrpSpPr/>
          <p:nvPr/>
        </p:nvGrpSpPr>
        <p:grpSpPr>
          <a:xfrm>
            <a:off x="69654" y="4981240"/>
            <a:ext cx="1274405" cy="1133664"/>
            <a:chOff x="740594" y="5292486"/>
            <a:chExt cx="1106406" cy="974019"/>
          </a:xfrm>
        </p:grpSpPr>
        <p:pic>
          <p:nvPicPr>
            <p:cNvPr id="23" name="Picture 2" descr="Sky, Blue, Clouds, Weather, Blue Sky, Sky Blue">
              <a:extLst>
                <a:ext uri="{FF2B5EF4-FFF2-40B4-BE49-F238E27FC236}">
                  <a16:creationId xmlns:a16="http://schemas.microsoft.com/office/drawing/2014/main" id="{BEE41CAB-F55D-F14F-8652-03B10E61840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5112" r="15465"/>
            <a:stretch/>
          </p:blipFill>
          <p:spPr bwMode="auto">
            <a:xfrm>
              <a:off x="900720" y="5302443"/>
              <a:ext cx="946280" cy="9640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lip art - Sun png vector element png download - 2147*2110 - Free ...">
              <a:extLst>
                <a:ext uri="{FF2B5EF4-FFF2-40B4-BE49-F238E27FC236}">
                  <a16:creationId xmlns:a16="http://schemas.microsoft.com/office/drawing/2014/main" id="{FF870F6A-FCA9-2348-844B-515DBEE8402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0594" y="5292486"/>
              <a:ext cx="578755" cy="5687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and, Thumbs, Up, Like, Confirm, Okay">
              <a:extLst>
                <a:ext uri="{FF2B5EF4-FFF2-40B4-BE49-F238E27FC236}">
                  <a16:creationId xmlns:a16="http://schemas.microsoft.com/office/drawing/2014/main" id="{97B08847-6A7C-D944-975E-2C5388E967F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54343" y="5701249"/>
              <a:ext cx="324373" cy="53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2" name="Picture 10" descr="Storm, Windstorm, Severe Storm">
            <a:extLst>
              <a:ext uri="{FF2B5EF4-FFF2-40B4-BE49-F238E27FC236}">
                <a16:creationId xmlns:a16="http://schemas.microsoft.com/office/drawing/2014/main" id="{E4602A5A-F67B-AB48-A8BF-66F8AE20879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32133" y="4867476"/>
            <a:ext cx="1364239" cy="121107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4">
            <a:extLst>
              <a:ext uri="{FF2B5EF4-FFF2-40B4-BE49-F238E27FC236}">
                <a16:creationId xmlns:a16="http://schemas.microsoft.com/office/drawing/2014/main" id="{3A5EFC6E-C7F1-AA45-86EE-B3BDEAEDA7FE}"/>
              </a:ext>
            </a:extLst>
          </p:cNvPr>
          <p:cNvSpPr/>
          <p:nvPr/>
        </p:nvSpPr>
        <p:spPr>
          <a:xfrm>
            <a:off x="3259634" y="1731693"/>
            <a:ext cx="1335622" cy="461665"/>
          </a:xfrm>
          <a:prstGeom prst="rect">
            <a:avLst/>
          </a:prstGeom>
        </p:spPr>
        <p:txBody>
          <a:bodyPr wrap="none">
            <a:spAutoFit/>
          </a:bodyPr>
          <a:lstStyle/>
          <a:p>
            <a:r>
              <a:rPr lang="es-ES" sz="2400" dirty="0" err="1">
                <a:solidFill>
                  <a:schemeClr val="accent5">
                    <a:lumMod val="50000"/>
                  </a:schemeClr>
                </a:solidFill>
              </a:rPr>
              <a:t>it’s</a:t>
            </a:r>
            <a:r>
              <a:rPr lang="es-ES" sz="2400" dirty="0">
                <a:solidFill>
                  <a:schemeClr val="accent5">
                    <a:lumMod val="50000"/>
                  </a:schemeClr>
                </a:solidFill>
              </a:rPr>
              <a:t> </a:t>
            </a:r>
            <a:r>
              <a:rPr lang="es-ES" sz="2400" dirty="0" err="1">
                <a:solidFill>
                  <a:schemeClr val="accent5">
                    <a:lumMod val="50000"/>
                  </a:schemeClr>
                </a:solidFill>
              </a:rPr>
              <a:t>cold</a:t>
            </a:r>
            <a:endParaRPr lang="es-GB" sz="2400" dirty="0">
              <a:solidFill>
                <a:schemeClr val="accent5">
                  <a:lumMod val="50000"/>
                </a:schemeClr>
              </a:solidFill>
            </a:endParaRPr>
          </a:p>
        </p:txBody>
      </p:sp>
      <p:sp>
        <p:nvSpPr>
          <p:cNvPr id="30" name="Rectangle 3">
            <a:extLst>
              <a:ext uri="{FF2B5EF4-FFF2-40B4-BE49-F238E27FC236}">
                <a16:creationId xmlns:a16="http://schemas.microsoft.com/office/drawing/2014/main" id="{C7D33458-37D9-CF47-8B4B-E8CA12AA900F}"/>
              </a:ext>
            </a:extLst>
          </p:cNvPr>
          <p:cNvSpPr/>
          <p:nvPr/>
        </p:nvSpPr>
        <p:spPr>
          <a:xfrm>
            <a:off x="3496562" y="2950710"/>
            <a:ext cx="1156086" cy="461665"/>
          </a:xfrm>
          <a:prstGeom prst="rect">
            <a:avLst/>
          </a:prstGeom>
        </p:spPr>
        <p:txBody>
          <a:bodyPr wrap="none">
            <a:spAutoFit/>
          </a:bodyPr>
          <a:lstStyle/>
          <a:p>
            <a:r>
              <a:rPr lang="es-ES" sz="2400" dirty="0" err="1">
                <a:solidFill>
                  <a:schemeClr val="accent5">
                    <a:lumMod val="50000"/>
                  </a:schemeClr>
                </a:solidFill>
              </a:rPr>
              <a:t>it’s</a:t>
            </a:r>
            <a:r>
              <a:rPr lang="es-ES" sz="2400" dirty="0">
                <a:solidFill>
                  <a:schemeClr val="accent5">
                    <a:lumMod val="50000"/>
                  </a:schemeClr>
                </a:solidFill>
              </a:rPr>
              <a:t> </a:t>
            </a:r>
            <a:r>
              <a:rPr lang="es-ES" sz="2400" dirty="0" err="1">
                <a:solidFill>
                  <a:schemeClr val="accent5">
                    <a:lumMod val="50000"/>
                  </a:schemeClr>
                </a:solidFill>
              </a:rPr>
              <a:t>hot</a:t>
            </a:r>
            <a:endParaRPr lang="es-GB" sz="2400" dirty="0">
              <a:solidFill>
                <a:schemeClr val="accent5">
                  <a:lumMod val="50000"/>
                </a:schemeClr>
              </a:solidFill>
            </a:endParaRPr>
          </a:p>
        </p:txBody>
      </p:sp>
      <p:sp>
        <p:nvSpPr>
          <p:cNvPr id="31" name="Rectangle 3">
            <a:extLst>
              <a:ext uri="{FF2B5EF4-FFF2-40B4-BE49-F238E27FC236}">
                <a16:creationId xmlns:a16="http://schemas.microsoft.com/office/drawing/2014/main" id="{77720875-FB1B-2145-81FA-2CE89D5CF0C9}"/>
              </a:ext>
            </a:extLst>
          </p:cNvPr>
          <p:cNvSpPr/>
          <p:nvPr/>
        </p:nvSpPr>
        <p:spPr>
          <a:xfrm>
            <a:off x="3822643" y="4024837"/>
            <a:ext cx="1714612" cy="830997"/>
          </a:xfrm>
          <a:prstGeom prst="rect">
            <a:avLst/>
          </a:prstGeom>
        </p:spPr>
        <p:txBody>
          <a:bodyPr wrap="square">
            <a:spAutoFit/>
          </a:bodyPr>
          <a:lstStyle/>
          <a:p>
            <a:r>
              <a:rPr lang="es-ES" sz="2400" dirty="0" err="1">
                <a:solidFill>
                  <a:schemeClr val="accent5">
                    <a:lumMod val="50000"/>
                  </a:schemeClr>
                </a:solidFill>
              </a:rPr>
              <a:t>it’s</a:t>
            </a:r>
            <a:r>
              <a:rPr lang="es-ES" sz="2400" dirty="0">
                <a:solidFill>
                  <a:schemeClr val="accent5">
                    <a:lumMod val="50000"/>
                  </a:schemeClr>
                </a:solidFill>
              </a:rPr>
              <a:t> </a:t>
            </a:r>
            <a:r>
              <a:rPr lang="es-ES" sz="2400" dirty="0" err="1">
                <a:solidFill>
                  <a:schemeClr val="accent5">
                    <a:lumMod val="50000"/>
                  </a:schemeClr>
                </a:solidFill>
              </a:rPr>
              <a:t>cool</a:t>
            </a:r>
            <a:r>
              <a:rPr lang="es-ES" sz="2400" dirty="0">
                <a:solidFill>
                  <a:schemeClr val="accent5">
                    <a:lumMod val="50000"/>
                  </a:schemeClr>
                </a:solidFill>
              </a:rPr>
              <a:t>, </a:t>
            </a:r>
            <a:r>
              <a:rPr lang="es-ES" sz="2400" dirty="0" err="1">
                <a:solidFill>
                  <a:schemeClr val="accent5">
                    <a:lumMod val="50000"/>
                  </a:schemeClr>
                </a:solidFill>
              </a:rPr>
              <a:t>it’s</a:t>
            </a:r>
            <a:r>
              <a:rPr lang="es-ES" sz="2400" dirty="0">
                <a:solidFill>
                  <a:schemeClr val="accent5">
                    <a:lumMod val="50000"/>
                  </a:schemeClr>
                </a:solidFill>
              </a:rPr>
              <a:t> </a:t>
            </a:r>
            <a:r>
              <a:rPr lang="es-ES" sz="2400" dirty="0" err="1">
                <a:solidFill>
                  <a:schemeClr val="accent5">
                    <a:lumMod val="50000"/>
                  </a:schemeClr>
                </a:solidFill>
              </a:rPr>
              <a:t>chilly</a:t>
            </a:r>
            <a:endParaRPr lang="es-GB" sz="2400" dirty="0">
              <a:solidFill>
                <a:schemeClr val="accent5">
                  <a:lumMod val="50000"/>
                </a:schemeClr>
              </a:solidFill>
            </a:endParaRPr>
          </a:p>
        </p:txBody>
      </p:sp>
      <p:sp>
        <p:nvSpPr>
          <p:cNvPr id="32" name="Rectangle 1">
            <a:extLst>
              <a:ext uri="{FF2B5EF4-FFF2-40B4-BE49-F238E27FC236}">
                <a16:creationId xmlns:a16="http://schemas.microsoft.com/office/drawing/2014/main" id="{1F121A28-00B2-8443-8540-3F6924F9A397}"/>
              </a:ext>
            </a:extLst>
          </p:cNvPr>
          <p:cNvSpPr/>
          <p:nvPr/>
        </p:nvSpPr>
        <p:spPr>
          <a:xfrm>
            <a:off x="4652648" y="5217965"/>
            <a:ext cx="1834218" cy="830997"/>
          </a:xfrm>
          <a:prstGeom prst="rect">
            <a:avLst/>
          </a:prstGeom>
        </p:spPr>
        <p:txBody>
          <a:bodyPr wrap="square">
            <a:spAutoFit/>
          </a:bodyPr>
          <a:lstStyle/>
          <a:p>
            <a:r>
              <a:rPr lang="es-ES" sz="2400" dirty="0" err="1">
                <a:solidFill>
                  <a:schemeClr val="accent5">
                    <a:lumMod val="50000"/>
                  </a:schemeClr>
                </a:solidFill>
              </a:rPr>
              <a:t>it’s</a:t>
            </a:r>
            <a:r>
              <a:rPr lang="es-ES" sz="2400" dirty="0">
                <a:solidFill>
                  <a:schemeClr val="accent5">
                    <a:lumMod val="50000"/>
                  </a:schemeClr>
                </a:solidFill>
              </a:rPr>
              <a:t> a </a:t>
            </a:r>
            <a:r>
              <a:rPr lang="es-ES" sz="2400" dirty="0" err="1">
                <a:solidFill>
                  <a:schemeClr val="accent5">
                    <a:lumMod val="50000"/>
                  </a:schemeClr>
                </a:solidFill>
              </a:rPr>
              <a:t>nice</a:t>
            </a:r>
            <a:r>
              <a:rPr lang="es-ES" sz="2400" dirty="0">
                <a:solidFill>
                  <a:schemeClr val="accent5">
                    <a:lumMod val="50000"/>
                  </a:schemeClr>
                </a:solidFill>
              </a:rPr>
              <a:t> </a:t>
            </a:r>
            <a:r>
              <a:rPr lang="es-ES" sz="2400" dirty="0" err="1">
                <a:solidFill>
                  <a:schemeClr val="accent5">
                    <a:lumMod val="50000"/>
                  </a:schemeClr>
                </a:solidFill>
              </a:rPr>
              <a:t>day</a:t>
            </a:r>
            <a:endParaRPr lang="es-GB" sz="2400" dirty="0">
              <a:solidFill>
                <a:schemeClr val="accent5">
                  <a:lumMod val="50000"/>
                </a:schemeClr>
              </a:solidFill>
            </a:endParaRPr>
          </a:p>
        </p:txBody>
      </p:sp>
      <p:sp>
        <p:nvSpPr>
          <p:cNvPr id="33" name="Rectangle 5">
            <a:extLst>
              <a:ext uri="{FF2B5EF4-FFF2-40B4-BE49-F238E27FC236}">
                <a16:creationId xmlns:a16="http://schemas.microsoft.com/office/drawing/2014/main" id="{5FCF8071-C499-7042-AC9E-03D9F7990C7B}"/>
              </a:ext>
            </a:extLst>
          </p:cNvPr>
          <p:cNvSpPr/>
          <p:nvPr/>
        </p:nvSpPr>
        <p:spPr>
          <a:xfrm>
            <a:off x="9720747" y="1612228"/>
            <a:ext cx="1548822" cy="461665"/>
          </a:xfrm>
          <a:prstGeom prst="rect">
            <a:avLst/>
          </a:prstGeom>
        </p:spPr>
        <p:txBody>
          <a:bodyPr wrap="none">
            <a:spAutoFit/>
          </a:bodyPr>
          <a:lstStyle/>
          <a:p>
            <a:r>
              <a:rPr lang="es-GB" sz="2400" dirty="0">
                <a:solidFill>
                  <a:schemeClr val="accent5">
                    <a:lumMod val="50000"/>
                  </a:schemeClr>
                </a:solidFill>
              </a:rPr>
              <a:t>it </a:t>
            </a:r>
            <a:r>
              <a:rPr lang="en-GB" sz="2400" dirty="0">
                <a:solidFill>
                  <a:schemeClr val="accent5">
                    <a:lumMod val="50000"/>
                  </a:schemeClr>
                </a:solidFill>
              </a:rPr>
              <a:t>is</a:t>
            </a:r>
            <a:r>
              <a:rPr lang="es-GB" sz="2400" dirty="0">
                <a:solidFill>
                  <a:schemeClr val="accent5">
                    <a:lumMod val="50000"/>
                  </a:schemeClr>
                </a:solidFill>
              </a:rPr>
              <a:t> sunny</a:t>
            </a:r>
          </a:p>
        </p:txBody>
      </p:sp>
      <p:sp>
        <p:nvSpPr>
          <p:cNvPr id="34" name="Rectangle 6">
            <a:extLst>
              <a:ext uri="{FF2B5EF4-FFF2-40B4-BE49-F238E27FC236}">
                <a16:creationId xmlns:a16="http://schemas.microsoft.com/office/drawing/2014/main" id="{1E9A0EE0-CA12-AB45-BACB-9E18B3ED0B67}"/>
              </a:ext>
            </a:extLst>
          </p:cNvPr>
          <p:cNvSpPr/>
          <p:nvPr/>
        </p:nvSpPr>
        <p:spPr>
          <a:xfrm>
            <a:off x="10709333" y="2725585"/>
            <a:ext cx="1954381" cy="830997"/>
          </a:xfrm>
          <a:prstGeom prst="rect">
            <a:avLst/>
          </a:prstGeom>
        </p:spPr>
        <p:txBody>
          <a:bodyPr wrap="square">
            <a:spAutoFit/>
          </a:bodyPr>
          <a:lstStyle/>
          <a:p>
            <a:r>
              <a:rPr lang="es-GB" sz="2400" dirty="0">
                <a:solidFill>
                  <a:schemeClr val="accent5">
                    <a:lumMod val="50000"/>
                  </a:schemeClr>
                </a:solidFill>
              </a:rPr>
              <a:t>it </a:t>
            </a:r>
            <a:r>
              <a:rPr lang="en-GB" sz="2400" dirty="0">
                <a:solidFill>
                  <a:schemeClr val="accent5">
                    <a:lumMod val="50000"/>
                  </a:schemeClr>
                </a:solidFill>
              </a:rPr>
              <a:t>is</a:t>
            </a:r>
            <a:r>
              <a:rPr lang="es-GB" sz="2400" dirty="0">
                <a:solidFill>
                  <a:schemeClr val="accent5">
                    <a:lumMod val="50000"/>
                  </a:schemeClr>
                </a:solidFill>
              </a:rPr>
              <a:t> 20 degrees</a:t>
            </a:r>
          </a:p>
        </p:txBody>
      </p:sp>
      <p:sp>
        <p:nvSpPr>
          <p:cNvPr id="35" name="Rectangle 7">
            <a:extLst>
              <a:ext uri="{FF2B5EF4-FFF2-40B4-BE49-F238E27FC236}">
                <a16:creationId xmlns:a16="http://schemas.microsoft.com/office/drawing/2014/main" id="{955DF21C-F191-7146-A3B9-41D0E2AEA570}"/>
              </a:ext>
            </a:extLst>
          </p:cNvPr>
          <p:cNvSpPr/>
          <p:nvPr/>
        </p:nvSpPr>
        <p:spPr>
          <a:xfrm>
            <a:off x="8305677" y="4331686"/>
            <a:ext cx="4166972" cy="461665"/>
          </a:xfrm>
          <a:prstGeom prst="rect">
            <a:avLst/>
          </a:prstGeom>
        </p:spPr>
        <p:txBody>
          <a:bodyPr wrap="square">
            <a:spAutoFit/>
          </a:bodyPr>
          <a:lstStyle/>
          <a:p>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weather</a:t>
            </a:r>
            <a:r>
              <a:rPr lang="es-ES" sz="2400" dirty="0">
                <a:solidFill>
                  <a:schemeClr val="accent5">
                    <a:lumMod val="50000"/>
                  </a:schemeClr>
                </a:solidFill>
              </a:rPr>
              <a:t> </a:t>
            </a:r>
            <a:r>
              <a:rPr lang="es-ES" sz="2400" dirty="0" err="1">
                <a:solidFill>
                  <a:schemeClr val="accent5">
                    <a:lumMod val="50000"/>
                  </a:schemeClr>
                </a:solidFill>
              </a:rPr>
              <a:t>is</a:t>
            </a:r>
            <a:r>
              <a:rPr lang="es-ES" sz="2400" dirty="0">
                <a:solidFill>
                  <a:schemeClr val="accent5">
                    <a:lumMod val="50000"/>
                  </a:schemeClr>
                </a:solidFill>
              </a:rPr>
              <a:t> </a:t>
            </a:r>
            <a:r>
              <a:rPr lang="es-ES" sz="2400" dirty="0" err="1">
                <a:solidFill>
                  <a:schemeClr val="accent5">
                    <a:lumMod val="50000"/>
                  </a:schemeClr>
                </a:solidFill>
              </a:rPr>
              <a:t>good</a:t>
            </a:r>
            <a:endParaRPr lang="es-ES" sz="2400" dirty="0">
              <a:solidFill>
                <a:schemeClr val="accent5">
                  <a:lumMod val="50000"/>
                </a:schemeClr>
              </a:solidFill>
            </a:endParaRPr>
          </a:p>
        </p:txBody>
      </p:sp>
      <p:sp>
        <p:nvSpPr>
          <p:cNvPr id="36" name="Rectangle 7">
            <a:extLst>
              <a:ext uri="{FF2B5EF4-FFF2-40B4-BE49-F238E27FC236}">
                <a16:creationId xmlns:a16="http://schemas.microsoft.com/office/drawing/2014/main" id="{745F79DD-5F4E-3543-A838-6EEB5C19BF44}"/>
              </a:ext>
            </a:extLst>
          </p:cNvPr>
          <p:cNvSpPr/>
          <p:nvPr/>
        </p:nvSpPr>
        <p:spPr>
          <a:xfrm>
            <a:off x="8292414" y="5487320"/>
            <a:ext cx="4166972" cy="461665"/>
          </a:xfrm>
          <a:prstGeom prst="rect">
            <a:avLst/>
          </a:prstGeom>
        </p:spPr>
        <p:txBody>
          <a:bodyPr wrap="square">
            <a:spAutoFit/>
          </a:bodyPr>
          <a:lstStyle/>
          <a:p>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weather</a:t>
            </a:r>
            <a:r>
              <a:rPr lang="es-ES" sz="2400" dirty="0">
                <a:solidFill>
                  <a:schemeClr val="accent5">
                    <a:lumMod val="50000"/>
                  </a:schemeClr>
                </a:solidFill>
              </a:rPr>
              <a:t> </a:t>
            </a:r>
            <a:r>
              <a:rPr lang="es-ES" sz="2400" dirty="0" err="1">
                <a:solidFill>
                  <a:schemeClr val="accent5">
                    <a:lumMod val="50000"/>
                  </a:schemeClr>
                </a:solidFill>
              </a:rPr>
              <a:t>is</a:t>
            </a:r>
            <a:r>
              <a:rPr lang="es-ES" sz="2400" dirty="0">
                <a:solidFill>
                  <a:schemeClr val="accent5">
                    <a:lumMod val="50000"/>
                  </a:schemeClr>
                </a:solidFill>
              </a:rPr>
              <a:t> </a:t>
            </a:r>
            <a:r>
              <a:rPr lang="es-ES" sz="2400" dirty="0" err="1">
                <a:solidFill>
                  <a:schemeClr val="accent5">
                    <a:lumMod val="50000"/>
                  </a:schemeClr>
                </a:solidFill>
              </a:rPr>
              <a:t>bad</a:t>
            </a:r>
            <a:endParaRPr lang="es-ES" sz="2400" dirty="0">
              <a:solidFill>
                <a:schemeClr val="accent5">
                  <a:lumMod val="50000"/>
                </a:schemeClr>
              </a:solidFill>
            </a:endParaRPr>
          </a:p>
        </p:txBody>
      </p:sp>
    </p:spTree>
    <p:extLst>
      <p:ext uri="{BB962C8B-B14F-4D97-AF65-F5344CB8AC3E}">
        <p14:creationId xmlns:p14="http://schemas.microsoft.com/office/powerpoint/2010/main" val="22515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6">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9">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1">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2" nodeType="clickEffect">
                                  <p:stCondLst>
                                    <p:cond delay="0"/>
                                  </p:stCondLst>
                                  <p:childTnLst>
                                    <p:set>
                                      <p:cBhvr>
                                        <p:cTn id="70" dur="1" fill="hold">
                                          <p:stCondLst>
                                            <p:cond delay="0"/>
                                          </p:stCondLst>
                                        </p:cTn>
                                        <p:tgtEl>
                                          <p:spTgt spid="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7" grpId="1"/>
      <p:bldP spid="7" grpId="2"/>
      <p:bldP spid="8" grpId="0"/>
      <p:bldP spid="8" grpId="1"/>
      <p:bldP spid="9" grpId="0"/>
      <p:bldP spid="9" grpId="1"/>
      <p:bldP spid="30" grpId="0"/>
      <p:bldP spid="30" grpId="1"/>
      <p:bldP spid="31" grpId="0" build="allAtOnce"/>
      <p:bldP spid="32" grpId="0" build="allAtOnce"/>
      <p:bldP spid="33" grpId="0"/>
      <p:bldP spid="33" grpId="1"/>
      <p:bldP spid="34" grpId="0"/>
      <p:bldP spid="34" grpId="1"/>
      <p:bldP spid="35" grpId="0"/>
      <p:bldP spid="3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7" y="311808"/>
            <a:ext cx="9994900" cy="572927"/>
          </a:xfrm>
        </p:spPr>
        <p:txBody>
          <a:bodyPr>
            <a:normAutofit fontScale="90000"/>
          </a:bodyPr>
          <a:lstStyle/>
          <a:p>
            <a:r>
              <a:rPr lang="en-GB" sz="2400" b="1" dirty="0" err="1"/>
              <a:t>Unas</a:t>
            </a:r>
            <a:r>
              <a:rPr lang="en-GB" sz="2400" b="1" dirty="0"/>
              <a:t> personas </a:t>
            </a:r>
            <a:r>
              <a:rPr lang="en-GB" sz="2400" b="1" dirty="0" err="1"/>
              <a:t>hablan</a:t>
            </a:r>
            <a:r>
              <a:rPr lang="en-GB" sz="2400" b="1" dirty="0"/>
              <a:t> </a:t>
            </a:r>
            <a:r>
              <a:rPr lang="en-GB" sz="2400" b="1" dirty="0" err="1"/>
              <a:t>sobre</a:t>
            </a:r>
            <a:r>
              <a:rPr lang="en-GB" sz="2400" b="1" dirty="0"/>
              <a:t> el </a:t>
            </a:r>
            <a:r>
              <a:rPr lang="en-GB" sz="2400" b="1" dirty="0" err="1"/>
              <a:t>tiempo</a:t>
            </a:r>
            <a:r>
              <a:rPr lang="en-GB" sz="2400" b="1" dirty="0"/>
              <a:t> </a:t>
            </a:r>
            <a:r>
              <a:rPr lang="en-GB" sz="2400" b="1" dirty="0" err="1"/>
              <a:t>en</a:t>
            </a:r>
            <a:r>
              <a:rPr lang="en-GB" sz="2400" b="1" dirty="0"/>
              <a:t> Chile </a:t>
            </a:r>
            <a:r>
              <a:rPr lang="en-GB" sz="2400" b="1" dirty="0" err="1"/>
              <a:t>ayer</a:t>
            </a:r>
            <a:r>
              <a:rPr lang="en-GB" sz="2400" b="1" dirty="0"/>
              <a:t> y hoy. Lee los </a:t>
            </a:r>
            <a:r>
              <a:rPr lang="en-GB" sz="2400" b="1" dirty="0" err="1"/>
              <a:t>comentarios</a:t>
            </a:r>
            <a:r>
              <a:rPr lang="en-GB" sz="2400" b="1" dirty="0"/>
              <a:t> </a:t>
            </a:r>
            <a:r>
              <a:rPr lang="en-GB" sz="2400" b="1" dirty="0" err="1"/>
              <a:t>en</a:t>
            </a:r>
            <a:r>
              <a:rPr lang="en-GB" sz="2400" b="1" dirty="0"/>
              <a:t> </a:t>
            </a:r>
            <a:r>
              <a:rPr lang="en-GB" sz="2400" b="1" dirty="0" err="1"/>
              <a:t>español</a:t>
            </a:r>
            <a:r>
              <a:rPr lang="en-GB" sz="2400" b="1" dirty="0"/>
              <a:t>. Las </a:t>
            </a:r>
            <a:r>
              <a:rPr lang="en-GB" sz="2400" b="1" dirty="0" err="1"/>
              <a:t>frases</a:t>
            </a:r>
            <a:r>
              <a:rPr lang="en-GB" sz="2400" b="1" dirty="0"/>
              <a:t> </a:t>
            </a:r>
            <a:r>
              <a:rPr lang="en-GB" sz="2400" b="1" dirty="0" err="1"/>
              <a:t>en</a:t>
            </a:r>
            <a:r>
              <a:rPr lang="en-GB" sz="2400" b="1" dirty="0"/>
              <a:t> </a:t>
            </a:r>
            <a:r>
              <a:rPr lang="en-GB" sz="2400" b="1" dirty="0" err="1"/>
              <a:t>inglés</a:t>
            </a:r>
            <a:r>
              <a:rPr lang="en-GB" sz="2400" b="1" dirty="0"/>
              <a:t>, ¿son </a:t>
            </a:r>
            <a:r>
              <a:rPr lang="en-GB" sz="2400" b="1" dirty="0" err="1"/>
              <a:t>verdaderas</a:t>
            </a:r>
            <a:r>
              <a:rPr lang="en-GB" sz="2400" b="1" dirty="0"/>
              <a:t> o falsas?</a:t>
            </a:r>
          </a:p>
        </p:txBody>
      </p:sp>
      <p:graphicFrame>
        <p:nvGraphicFramePr>
          <p:cNvPr id="4" name="Tabla 4">
            <a:extLst>
              <a:ext uri="{FF2B5EF4-FFF2-40B4-BE49-F238E27FC236}">
                <a16:creationId xmlns:a16="http://schemas.microsoft.com/office/drawing/2014/main" id="{7DB79A01-05CF-3F4E-A161-F37E3CA1A459}"/>
              </a:ext>
            </a:extLst>
          </p:cNvPr>
          <p:cNvGraphicFramePr>
            <a:graphicFrameLocks noGrp="1"/>
          </p:cNvGraphicFramePr>
          <p:nvPr>
            <p:extLst>
              <p:ext uri="{D42A27DB-BD31-4B8C-83A1-F6EECF244321}">
                <p14:modId xmlns:p14="http://schemas.microsoft.com/office/powerpoint/2010/main" val="2364114561"/>
              </p:ext>
            </p:extLst>
          </p:nvPr>
        </p:nvGraphicFramePr>
        <p:xfrm>
          <a:off x="8205629" y="1208092"/>
          <a:ext cx="3766075" cy="4907280"/>
        </p:xfrm>
        <a:graphic>
          <a:graphicData uri="http://schemas.openxmlformats.org/drawingml/2006/table">
            <a:tbl>
              <a:tblPr firstRow="1" bandRow="1">
                <a:tableStyleId>{5DA37D80-6434-44D0-A028-1B22A696006F}</a:tableStyleId>
              </a:tblPr>
              <a:tblGrid>
                <a:gridCol w="2585290">
                  <a:extLst>
                    <a:ext uri="{9D8B030D-6E8A-4147-A177-3AD203B41FA5}">
                      <a16:colId xmlns:a16="http://schemas.microsoft.com/office/drawing/2014/main" val="2870951364"/>
                    </a:ext>
                  </a:extLst>
                </a:gridCol>
                <a:gridCol w="1180785">
                  <a:extLst>
                    <a:ext uri="{9D8B030D-6E8A-4147-A177-3AD203B41FA5}">
                      <a16:colId xmlns:a16="http://schemas.microsoft.com/office/drawing/2014/main" val="2816535994"/>
                    </a:ext>
                  </a:extLst>
                </a:gridCol>
              </a:tblGrid>
              <a:tr h="370840">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¿V </a:t>
                      </a:r>
                      <a:r>
                        <a:rPr lang="es-GB" sz="2000" b="0" dirty="0">
                          <a:solidFill>
                            <a:schemeClr val="accent5">
                              <a:lumMod val="50000"/>
                            </a:schemeClr>
                          </a:solidFill>
                        </a:rPr>
                        <a:t>o</a:t>
                      </a:r>
                      <a:r>
                        <a:rPr lang="es-GB" sz="2000" dirty="0">
                          <a:solidFill>
                            <a:schemeClr val="accent5">
                              <a:lumMod val="50000"/>
                            </a:schemeClr>
                          </a:solidFill>
                        </a:rPr>
                        <a:t> F?</a:t>
                      </a:r>
                    </a:p>
                  </a:txBody>
                  <a:tcPr>
                    <a:noFill/>
                  </a:tcPr>
                </a:tc>
                <a:extLst>
                  <a:ext uri="{0D108BD9-81ED-4DB2-BD59-A6C34878D82A}">
                    <a16:rowId xmlns:a16="http://schemas.microsoft.com/office/drawing/2014/main" val="346228143"/>
                  </a:ext>
                </a:extLst>
              </a:tr>
              <a:tr h="370840">
                <a:tc>
                  <a:txBody>
                    <a:bodyPr/>
                    <a:lstStyle/>
                    <a:p>
                      <a:r>
                        <a:rPr lang="es-GB" sz="2000" dirty="0">
                          <a:solidFill>
                            <a:schemeClr val="accent5">
                              <a:lumMod val="50000"/>
                            </a:schemeClr>
                          </a:solidFill>
                        </a:rPr>
                        <a:t>1. In Iquique it’s hot.</a:t>
                      </a:r>
                    </a:p>
                  </a:txBody>
                  <a:tcPr>
                    <a:noFill/>
                  </a:tcPr>
                </a:tc>
                <a:tc>
                  <a:txBody>
                    <a:bodyPr/>
                    <a:lstStyle/>
                    <a:p>
                      <a:endParaRPr lang="es-GB" sz="2000" b="1" dirty="0">
                        <a:solidFill>
                          <a:schemeClr val="accent5">
                            <a:lumMod val="50000"/>
                          </a:schemeClr>
                        </a:solidFill>
                      </a:endParaRPr>
                    </a:p>
                  </a:txBody>
                  <a:tcPr>
                    <a:noFill/>
                  </a:tcPr>
                </a:tc>
                <a:extLst>
                  <a:ext uri="{0D108BD9-81ED-4DB2-BD59-A6C34878D82A}">
                    <a16:rowId xmlns:a16="http://schemas.microsoft.com/office/drawing/2014/main" val="2941996320"/>
                  </a:ext>
                </a:extLst>
              </a:tr>
              <a:tr h="370840">
                <a:tc>
                  <a:txBody>
                    <a:bodyPr/>
                    <a:lstStyle/>
                    <a:p>
                      <a:r>
                        <a:rPr lang="es-GB" sz="2000" dirty="0">
                          <a:solidFill>
                            <a:schemeClr val="accent5">
                              <a:lumMod val="50000"/>
                            </a:schemeClr>
                          </a:solidFill>
                        </a:rPr>
                        <a:t>2. In Coquimbo it was sunny. </a:t>
                      </a: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2519128741"/>
                  </a:ext>
                </a:extLst>
              </a:tr>
              <a:tr h="370840">
                <a:tc>
                  <a:txBody>
                    <a:bodyPr/>
                    <a:lstStyle/>
                    <a:p>
                      <a:r>
                        <a:rPr lang="es-GB" sz="2000" dirty="0">
                          <a:solidFill>
                            <a:schemeClr val="accent5">
                              <a:lumMod val="50000"/>
                            </a:schemeClr>
                          </a:solidFill>
                        </a:rPr>
                        <a:t>3. In Concepción it’s chilly.</a:t>
                      </a: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315795904"/>
                  </a:ext>
                </a:extLst>
              </a:tr>
              <a:tr h="370840">
                <a:tc>
                  <a:txBody>
                    <a:bodyPr/>
                    <a:lstStyle/>
                    <a:p>
                      <a:r>
                        <a:rPr lang="es-GB" sz="2000" dirty="0">
                          <a:solidFill>
                            <a:schemeClr val="accent5">
                              <a:lumMod val="50000"/>
                            </a:schemeClr>
                          </a:solidFill>
                        </a:rPr>
                        <a:t>4. In Isla de Chiloé it was 1 degree.</a:t>
                      </a: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053822862"/>
                  </a:ext>
                </a:extLst>
              </a:tr>
              <a:tr h="370840">
                <a:tc>
                  <a:txBody>
                    <a:bodyPr/>
                    <a:lstStyle/>
                    <a:p>
                      <a:r>
                        <a:rPr lang="es-GB" sz="2000" dirty="0">
                          <a:solidFill>
                            <a:schemeClr val="accent5">
                              <a:lumMod val="50000"/>
                            </a:schemeClr>
                          </a:solidFill>
                        </a:rPr>
                        <a:t>5. In Puerto de Chabuco the weather was bad.</a:t>
                      </a: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498350548"/>
                  </a:ext>
                </a:extLst>
              </a:tr>
              <a:tr h="370840">
                <a:tc>
                  <a:txBody>
                    <a:bodyPr/>
                    <a:lstStyle/>
                    <a:p>
                      <a:r>
                        <a:rPr lang="es-GB" sz="2000" dirty="0">
                          <a:solidFill>
                            <a:schemeClr val="accent5">
                              <a:lumMod val="50000"/>
                            </a:schemeClr>
                          </a:solidFill>
                        </a:rPr>
                        <a:t>6. In Coyhaique it was cold. </a:t>
                      </a: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2475238953"/>
                  </a:ext>
                </a:extLst>
              </a:tr>
            </a:tbl>
          </a:graphicData>
        </a:graphic>
      </p:graphicFrame>
      <p:sp>
        <p:nvSpPr>
          <p:cNvPr id="5" name="Google Shape;791;p28">
            <a:extLst>
              <a:ext uri="{FF2B5EF4-FFF2-40B4-BE49-F238E27FC236}">
                <a16:creationId xmlns:a16="http://schemas.microsoft.com/office/drawing/2014/main" id="{5DA9E424-CCE6-194F-A01D-7F2CDC1FA96D}"/>
              </a:ext>
            </a:extLst>
          </p:cNvPr>
          <p:cNvSpPr/>
          <p:nvPr/>
        </p:nvSpPr>
        <p:spPr>
          <a:xfrm>
            <a:off x="11087100" y="258166"/>
            <a:ext cx="841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rgbClr val="FFFFFF"/>
                </a:solidFill>
                <a:latin typeface="Century Gothic"/>
                <a:ea typeface="Century Gothic"/>
                <a:cs typeface="Century Gothic"/>
                <a:sym typeface="Century Gothic"/>
              </a:rPr>
              <a:t>leer</a:t>
            </a:r>
            <a:endParaRPr sz="2000" b="1" dirty="0">
              <a:solidFill>
                <a:srgbClr val="FFFFFF"/>
              </a:solidFill>
              <a:latin typeface="Century Gothic"/>
              <a:ea typeface="Century Gothic"/>
              <a:cs typeface="Century Gothic"/>
              <a:sym typeface="Century Gothic"/>
            </a:endParaRPr>
          </a:p>
        </p:txBody>
      </p:sp>
      <p:pic>
        <p:nvPicPr>
          <p:cNvPr id="6" name="Picture 2" descr="draw chile the country - Clip Art Library">
            <a:extLst>
              <a:ext uri="{FF2B5EF4-FFF2-40B4-BE49-F238E27FC236}">
                <a16:creationId xmlns:a16="http://schemas.microsoft.com/office/drawing/2014/main" id="{4E63CBDB-03FD-E44F-B128-4BDBD55C0B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25" r="20708" b="16389"/>
          <a:stretch/>
        </p:blipFill>
        <p:spPr bwMode="auto">
          <a:xfrm>
            <a:off x="6096000" y="1211083"/>
            <a:ext cx="1271946" cy="4998720"/>
          </a:xfrm>
          <a:prstGeom prst="rect">
            <a:avLst/>
          </a:prstGeom>
          <a:noFill/>
          <a:extLst>
            <a:ext uri="{909E8E84-426E-40DD-AFC4-6F175D3DCCD1}">
              <a14:hiddenFill xmlns:a14="http://schemas.microsoft.com/office/drawing/2010/main">
                <a:solidFill>
                  <a:srgbClr val="FFFFFF"/>
                </a:solidFill>
              </a14:hiddenFill>
            </a:ext>
          </a:extLst>
        </p:spPr>
      </p:pic>
      <p:sp>
        <p:nvSpPr>
          <p:cNvPr id="7" name="Llamada rectangular redondeada 6">
            <a:extLst>
              <a:ext uri="{FF2B5EF4-FFF2-40B4-BE49-F238E27FC236}">
                <a16:creationId xmlns:a16="http://schemas.microsoft.com/office/drawing/2014/main" id="{26C64AD2-2408-394B-8354-1E330BC04A97}"/>
              </a:ext>
            </a:extLst>
          </p:cNvPr>
          <p:cNvSpPr/>
          <p:nvPr/>
        </p:nvSpPr>
        <p:spPr>
          <a:xfrm>
            <a:off x="254815" y="1187772"/>
            <a:ext cx="2150650" cy="1218249"/>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En Iquique hace calor.</a:t>
            </a:r>
          </a:p>
        </p:txBody>
      </p:sp>
      <p:sp>
        <p:nvSpPr>
          <p:cNvPr id="8" name="Llamada rectangular redondeada 7">
            <a:extLst>
              <a:ext uri="{FF2B5EF4-FFF2-40B4-BE49-F238E27FC236}">
                <a16:creationId xmlns:a16="http://schemas.microsoft.com/office/drawing/2014/main" id="{3B6F5FFE-1CC2-D14A-A28B-AF9078CD7667}"/>
              </a:ext>
            </a:extLst>
          </p:cNvPr>
          <p:cNvSpPr/>
          <p:nvPr/>
        </p:nvSpPr>
        <p:spPr>
          <a:xfrm>
            <a:off x="2524542" y="1273990"/>
            <a:ext cx="2150650" cy="1016000"/>
          </a:xfrm>
          <a:prstGeom prst="wedgeRoundRectCallout">
            <a:avLst>
              <a:gd name="adj1" fmla="val 56183"/>
              <a:gd name="adj2" fmla="val -5000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En Coquimbo hace sol.</a:t>
            </a:r>
          </a:p>
        </p:txBody>
      </p:sp>
      <p:sp>
        <p:nvSpPr>
          <p:cNvPr id="9" name="Llamada rectangular redondeada 8">
            <a:extLst>
              <a:ext uri="{FF2B5EF4-FFF2-40B4-BE49-F238E27FC236}">
                <a16:creationId xmlns:a16="http://schemas.microsoft.com/office/drawing/2014/main" id="{C31CC361-A9AE-8D46-91CE-7F0FA2C3BA3F}"/>
              </a:ext>
            </a:extLst>
          </p:cNvPr>
          <p:cNvSpPr/>
          <p:nvPr/>
        </p:nvSpPr>
        <p:spPr>
          <a:xfrm>
            <a:off x="254816" y="3024098"/>
            <a:ext cx="2037914" cy="1198546"/>
          </a:xfrm>
          <a:prstGeom prst="wedgeRoundRectCallout">
            <a:avLst>
              <a:gd name="adj1" fmla="val -50620"/>
              <a:gd name="adj2" fmla="val -71250"/>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En Concepción hizo fresco.</a:t>
            </a:r>
          </a:p>
        </p:txBody>
      </p:sp>
      <p:sp>
        <p:nvSpPr>
          <p:cNvPr id="10" name="Llamada rectangular redondeada 9">
            <a:extLst>
              <a:ext uri="{FF2B5EF4-FFF2-40B4-BE49-F238E27FC236}">
                <a16:creationId xmlns:a16="http://schemas.microsoft.com/office/drawing/2014/main" id="{7420B11C-D955-D643-84C9-94F057D82016}"/>
              </a:ext>
            </a:extLst>
          </p:cNvPr>
          <p:cNvSpPr/>
          <p:nvPr/>
        </p:nvSpPr>
        <p:spPr>
          <a:xfrm>
            <a:off x="2517096" y="3177043"/>
            <a:ext cx="2150650" cy="1016000"/>
          </a:xfrm>
          <a:prstGeom prst="wedgeRoundRectCallout">
            <a:avLst>
              <a:gd name="adj1" fmla="val -60752"/>
              <a:gd name="adj2" fmla="val -75000"/>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En Isla de Chiloé hizo 1 grado.</a:t>
            </a:r>
          </a:p>
        </p:txBody>
      </p:sp>
      <p:sp>
        <p:nvSpPr>
          <p:cNvPr id="11" name="Llamada rectangular redondeada 10">
            <a:extLst>
              <a:ext uri="{FF2B5EF4-FFF2-40B4-BE49-F238E27FC236}">
                <a16:creationId xmlns:a16="http://schemas.microsoft.com/office/drawing/2014/main" id="{319EAA53-D713-B34C-BFB4-B7EF6E563112}"/>
              </a:ext>
            </a:extLst>
          </p:cNvPr>
          <p:cNvSpPr/>
          <p:nvPr/>
        </p:nvSpPr>
        <p:spPr>
          <a:xfrm>
            <a:off x="520017" y="4476531"/>
            <a:ext cx="1788473" cy="1744380"/>
          </a:xfrm>
          <a:prstGeom prst="wedgeRoundRectCallout">
            <a:avLst>
              <a:gd name="adj1" fmla="val -68351"/>
              <a:gd name="adj2" fmla="val -229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En Puerto de Chabuco hace mal tiempo.</a:t>
            </a:r>
          </a:p>
        </p:txBody>
      </p:sp>
      <p:sp>
        <p:nvSpPr>
          <p:cNvPr id="12" name="Llamada rectangular redondeada 11">
            <a:extLst>
              <a:ext uri="{FF2B5EF4-FFF2-40B4-BE49-F238E27FC236}">
                <a16:creationId xmlns:a16="http://schemas.microsoft.com/office/drawing/2014/main" id="{AE06C36C-04BD-5441-BEEA-D3DB06525A56}"/>
              </a:ext>
            </a:extLst>
          </p:cNvPr>
          <p:cNvSpPr/>
          <p:nvPr/>
        </p:nvSpPr>
        <p:spPr>
          <a:xfrm>
            <a:off x="2524542" y="4874567"/>
            <a:ext cx="2150650" cy="10160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En Coyhaique hizo frío.</a:t>
            </a:r>
          </a:p>
        </p:txBody>
      </p:sp>
      <p:sp>
        <p:nvSpPr>
          <p:cNvPr id="13" name="Elipse 12">
            <a:extLst>
              <a:ext uri="{FF2B5EF4-FFF2-40B4-BE49-F238E27FC236}">
                <a16:creationId xmlns:a16="http://schemas.microsoft.com/office/drawing/2014/main" id="{39AAB574-FF17-1E4D-941E-07494B58D9D5}"/>
              </a:ext>
            </a:extLst>
          </p:cNvPr>
          <p:cNvSpPr/>
          <p:nvPr/>
        </p:nvSpPr>
        <p:spPr>
          <a:xfrm>
            <a:off x="6299219" y="4279805"/>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4" name="Elipse 13">
            <a:extLst>
              <a:ext uri="{FF2B5EF4-FFF2-40B4-BE49-F238E27FC236}">
                <a16:creationId xmlns:a16="http://schemas.microsoft.com/office/drawing/2014/main" id="{D59B0C26-39BA-764C-9244-AB0C7CF373BC}"/>
              </a:ext>
            </a:extLst>
          </p:cNvPr>
          <p:cNvSpPr/>
          <p:nvPr/>
        </p:nvSpPr>
        <p:spPr>
          <a:xfrm>
            <a:off x="6411055" y="3685043"/>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5" name="Elipse 14">
            <a:extLst>
              <a:ext uri="{FF2B5EF4-FFF2-40B4-BE49-F238E27FC236}">
                <a16:creationId xmlns:a16="http://schemas.microsoft.com/office/drawing/2014/main" id="{392FC015-352B-0B44-A9FD-0B4381068740}"/>
              </a:ext>
            </a:extLst>
          </p:cNvPr>
          <p:cNvSpPr/>
          <p:nvPr/>
        </p:nvSpPr>
        <p:spPr>
          <a:xfrm>
            <a:off x="6561410" y="2731670"/>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6" name="Elipse 15">
            <a:extLst>
              <a:ext uri="{FF2B5EF4-FFF2-40B4-BE49-F238E27FC236}">
                <a16:creationId xmlns:a16="http://schemas.microsoft.com/office/drawing/2014/main" id="{67CEC814-CEF3-1A4D-B95B-4BD36DF1140D}"/>
              </a:ext>
            </a:extLst>
          </p:cNvPr>
          <p:cNvSpPr/>
          <p:nvPr/>
        </p:nvSpPr>
        <p:spPr>
          <a:xfrm>
            <a:off x="6731973" y="1513347"/>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7" name="Elipse 16">
            <a:extLst>
              <a:ext uri="{FF2B5EF4-FFF2-40B4-BE49-F238E27FC236}">
                <a16:creationId xmlns:a16="http://schemas.microsoft.com/office/drawing/2014/main" id="{8B1AF974-310C-BD4D-B51E-B91F344ADA3A}"/>
              </a:ext>
            </a:extLst>
          </p:cNvPr>
          <p:cNvSpPr/>
          <p:nvPr/>
        </p:nvSpPr>
        <p:spPr>
          <a:xfrm>
            <a:off x="6290590" y="4748444"/>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8" name="Elipse 17">
            <a:extLst>
              <a:ext uri="{FF2B5EF4-FFF2-40B4-BE49-F238E27FC236}">
                <a16:creationId xmlns:a16="http://schemas.microsoft.com/office/drawing/2014/main" id="{488C5ACE-9BF2-404F-9B9B-CC1F7AF9AAC6}"/>
              </a:ext>
            </a:extLst>
          </p:cNvPr>
          <p:cNvSpPr/>
          <p:nvPr/>
        </p:nvSpPr>
        <p:spPr>
          <a:xfrm>
            <a:off x="6561410" y="4878698"/>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9" name="CuadroTexto 18">
            <a:extLst>
              <a:ext uri="{FF2B5EF4-FFF2-40B4-BE49-F238E27FC236}">
                <a16:creationId xmlns:a16="http://schemas.microsoft.com/office/drawing/2014/main" id="{4A9D6CAE-84D4-834A-8C2E-BF5DCD21DB3B}"/>
              </a:ext>
            </a:extLst>
          </p:cNvPr>
          <p:cNvSpPr txBox="1"/>
          <p:nvPr/>
        </p:nvSpPr>
        <p:spPr>
          <a:xfrm>
            <a:off x="5702410" y="1388310"/>
            <a:ext cx="1120820" cy="400110"/>
          </a:xfrm>
          <a:prstGeom prst="rect">
            <a:avLst/>
          </a:prstGeom>
          <a:noFill/>
        </p:spPr>
        <p:txBody>
          <a:bodyPr wrap="none" rtlCol="0">
            <a:spAutoFit/>
          </a:bodyPr>
          <a:lstStyle/>
          <a:p>
            <a:pPr algn="l"/>
            <a:r>
              <a:rPr lang="es-GB" sz="2000" dirty="0">
                <a:solidFill>
                  <a:schemeClr val="accent5">
                    <a:lumMod val="50000"/>
                  </a:schemeClr>
                </a:solidFill>
                <a:highlight>
                  <a:srgbClr val="FBF0D5"/>
                </a:highlight>
              </a:rPr>
              <a:t>Iquique</a:t>
            </a:r>
          </a:p>
        </p:txBody>
      </p:sp>
      <p:sp>
        <p:nvSpPr>
          <p:cNvPr id="20" name="CuadroTexto 19">
            <a:extLst>
              <a:ext uri="{FF2B5EF4-FFF2-40B4-BE49-F238E27FC236}">
                <a16:creationId xmlns:a16="http://schemas.microsoft.com/office/drawing/2014/main" id="{DCDD3FA8-3F80-914C-B4BC-2EEE2137891A}"/>
              </a:ext>
            </a:extLst>
          </p:cNvPr>
          <p:cNvSpPr txBox="1"/>
          <p:nvPr/>
        </p:nvSpPr>
        <p:spPr>
          <a:xfrm>
            <a:off x="5155495" y="2436029"/>
            <a:ext cx="1526380" cy="400110"/>
          </a:xfrm>
          <a:prstGeom prst="rect">
            <a:avLst/>
          </a:prstGeom>
          <a:noFill/>
        </p:spPr>
        <p:txBody>
          <a:bodyPr wrap="none" rtlCol="0">
            <a:spAutoFit/>
          </a:bodyPr>
          <a:lstStyle/>
          <a:p>
            <a:pPr algn="l"/>
            <a:r>
              <a:rPr lang="es-GB" sz="2000" dirty="0">
                <a:solidFill>
                  <a:schemeClr val="accent5">
                    <a:lumMod val="50000"/>
                  </a:schemeClr>
                </a:solidFill>
                <a:highlight>
                  <a:srgbClr val="FBF0D5"/>
                </a:highlight>
              </a:rPr>
              <a:t>Coquimbo</a:t>
            </a:r>
          </a:p>
        </p:txBody>
      </p:sp>
      <p:sp>
        <p:nvSpPr>
          <p:cNvPr id="21" name="CuadroTexto 20">
            <a:extLst>
              <a:ext uri="{FF2B5EF4-FFF2-40B4-BE49-F238E27FC236}">
                <a16:creationId xmlns:a16="http://schemas.microsoft.com/office/drawing/2014/main" id="{A031A772-C66A-DB46-A780-82FC40A4831F}"/>
              </a:ext>
            </a:extLst>
          </p:cNvPr>
          <p:cNvSpPr txBox="1"/>
          <p:nvPr/>
        </p:nvSpPr>
        <p:spPr>
          <a:xfrm>
            <a:off x="4701251" y="3510388"/>
            <a:ext cx="1770036" cy="400110"/>
          </a:xfrm>
          <a:prstGeom prst="rect">
            <a:avLst/>
          </a:prstGeom>
          <a:noFill/>
        </p:spPr>
        <p:txBody>
          <a:bodyPr wrap="none" rtlCol="0">
            <a:spAutoFit/>
          </a:bodyPr>
          <a:lstStyle/>
          <a:p>
            <a:pPr algn="l"/>
            <a:r>
              <a:rPr lang="es-GB" sz="2000" dirty="0">
                <a:solidFill>
                  <a:schemeClr val="accent5">
                    <a:lumMod val="50000"/>
                  </a:schemeClr>
                </a:solidFill>
                <a:highlight>
                  <a:srgbClr val="FBF0D5"/>
                </a:highlight>
              </a:rPr>
              <a:t>Concepción</a:t>
            </a:r>
          </a:p>
        </p:txBody>
      </p:sp>
      <p:sp>
        <p:nvSpPr>
          <p:cNvPr id="22" name="CuadroTexto 21">
            <a:extLst>
              <a:ext uri="{FF2B5EF4-FFF2-40B4-BE49-F238E27FC236}">
                <a16:creationId xmlns:a16="http://schemas.microsoft.com/office/drawing/2014/main" id="{0198C8B2-FA51-0B46-AB44-577B12C89442}"/>
              </a:ext>
            </a:extLst>
          </p:cNvPr>
          <p:cNvSpPr txBox="1"/>
          <p:nvPr/>
        </p:nvSpPr>
        <p:spPr>
          <a:xfrm>
            <a:off x="5390141" y="3948655"/>
            <a:ext cx="1057088" cy="707886"/>
          </a:xfrm>
          <a:prstGeom prst="rect">
            <a:avLst/>
          </a:prstGeom>
          <a:noFill/>
        </p:spPr>
        <p:txBody>
          <a:bodyPr wrap="square" rtlCol="0">
            <a:spAutoFit/>
          </a:bodyPr>
          <a:lstStyle/>
          <a:p>
            <a:pPr algn="l"/>
            <a:r>
              <a:rPr lang="es-GB" sz="2000" dirty="0">
                <a:solidFill>
                  <a:schemeClr val="accent5">
                    <a:lumMod val="50000"/>
                  </a:schemeClr>
                </a:solidFill>
                <a:highlight>
                  <a:srgbClr val="FBF0D5"/>
                </a:highlight>
              </a:rPr>
              <a:t>Isla de Chiloé</a:t>
            </a:r>
          </a:p>
        </p:txBody>
      </p:sp>
      <p:sp>
        <p:nvSpPr>
          <p:cNvPr id="23" name="CuadroTexto 22">
            <a:extLst>
              <a:ext uri="{FF2B5EF4-FFF2-40B4-BE49-F238E27FC236}">
                <a16:creationId xmlns:a16="http://schemas.microsoft.com/office/drawing/2014/main" id="{A85D1944-F070-384C-AD3C-AB7004C8C63C}"/>
              </a:ext>
            </a:extLst>
          </p:cNvPr>
          <p:cNvSpPr txBox="1"/>
          <p:nvPr/>
        </p:nvSpPr>
        <p:spPr>
          <a:xfrm>
            <a:off x="4891244" y="4583686"/>
            <a:ext cx="1468874" cy="707886"/>
          </a:xfrm>
          <a:prstGeom prst="rect">
            <a:avLst/>
          </a:prstGeom>
          <a:noFill/>
        </p:spPr>
        <p:txBody>
          <a:bodyPr wrap="square" rtlCol="0">
            <a:spAutoFit/>
          </a:bodyPr>
          <a:lstStyle/>
          <a:p>
            <a:pPr algn="l"/>
            <a:r>
              <a:rPr lang="es-GB" sz="2000" dirty="0">
                <a:solidFill>
                  <a:schemeClr val="accent5">
                    <a:lumMod val="50000"/>
                  </a:schemeClr>
                </a:solidFill>
                <a:highlight>
                  <a:srgbClr val="FBF0D5"/>
                </a:highlight>
              </a:rPr>
              <a:t>Puerto de Chabuco</a:t>
            </a:r>
          </a:p>
        </p:txBody>
      </p:sp>
      <p:sp>
        <p:nvSpPr>
          <p:cNvPr id="24" name="CuadroTexto 23">
            <a:extLst>
              <a:ext uri="{FF2B5EF4-FFF2-40B4-BE49-F238E27FC236}">
                <a16:creationId xmlns:a16="http://schemas.microsoft.com/office/drawing/2014/main" id="{8D9496A9-2A11-AA4F-BF7B-0C5F12EF5529}"/>
              </a:ext>
            </a:extLst>
          </p:cNvPr>
          <p:cNvSpPr txBox="1"/>
          <p:nvPr/>
        </p:nvSpPr>
        <p:spPr>
          <a:xfrm>
            <a:off x="6576170" y="4982457"/>
            <a:ext cx="1770035" cy="400110"/>
          </a:xfrm>
          <a:prstGeom prst="rect">
            <a:avLst/>
          </a:prstGeom>
          <a:noFill/>
        </p:spPr>
        <p:txBody>
          <a:bodyPr wrap="square" rtlCol="0">
            <a:spAutoFit/>
          </a:bodyPr>
          <a:lstStyle/>
          <a:p>
            <a:pPr algn="l"/>
            <a:r>
              <a:rPr lang="es-GB" sz="2000" dirty="0">
                <a:solidFill>
                  <a:schemeClr val="accent5">
                    <a:lumMod val="50000"/>
                  </a:schemeClr>
                </a:solidFill>
                <a:highlight>
                  <a:srgbClr val="FBF0D5"/>
                </a:highlight>
              </a:rPr>
              <a:t>Coyhaique</a:t>
            </a:r>
          </a:p>
        </p:txBody>
      </p:sp>
      <p:sp>
        <p:nvSpPr>
          <p:cNvPr id="25" name="CuadroTexto 24">
            <a:extLst>
              <a:ext uri="{FF2B5EF4-FFF2-40B4-BE49-F238E27FC236}">
                <a16:creationId xmlns:a16="http://schemas.microsoft.com/office/drawing/2014/main" id="{AE23330B-26AB-6442-8D1C-688807B892A2}"/>
              </a:ext>
            </a:extLst>
          </p:cNvPr>
          <p:cNvSpPr txBox="1"/>
          <p:nvPr/>
        </p:nvSpPr>
        <p:spPr>
          <a:xfrm>
            <a:off x="11235042" y="1721030"/>
            <a:ext cx="401072" cy="461665"/>
          </a:xfrm>
          <a:prstGeom prst="rect">
            <a:avLst/>
          </a:prstGeom>
          <a:noFill/>
        </p:spPr>
        <p:txBody>
          <a:bodyPr wrap="none" rtlCol="0">
            <a:spAutoFit/>
          </a:bodyPr>
          <a:lstStyle/>
          <a:p>
            <a:pPr algn="l"/>
            <a:r>
              <a:rPr lang="es-GB" sz="2400" b="1" dirty="0">
                <a:solidFill>
                  <a:srgbClr val="F66400"/>
                </a:solidFill>
              </a:rPr>
              <a:t>V</a:t>
            </a:r>
          </a:p>
        </p:txBody>
      </p:sp>
      <p:sp>
        <p:nvSpPr>
          <p:cNvPr id="26" name="CuadroTexto 25">
            <a:extLst>
              <a:ext uri="{FF2B5EF4-FFF2-40B4-BE49-F238E27FC236}">
                <a16:creationId xmlns:a16="http://schemas.microsoft.com/office/drawing/2014/main" id="{C53776F5-9A75-0047-B0C7-D1A04861743A}"/>
              </a:ext>
            </a:extLst>
          </p:cNvPr>
          <p:cNvSpPr txBox="1"/>
          <p:nvPr/>
        </p:nvSpPr>
        <p:spPr>
          <a:xfrm>
            <a:off x="11269507" y="2431711"/>
            <a:ext cx="332142" cy="461665"/>
          </a:xfrm>
          <a:prstGeom prst="rect">
            <a:avLst/>
          </a:prstGeom>
          <a:noFill/>
        </p:spPr>
        <p:txBody>
          <a:bodyPr wrap="none" rtlCol="0">
            <a:spAutoFit/>
          </a:bodyPr>
          <a:lstStyle/>
          <a:p>
            <a:pPr algn="l"/>
            <a:r>
              <a:rPr lang="es-GB" sz="2400" b="1" dirty="0">
                <a:solidFill>
                  <a:srgbClr val="F66400"/>
                </a:solidFill>
              </a:rPr>
              <a:t>F</a:t>
            </a:r>
          </a:p>
        </p:txBody>
      </p:sp>
      <p:sp>
        <p:nvSpPr>
          <p:cNvPr id="27" name="CuadroTexto 26">
            <a:extLst>
              <a:ext uri="{FF2B5EF4-FFF2-40B4-BE49-F238E27FC236}">
                <a16:creationId xmlns:a16="http://schemas.microsoft.com/office/drawing/2014/main" id="{AE0964C4-0475-EF4E-8E40-C12504D12D33}"/>
              </a:ext>
            </a:extLst>
          </p:cNvPr>
          <p:cNvSpPr txBox="1"/>
          <p:nvPr/>
        </p:nvSpPr>
        <p:spPr>
          <a:xfrm>
            <a:off x="11269507" y="3142392"/>
            <a:ext cx="332142" cy="461665"/>
          </a:xfrm>
          <a:prstGeom prst="rect">
            <a:avLst/>
          </a:prstGeom>
          <a:noFill/>
        </p:spPr>
        <p:txBody>
          <a:bodyPr wrap="none" rtlCol="0">
            <a:spAutoFit/>
          </a:bodyPr>
          <a:lstStyle/>
          <a:p>
            <a:pPr algn="l"/>
            <a:r>
              <a:rPr lang="es-GB" sz="2400" b="1" dirty="0">
                <a:solidFill>
                  <a:srgbClr val="F66400"/>
                </a:solidFill>
              </a:rPr>
              <a:t>F</a:t>
            </a:r>
          </a:p>
        </p:txBody>
      </p:sp>
      <p:sp>
        <p:nvSpPr>
          <p:cNvPr id="28" name="CuadroTexto 27">
            <a:extLst>
              <a:ext uri="{FF2B5EF4-FFF2-40B4-BE49-F238E27FC236}">
                <a16:creationId xmlns:a16="http://schemas.microsoft.com/office/drawing/2014/main" id="{FFA13BC5-297E-874C-9632-4B0B384241EB}"/>
              </a:ext>
            </a:extLst>
          </p:cNvPr>
          <p:cNvSpPr txBox="1"/>
          <p:nvPr/>
        </p:nvSpPr>
        <p:spPr>
          <a:xfrm>
            <a:off x="11235844" y="3840933"/>
            <a:ext cx="399468" cy="461665"/>
          </a:xfrm>
          <a:prstGeom prst="rect">
            <a:avLst/>
          </a:prstGeom>
          <a:noFill/>
        </p:spPr>
        <p:txBody>
          <a:bodyPr wrap="none" rtlCol="0">
            <a:spAutoFit/>
          </a:bodyPr>
          <a:lstStyle/>
          <a:p>
            <a:pPr algn="l"/>
            <a:r>
              <a:rPr lang="es-GB" sz="2400" b="1" dirty="0">
                <a:solidFill>
                  <a:srgbClr val="F66400"/>
                </a:solidFill>
              </a:rPr>
              <a:t>V</a:t>
            </a:r>
          </a:p>
        </p:txBody>
      </p:sp>
      <p:sp>
        <p:nvSpPr>
          <p:cNvPr id="29" name="CuadroTexto 28">
            <a:extLst>
              <a:ext uri="{FF2B5EF4-FFF2-40B4-BE49-F238E27FC236}">
                <a16:creationId xmlns:a16="http://schemas.microsoft.com/office/drawing/2014/main" id="{8D03A25D-FD48-BB4E-AA92-7716B440BB6B}"/>
              </a:ext>
            </a:extLst>
          </p:cNvPr>
          <p:cNvSpPr txBox="1"/>
          <p:nvPr/>
        </p:nvSpPr>
        <p:spPr>
          <a:xfrm>
            <a:off x="11235844" y="4729581"/>
            <a:ext cx="399468" cy="461665"/>
          </a:xfrm>
          <a:prstGeom prst="rect">
            <a:avLst/>
          </a:prstGeom>
          <a:noFill/>
        </p:spPr>
        <p:txBody>
          <a:bodyPr wrap="square" rtlCol="0">
            <a:spAutoFit/>
          </a:bodyPr>
          <a:lstStyle/>
          <a:p>
            <a:pPr algn="l"/>
            <a:r>
              <a:rPr lang="es-GB" sz="2400" b="1" dirty="0">
                <a:solidFill>
                  <a:srgbClr val="F66400"/>
                </a:solidFill>
              </a:rPr>
              <a:t>F</a:t>
            </a:r>
          </a:p>
        </p:txBody>
      </p:sp>
      <p:sp>
        <p:nvSpPr>
          <p:cNvPr id="30" name="CuadroTexto 29">
            <a:extLst>
              <a:ext uri="{FF2B5EF4-FFF2-40B4-BE49-F238E27FC236}">
                <a16:creationId xmlns:a16="http://schemas.microsoft.com/office/drawing/2014/main" id="{E0B6E5D7-89CA-D141-9C72-3CEC312B7722}"/>
              </a:ext>
            </a:extLst>
          </p:cNvPr>
          <p:cNvSpPr txBox="1"/>
          <p:nvPr/>
        </p:nvSpPr>
        <p:spPr>
          <a:xfrm>
            <a:off x="11235844" y="5539080"/>
            <a:ext cx="399468" cy="461665"/>
          </a:xfrm>
          <a:prstGeom prst="rect">
            <a:avLst/>
          </a:prstGeom>
          <a:noFill/>
        </p:spPr>
        <p:txBody>
          <a:bodyPr wrap="square" rtlCol="0">
            <a:spAutoFit/>
          </a:bodyPr>
          <a:lstStyle/>
          <a:p>
            <a:pPr algn="l"/>
            <a:r>
              <a:rPr lang="es-GB" sz="2400" b="1" dirty="0">
                <a:solidFill>
                  <a:srgbClr val="F66400"/>
                </a:solidFill>
              </a:rPr>
              <a:t>V</a:t>
            </a:r>
          </a:p>
        </p:txBody>
      </p:sp>
    </p:spTree>
    <p:extLst>
      <p:ext uri="{BB962C8B-B14F-4D97-AF65-F5344CB8AC3E}">
        <p14:creationId xmlns:p14="http://schemas.microsoft.com/office/powerpoint/2010/main" val="6342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adroTexto 60">
            <a:extLst>
              <a:ext uri="{FF2B5EF4-FFF2-40B4-BE49-F238E27FC236}">
                <a16:creationId xmlns:a16="http://schemas.microsoft.com/office/drawing/2014/main" id="{971E1D8E-0794-9847-A1F0-1CF9C9723704}"/>
              </a:ext>
            </a:extLst>
          </p:cNvPr>
          <p:cNvSpPr txBox="1"/>
          <p:nvPr/>
        </p:nvSpPr>
        <p:spPr>
          <a:xfrm>
            <a:off x="8714059" y="5542007"/>
            <a:ext cx="1443024" cy="430887"/>
          </a:xfrm>
          <a:prstGeom prst="rect">
            <a:avLst/>
          </a:prstGeom>
          <a:noFill/>
        </p:spPr>
        <p:txBody>
          <a:bodyPr wrap="none" rtlCol="0">
            <a:spAutoFit/>
          </a:bodyPr>
          <a:lstStyle/>
          <a:p>
            <a:pPr algn="l"/>
            <a:r>
              <a:rPr lang="es-GB" sz="2200" dirty="0">
                <a:solidFill>
                  <a:schemeClr val="accent5">
                    <a:lumMod val="50000"/>
                  </a:schemeClr>
                </a:solidFill>
              </a:rPr>
              <a:t>___on___i</a:t>
            </a:r>
          </a:p>
        </p:txBody>
      </p:sp>
      <p:sp>
        <p:nvSpPr>
          <p:cNvPr id="60" name="CuadroTexto 59">
            <a:extLst>
              <a:ext uri="{FF2B5EF4-FFF2-40B4-BE49-F238E27FC236}">
                <a16:creationId xmlns:a16="http://schemas.microsoft.com/office/drawing/2014/main" id="{A19D1AB8-45F1-6F40-B3CE-3211E9EA468B}"/>
              </a:ext>
            </a:extLst>
          </p:cNvPr>
          <p:cNvSpPr txBox="1"/>
          <p:nvPr/>
        </p:nvSpPr>
        <p:spPr>
          <a:xfrm>
            <a:off x="5930266" y="3736147"/>
            <a:ext cx="2010487" cy="430887"/>
          </a:xfrm>
          <a:prstGeom prst="rect">
            <a:avLst/>
          </a:prstGeom>
          <a:noFill/>
        </p:spPr>
        <p:txBody>
          <a:bodyPr wrap="none" rtlCol="0">
            <a:spAutoFit/>
          </a:bodyPr>
          <a:lstStyle/>
          <a:p>
            <a:pPr algn="l"/>
            <a:r>
              <a:rPr lang="es-GB" sz="2200" dirty="0">
                <a:solidFill>
                  <a:schemeClr val="accent5">
                    <a:lumMod val="50000"/>
                  </a:schemeClr>
                </a:solidFill>
              </a:rPr>
              <a:t>___iguayante</a:t>
            </a:r>
          </a:p>
        </p:txBody>
      </p:sp>
      <p:sp>
        <p:nvSpPr>
          <p:cNvPr id="59" name="CuadroTexto 58">
            <a:extLst>
              <a:ext uri="{FF2B5EF4-FFF2-40B4-BE49-F238E27FC236}">
                <a16:creationId xmlns:a16="http://schemas.microsoft.com/office/drawing/2014/main" id="{AA94EE5E-8C7B-6E49-A4C6-C03310A5C195}"/>
              </a:ext>
            </a:extLst>
          </p:cNvPr>
          <p:cNvSpPr txBox="1"/>
          <p:nvPr/>
        </p:nvSpPr>
        <p:spPr>
          <a:xfrm>
            <a:off x="8508032" y="3165580"/>
            <a:ext cx="2352020" cy="430887"/>
          </a:xfrm>
          <a:prstGeom prst="rect">
            <a:avLst/>
          </a:prstGeom>
          <a:noFill/>
        </p:spPr>
        <p:txBody>
          <a:bodyPr wrap="square" rtlCol="0">
            <a:spAutoFit/>
          </a:bodyPr>
          <a:lstStyle/>
          <a:p>
            <a:pPr algn="l"/>
            <a:r>
              <a:rPr lang="es-GB" sz="2200" dirty="0">
                <a:solidFill>
                  <a:schemeClr val="accent5">
                    <a:lumMod val="50000"/>
                  </a:schemeClr>
                </a:solidFill>
              </a:rPr>
              <a:t>__ue__</a:t>
            </a:r>
            <a:r>
              <a:rPr lang="es-ES" sz="2200" dirty="0">
                <a:solidFill>
                  <a:schemeClr val="accent5">
                    <a:lumMod val="50000"/>
                  </a:schemeClr>
                </a:solidFill>
              </a:rPr>
              <a:t> </a:t>
            </a:r>
            <a:r>
              <a:rPr lang="es-GB" sz="2200" dirty="0">
                <a:solidFill>
                  <a:schemeClr val="accent5">
                    <a:lumMod val="50000"/>
                  </a:schemeClr>
                </a:solidFill>
              </a:rPr>
              <a:t>uraba</a:t>
            </a:r>
          </a:p>
        </p:txBody>
      </p:sp>
      <p:sp>
        <p:nvSpPr>
          <p:cNvPr id="58" name="CuadroTexto 57">
            <a:extLst>
              <a:ext uri="{FF2B5EF4-FFF2-40B4-BE49-F238E27FC236}">
                <a16:creationId xmlns:a16="http://schemas.microsoft.com/office/drawing/2014/main" id="{DE0E241F-32DE-EF4F-B56C-2FF8571DAB1B}"/>
              </a:ext>
            </a:extLst>
          </p:cNvPr>
          <p:cNvSpPr txBox="1"/>
          <p:nvPr/>
        </p:nvSpPr>
        <p:spPr>
          <a:xfrm>
            <a:off x="7128974" y="592782"/>
            <a:ext cx="1249060" cy="430887"/>
          </a:xfrm>
          <a:prstGeom prst="rect">
            <a:avLst/>
          </a:prstGeom>
          <a:noFill/>
        </p:spPr>
        <p:txBody>
          <a:bodyPr wrap="none" rtlCol="0">
            <a:spAutoFit/>
          </a:bodyPr>
          <a:lstStyle/>
          <a:p>
            <a:pPr algn="l"/>
            <a:r>
              <a:rPr lang="es-GB" sz="2200" dirty="0">
                <a:solidFill>
                  <a:schemeClr val="accent5">
                    <a:lumMod val="50000"/>
                  </a:schemeClr>
                </a:solidFill>
              </a:rPr>
              <a:t>___uara</a:t>
            </a:r>
          </a:p>
        </p:txBody>
      </p:sp>
      <p:sp>
        <p:nvSpPr>
          <p:cNvPr id="4" name="Rounded Rectangle 11">
            <a:extLst>
              <a:ext uri="{FF2B5EF4-FFF2-40B4-BE49-F238E27FC236}">
                <a16:creationId xmlns:a16="http://schemas.microsoft.com/office/drawing/2014/main" id="{D780E5CB-E511-004D-9096-10A396F39298}"/>
              </a:ext>
            </a:extLst>
          </p:cNvPr>
          <p:cNvSpPr/>
          <p:nvPr/>
        </p:nvSpPr>
        <p:spPr>
          <a:xfrm>
            <a:off x="10409545" y="206199"/>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16" descr="background rectangle">
            <a:extLst>
              <a:ext uri="{FF2B5EF4-FFF2-40B4-BE49-F238E27FC236}">
                <a16:creationId xmlns:a16="http://schemas.microsoft.com/office/drawing/2014/main" id="{B9E06240-A419-014F-B749-5D46505E47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ítulo 1">
            <a:extLst>
              <a:ext uri="{FF2B5EF4-FFF2-40B4-BE49-F238E27FC236}">
                <a16:creationId xmlns:a16="http://schemas.microsoft.com/office/drawing/2014/main" id="{9AEFE953-CE2A-A645-8CF0-8D1FBD2827D5}"/>
              </a:ext>
            </a:extLst>
          </p:cNvPr>
          <p:cNvSpPr>
            <a:spLocks noGrp="1"/>
          </p:cNvSpPr>
          <p:nvPr>
            <p:ph type="title"/>
          </p:nvPr>
        </p:nvSpPr>
        <p:spPr>
          <a:xfrm>
            <a:off x="323499" y="258166"/>
            <a:ext cx="3631487" cy="867129"/>
          </a:xfrm>
        </p:spPr>
        <p:txBody>
          <a:bodyPr>
            <a:normAutofit/>
          </a:bodyPr>
          <a:lstStyle/>
          <a:p>
            <a:r>
              <a:rPr lang="es-GB" sz="4000" b="1" dirty="0">
                <a:solidFill>
                  <a:schemeClr val="bg1"/>
                </a:solidFill>
              </a:rPr>
              <a:t>Fonética</a:t>
            </a:r>
          </a:p>
        </p:txBody>
      </p:sp>
      <p:sp>
        <p:nvSpPr>
          <p:cNvPr id="6" name="CuadroTexto 5">
            <a:extLst>
              <a:ext uri="{FF2B5EF4-FFF2-40B4-BE49-F238E27FC236}">
                <a16:creationId xmlns:a16="http://schemas.microsoft.com/office/drawing/2014/main" id="{459CF6DE-D6E8-E846-99FB-EAB11732DB67}"/>
              </a:ext>
            </a:extLst>
          </p:cNvPr>
          <p:cNvSpPr txBox="1"/>
          <p:nvPr/>
        </p:nvSpPr>
        <p:spPr>
          <a:xfrm>
            <a:off x="71082" y="1255277"/>
            <a:ext cx="6177036" cy="1938992"/>
          </a:xfrm>
          <a:prstGeom prst="rect">
            <a:avLst/>
          </a:prstGeom>
          <a:noFill/>
        </p:spPr>
        <p:txBody>
          <a:bodyPr wrap="square" rtlCol="0">
            <a:spAutoFit/>
          </a:bodyPr>
          <a:lstStyle/>
          <a:p>
            <a:pPr algn="l"/>
            <a:r>
              <a:rPr lang="es-GB" sz="2400" b="1" dirty="0">
                <a:solidFill>
                  <a:schemeClr val="accent5">
                    <a:lumMod val="50000"/>
                  </a:schemeClr>
                </a:solidFill>
              </a:rPr>
              <a:t>Escucha el tiempo* de cada lugar y completa los nombres de los lugares, ¿es ‘h’ o ‘ch’?</a:t>
            </a:r>
          </a:p>
          <a:p>
            <a:pPr algn="l"/>
            <a:r>
              <a:rPr lang="es-GB" sz="2400" b="1" dirty="0">
                <a:solidFill>
                  <a:schemeClr val="accent5">
                    <a:lumMod val="50000"/>
                  </a:schemeClr>
                </a:solidFill>
              </a:rPr>
              <a:t>¿Habla de hoy o de ayer? ¿Cuál es el tiempo?</a:t>
            </a:r>
          </a:p>
        </p:txBody>
      </p:sp>
      <p:sp>
        <p:nvSpPr>
          <p:cNvPr id="7" name="Action Button: Custom 16">
            <a:hlinkClick r:id="" action="ppaction://noaction" highlightClick="1">
              <a:snd r:embed="rId4" name="1 En Huara hace.wav"/>
            </a:hlinkClick>
            <a:extLst>
              <a:ext uri="{FF2B5EF4-FFF2-40B4-BE49-F238E27FC236}">
                <a16:creationId xmlns:a16="http://schemas.microsoft.com/office/drawing/2014/main" id="{B6D5F6BC-90AA-0142-8E5F-EA8B236F2868}"/>
              </a:ext>
            </a:extLst>
          </p:cNvPr>
          <p:cNvSpPr/>
          <p:nvPr/>
        </p:nvSpPr>
        <p:spPr>
          <a:xfrm>
            <a:off x="6738799" y="544299"/>
            <a:ext cx="407619" cy="40377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1</a:t>
            </a:r>
          </a:p>
        </p:txBody>
      </p:sp>
      <p:sp>
        <p:nvSpPr>
          <p:cNvPr id="8" name="Action Button: Custom 16">
            <a:hlinkClick r:id="" action="ppaction://noaction" highlightClick="1">
              <a:snd r:embed="rId5" name="2 En Huechuraba..wav"/>
            </a:hlinkClick>
            <a:extLst>
              <a:ext uri="{FF2B5EF4-FFF2-40B4-BE49-F238E27FC236}">
                <a16:creationId xmlns:a16="http://schemas.microsoft.com/office/drawing/2014/main" id="{4FCDA84D-88A7-BD40-9BF0-9A0E41602E63}"/>
              </a:ext>
            </a:extLst>
          </p:cNvPr>
          <p:cNvSpPr/>
          <p:nvPr/>
        </p:nvSpPr>
        <p:spPr>
          <a:xfrm>
            <a:off x="11437242" y="3082656"/>
            <a:ext cx="407619" cy="40377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2</a:t>
            </a:r>
          </a:p>
        </p:txBody>
      </p:sp>
      <p:sp>
        <p:nvSpPr>
          <p:cNvPr id="9" name="Action Button: Custom 16">
            <a:hlinkClick r:id="" action="ppaction://noaction" highlightClick="1">
              <a:snd r:embed="rId6" name="3 En Chiguayante.wav"/>
            </a:hlinkClick>
            <a:extLst>
              <a:ext uri="{FF2B5EF4-FFF2-40B4-BE49-F238E27FC236}">
                <a16:creationId xmlns:a16="http://schemas.microsoft.com/office/drawing/2014/main" id="{730B1FB4-490F-6C42-BA28-C6AD6F1E8DBC}"/>
              </a:ext>
            </a:extLst>
          </p:cNvPr>
          <p:cNvSpPr/>
          <p:nvPr/>
        </p:nvSpPr>
        <p:spPr>
          <a:xfrm>
            <a:off x="5457617" y="3726688"/>
            <a:ext cx="407619" cy="40377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3</a:t>
            </a:r>
          </a:p>
        </p:txBody>
      </p:sp>
      <p:sp>
        <p:nvSpPr>
          <p:cNvPr id="17" name="Action Button: Custom 16">
            <a:hlinkClick r:id="" action="ppaction://noaction" highlightClick="1">
              <a:snd r:embed="rId7" name="4 En Chonchi.wav"/>
            </a:hlinkClick>
            <a:extLst>
              <a:ext uri="{FF2B5EF4-FFF2-40B4-BE49-F238E27FC236}">
                <a16:creationId xmlns:a16="http://schemas.microsoft.com/office/drawing/2014/main" id="{486E6AEF-E0E7-FD40-BC4B-C002EA6D21D6}"/>
              </a:ext>
            </a:extLst>
          </p:cNvPr>
          <p:cNvSpPr/>
          <p:nvPr/>
        </p:nvSpPr>
        <p:spPr>
          <a:xfrm>
            <a:off x="10752753" y="5568692"/>
            <a:ext cx="407619" cy="40377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4</a:t>
            </a:r>
          </a:p>
        </p:txBody>
      </p:sp>
      <p:pic>
        <p:nvPicPr>
          <p:cNvPr id="3" name="Picture 2" descr="draw chile the country - Clip Art Library">
            <a:extLst>
              <a:ext uri="{FF2B5EF4-FFF2-40B4-BE49-F238E27FC236}">
                <a16:creationId xmlns:a16="http://schemas.microsoft.com/office/drawing/2014/main" id="{4EAFD2E6-081B-B84F-9A6E-538BEF3E37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625" r="20708" b="16389"/>
          <a:stretch/>
        </p:blipFill>
        <p:spPr bwMode="auto">
          <a:xfrm>
            <a:off x="7629549" y="525966"/>
            <a:ext cx="1459054" cy="573405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E4451515-8ABB-B243-91F7-1EA35D3E7B4E}"/>
              </a:ext>
            </a:extLst>
          </p:cNvPr>
          <p:cNvSpPr txBox="1"/>
          <p:nvPr/>
        </p:nvSpPr>
        <p:spPr>
          <a:xfrm>
            <a:off x="8612176" y="3161949"/>
            <a:ext cx="1919115" cy="430887"/>
          </a:xfrm>
          <a:prstGeom prst="rect">
            <a:avLst/>
          </a:prstGeom>
          <a:noFill/>
        </p:spPr>
        <p:txBody>
          <a:bodyPr wrap="none" rtlCol="0">
            <a:spAutoFit/>
          </a:bodyPr>
          <a:lstStyle/>
          <a:p>
            <a:pPr algn="l"/>
            <a:r>
              <a:rPr lang="es-GB" sz="2200" b="1" dirty="0">
                <a:solidFill>
                  <a:schemeClr val="accent5">
                    <a:lumMod val="50000"/>
                  </a:schemeClr>
                </a:solidFill>
              </a:rPr>
              <a:t>H</a:t>
            </a:r>
            <a:r>
              <a:rPr lang="es-GB" sz="2200" dirty="0">
                <a:solidFill>
                  <a:schemeClr val="accent5">
                    <a:lumMod val="50000"/>
                  </a:schemeClr>
                </a:solidFill>
              </a:rPr>
              <a:t>ue</a:t>
            </a:r>
            <a:r>
              <a:rPr lang="es-GB" sz="2200" b="1" dirty="0">
                <a:solidFill>
                  <a:schemeClr val="accent5">
                    <a:lumMod val="50000"/>
                  </a:schemeClr>
                </a:solidFill>
              </a:rPr>
              <a:t>ch</a:t>
            </a:r>
            <a:r>
              <a:rPr lang="es-GB" sz="2200" dirty="0">
                <a:solidFill>
                  <a:schemeClr val="accent5">
                    <a:lumMod val="50000"/>
                  </a:schemeClr>
                </a:solidFill>
              </a:rPr>
              <a:t>uraba</a:t>
            </a:r>
          </a:p>
        </p:txBody>
      </p:sp>
      <p:sp>
        <p:nvSpPr>
          <p:cNvPr id="16" name="CuadroTexto 15">
            <a:extLst>
              <a:ext uri="{FF2B5EF4-FFF2-40B4-BE49-F238E27FC236}">
                <a16:creationId xmlns:a16="http://schemas.microsoft.com/office/drawing/2014/main" id="{C096860E-96E0-8441-BD25-62EDE2882C62}"/>
              </a:ext>
            </a:extLst>
          </p:cNvPr>
          <p:cNvSpPr txBox="1"/>
          <p:nvPr/>
        </p:nvSpPr>
        <p:spPr>
          <a:xfrm>
            <a:off x="5979037" y="3736147"/>
            <a:ext cx="1988045" cy="430887"/>
          </a:xfrm>
          <a:prstGeom prst="rect">
            <a:avLst/>
          </a:prstGeom>
          <a:noFill/>
        </p:spPr>
        <p:txBody>
          <a:bodyPr wrap="none" rtlCol="0">
            <a:spAutoFit/>
          </a:bodyPr>
          <a:lstStyle/>
          <a:p>
            <a:pPr algn="l"/>
            <a:r>
              <a:rPr lang="es-GB" sz="2200" b="1" dirty="0">
                <a:solidFill>
                  <a:schemeClr val="accent5">
                    <a:lumMod val="50000"/>
                  </a:schemeClr>
                </a:solidFill>
              </a:rPr>
              <a:t>Ch</a:t>
            </a:r>
            <a:r>
              <a:rPr lang="es-GB" sz="2200" dirty="0">
                <a:solidFill>
                  <a:schemeClr val="accent5">
                    <a:lumMod val="50000"/>
                  </a:schemeClr>
                </a:solidFill>
              </a:rPr>
              <a:t>iguayante</a:t>
            </a:r>
          </a:p>
        </p:txBody>
      </p:sp>
      <p:sp>
        <p:nvSpPr>
          <p:cNvPr id="23" name="CuadroTexto 22">
            <a:extLst>
              <a:ext uri="{FF2B5EF4-FFF2-40B4-BE49-F238E27FC236}">
                <a16:creationId xmlns:a16="http://schemas.microsoft.com/office/drawing/2014/main" id="{807C0013-7D15-BA46-9B59-451B88AFA6B5}"/>
              </a:ext>
            </a:extLst>
          </p:cNvPr>
          <p:cNvSpPr txBox="1"/>
          <p:nvPr/>
        </p:nvSpPr>
        <p:spPr>
          <a:xfrm>
            <a:off x="8739856" y="5539596"/>
            <a:ext cx="1351652" cy="430887"/>
          </a:xfrm>
          <a:prstGeom prst="rect">
            <a:avLst/>
          </a:prstGeom>
          <a:noFill/>
        </p:spPr>
        <p:txBody>
          <a:bodyPr wrap="none" rtlCol="0">
            <a:spAutoFit/>
          </a:bodyPr>
          <a:lstStyle/>
          <a:p>
            <a:pPr algn="l"/>
            <a:r>
              <a:rPr lang="es-GB" sz="2200" b="1" dirty="0">
                <a:solidFill>
                  <a:schemeClr val="accent5">
                    <a:lumMod val="50000"/>
                  </a:schemeClr>
                </a:solidFill>
              </a:rPr>
              <a:t>Ch</a:t>
            </a:r>
            <a:r>
              <a:rPr lang="es-GB" sz="2200" dirty="0">
                <a:solidFill>
                  <a:schemeClr val="accent5">
                    <a:lumMod val="50000"/>
                  </a:schemeClr>
                </a:solidFill>
              </a:rPr>
              <a:t>on</a:t>
            </a:r>
            <a:r>
              <a:rPr lang="es-GB" sz="2200" b="1" dirty="0">
                <a:solidFill>
                  <a:schemeClr val="accent5">
                    <a:lumMod val="50000"/>
                  </a:schemeClr>
                </a:solidFill>
              </a:rPr>
              <a:t>ch</a:t>
            </a:r>
            <a:r>
              <a:rPr lang="es-GB" sz="2200" dirty="0">
                <a:solidFill>
                  <a:schemeClr val="accent5">
                    <a:lumMod val="50000"/>
                  </a:schemeClr>
                </a:solidFill>
              </a:rPr>
              <a:t>i</a:t>
            </a:r>
          </a:p>
        </p:txBody>
      </p:sp>
      <p:sp>
        <p:nvSpPr>
          <p:cNvPr id="24" name="CuadroTexto 23">
            <a:extLst>
              <a:ext uri="{FF2B5EF4-FFF2-40B4-BE49-F238E27FC236}">
                <a16:creationId xmlns:a16="http://schemas.microsoft.com/office/drawing/2014/main" id="{313B4952-29EA-5348-A32C-A1805A6CCC84}"/>
              </a:ext>
            </a:extLst>
          </p:cNvPr>
          <p:cNvSpPr txBox="1"/>
          <p:nvPr/>
        </p:nvSpPr>
        <p:spPr>
          <a:xfrm>
            <a:off x="7348983" y="597402"/>
            <a:ext cx="1018227" cy="430887"/>
          </a:xfrm>
          <a:prstGeom prst="rect">
            <a:avLst/>
          </a:prstGeom>
          <a:noFill/>
        </p:spPr>
        <p:txBody>
          <a:bodyPr wrap="none" rtlCol="0">
            <a:spAutoFit/>
          </a:bodyPr>
          <a:lstStyle/>
          <a:p>
            <a:pPr algn="l"/>
            <a:r>
              <a:rPr lang="es-GB" sz="2200" b="1" dirty="0">
                <a:solidFill>
                  <a:schemeClr val="accent5">
                    <a:lumMod val="50000"/>
                  </a:schemeClr>
                </a:solidFill>
              </a:rPr>
              <a:t>H</a:t>
            </a:r>
            <a:r>
              <a:rPr lang="es-GB" sz="2200" dirty="0">
                <a:solidFill>
                  <a:schemeClr val="accent5">
                    <a:lumMod val="50000"/>
                  </a:schemeClr>
                </a:solidFill>
              </a:rPr>
              <a:t>uara</a:t>
            </a:r>
          </a:p>
        </p:txBody>
      </p:sp>
      <p:sp>
        <p:nvSpPr>
          <p:cNvPr id="27" name="Elipse 26">
            <a:extLst>
              <a:ext uri="{FF2B5EF4-FFF2-40B4-BE49-F238E27FC236}">
                <a16:creationId xmlns:a16="http://schemas.microsoft.com/office/drawing/2014/main" id="{113600D8-E3E9-8541-8724-2ED68A2109C9}"/>
              </a:ext>
            </a:extLst>
          </p:cNvPr>
          <p:cNvSpPr/>
          <p:nvPr/>
        </p:nvSpPr>
        <p:spPr>
          <a:xfrm>
            <a:off x="8422564" y="5737796"/>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8" name="Elipse 27">
            <a:extLst>
              <a:ext uri="{FF2B5EF4-FFF2-40B4-BE49-F238E27FC236}">
                <a16:creationId xmlns:a16="http://schemas.microsoft.com/office/drawing/2014/main" id="{87FDFEFD-58FF-7F43-B5CE-7828A1B34DC5}"/>
              </a:ext>
            </a:extLst>
          </p:cNvPr>
          <p:cNvSpPr/>
          <p:nvPr/>
        </p:nvSpPr>
        <p:spPr>
          <a:xfrm>
            <a:off x="7974106" y="3844576"/>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0" name="Elipse 29">
            <a:extLst>
              <a:ext uri="{FF2B5EF4-FFF2-40B4-BE49-F238E27FC236}">
                <a16:creationId xmlns:a16="http://schemas.microsoft.com/office/drawing/2014/main" id="{6C94E08E-D5EF-E54E-83C3-15CF61EBFA49}"/>
              </a:ext>
            </a:extLst>
          </p:cNvPr>
          <p:cNvSpPr/>
          <p:nvPr/>
        </p:nvSpPr>
        <p:spPr>
          <a:xfrm>
            <a:off x="8229969" y="3223355"/>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2" name="Elipse 31">
            <a:extLst>
              <a:ext uri="{FF2B5EF4-FFF2-40B4-BE49-F238E27FC236}">
                <a16:creationId xmlns:a16="http://schemas.microsoft.com/office/drawing/2014/main" id="{E4180062-E275-0E4D-B845-9003C102931E}"/>
              </a:ext>
            </a:extLst>
          </p:cNvPr>
          <p:cNvSpPr/>
          <p:nvPr/>
        </p:nvSpPr>
        <p:spPr>
          <a:xfrm>
            <a:off x="8447885" y="720064"/>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mc:AlternateContent xmlns:mc="http://schemas.openxmlformats.org/markup-compatibility/2006" xmlns:p14="http://schemas.microsoft.com/office/powerpoint/2010/main">
        <mc:Choice Requires="p14">
          <p:contentPart p14:bwMode="auto" r:id="rId9">
            <p14:nvContentPartPr>
              <p14:cNvPr id="36" name="Entrada de lápiz 35">
                <a:extLst>
                  <a:ext uri="{FF2B5EF4-FFF2-40B4-BE49-F238E27FC236}">
                    <a16:creationId xmlns:a16="http://schemas.microsoft.com/office/drawing/2014/main" id="{80DB6367-48BA-6940-9A92-62634D50BE24}"/>
                  </a:ext>
                </a:extLst>
              </p14:cNvPr>
              <p14:cNvContentPartPr/>
              <p14:nvPr/>
            </p14:nvContentPartPr>
            <p14:xfrm rot="21309325">
              <a:off x="1567751" y="3634220"/>
              <a:ext cx="196940" cy="138986"/>
            </p14:xfrm>
          </p:contentPart>
        </mc:Choice>
        <mc:Fallback xmlns="">
          <p:pic>
            <p:nvPicPr>
              <p:cNvPr id="36" name="Entrada de lápiz 35">
                <a:extLst>
                  <a:ext uri="{FF2B5EF4-FFF2-40B4-BE49-F238E27FC236}">
                    <a16:creationId xmlns:a16="http://schemas.microsoft.com/office/drawing/2014/main" id="{80DB6367-48BA-6940-9A92-62634D50BE24}"/>
                  </a:ext>
                </a:extLst>
              </p:cNvPr>
              <p:cNvPicPr/>
              <p:nvPr/>
            </p:nvPicPr>
            <p:blipFill>
              <a:blip r:embed="rId10"/>
              <a:stretch>
                <a:fillRect/>
              </a:stretch>
            </p:blipFill>
            <p:spPr>
              <a:xfrm rot="21309325">
                <a:off x="1567751" y="3634220"/>
                <a:ext cx="196581" cy="138627"/>
              </a:xfrm>
              <a:prstGeom prst="rect">
                <a:avLst/>
              </a:prstGeom>
            </p:spPr>
          </p:pic>
        </mc:Fallback>
      </mc:AlternateContent>
      <p:sp>
        <p:nvSpPr>
          <p:cNvPr id="19" name="Llamada rectangular redondeada 18">
            <a:extLst>
              <a:ext uri="{FF2B5EF4-FFF2-40B4-BE49-F238E27FC236}">
                <a16:creationId xmlns:a16="http://schemas.microsoft.com/office/drawing/2014/main" id="{0746A859-114B-4A41-A92C-4B7A0D19886D}"/>
              </a:ext>
            </a:extLst>
          </p:cNvPr>
          <p:cNvSpPr/>
          <p:nvPr/>
        </p:nvSpPr>
        <p:spPr>
          <a:xfrm>
            <a:off x="10090620" y="681268"/>
            <a:ext cx="2030298" cy="1800605"/>
          </a:xfrm>
          <a:prstGeom prst="wedgeRoundRectCallout">
            <a:avLst>
              <a:gd name="adj1" fmla="val -59909"/>
              <a:gd name="adj2" fmla="val 6329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¡El clima en el norte de Chile es muy diferente del clima en el sur!</a:t>
            </a:r>
          </a:p>
        </p:txBody>
      </p:sp>
      <p:grpSp>
        <p:nvGrpSpPr>
          <p:cNvPr id="76" name="Grupo 75">
            <a:extLst>
              <a:ext uri="{FF2B5EF4-FFF2-40B4-BE49-F238E27FC236}">
                <a16:creationId xmlns:a16="http://schemas.microsoft.com/office/drawing/2014/main" id="{164E1D60-54C9-324A-8F24-9EC42415B2D9}"/>
              </a:ext>
            </a:extLst>
          </p:cNvPr>
          <p:cNvGrpSpPr/>
          <p:nvPr/>
        </p:nvGrpSpPr>
        <p:grpSpPr>
          <a:xfrm>
            <a:off x="10157083" y="5168582"/>
            <a:ext cx="919637" cy="874747"/>
            <a:chOff x="10157083" y="5168582"/>
            <a:chExt cx="919637" cy="874747"/>
          </a:xfrm>
        </p:grpSpPr>
        <p:pic>
          <p:nvPicPr>
            <p:cNvPr id="1036" name="Picture 12" descr="temperature clipart - Clip Art Library">
              <a:extLst>
                <a:ext uri="{FF2B5EF4-FFF2-40B4-BE49-F238E27FC236}">
                  <a16:creationId xmlns:a16="http://schemas.microsoft.com/office/drawing/2014/main" id="{43FF36E1-3A4F-C64E-B52B-B49E369BD0E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6110"/>
            <a:stretch/>
          </p:blipFill>
          <p:spPr bwMode="auto">
            <a:xfrm>
              <a:off x="10157083" y="5288158"/>
              <a:ext cx="283650" cy="755171"/>
            </a:xfrm>
            <a:prstGeom prst="rect">
              <a:avLst/>
            </a:prstGeom>
            <a:noFill/>
            <a:extLst>
              <a:ext uri="{909E8E84-426E-40DD-AFC4-6F175D3DCCD1}">
                <a14:hiddenFill xmlns:a14="http://schemas.microsoft.com/office/drawing/2010/main">
                  <a:solidFill>
                    <a:srgbClr val="FFFFFF"/>
                  </a:solidFill>
                </a14:hiddenFill>
              </a:ext>
            </a:extLst>
          </p:spPr>
        </p:pic>
        <p:sp>
          <p:nvSpPr>
            <p:cNvPr id="63" name="CuadroTexto 20">
              <a:extLst>
                <a:ext uri="{FF2B5EF4-FFF2-40B4-BE49-F238E27FC236}">
                  <a16:creationId xmlns:a16="http://schemas.microsoft.com/office/drawing/2014/main" id="{3E7AB5F9-2C41-7848-8B79-FDA029A71A20}"/>
                </a:ext>
              </a:extLst>
            </p:cNvPr>
            <p:cNvSpPr txBox="1"/>
            <p:nvPr/>
          </p:nvSpPr>
          <p:spPr>
            <a:xfrm>
              <a:off x="10428786" y="5168582"/>
              <a:ext cx="647934" cy="400110"/>
            </a:xfrm>
            <a:prstGeom prst="rect">
              <a:avLst/>
            </a:prstGeom>
            <a:noFill/>
          </p:spPr>
          <p:txBody>
            <a:bodyPr wrap="none" rtlCol="0">
              <a:spAutoFit/>
            </a:bodyPr>
            <a:lstStyle/>
            <a:p>
              <a:pPr algn="l"/>
              <a:r>
                <a:rPr lang="es-ES" sz="2000" dirty="0">
                  <a:solidFill>
                    <a:schemeClr val="accent5">
                      <a:lumMod val="50000"/>
                    </a:schemeClr>
                  </a:solidFill>
                </a:rPr>
                <a:t>2</a:t>
              </a:r>
              <a:r>
                <a:rPr lang="es-ES" sz="2000" baseline="30000" dirty="0">
                  <a:solidFill>
                    <a:schemeClr val="accent5">
                      <a:lumMod val="50000"/>
                    </a:schemeClr>
                  </a:solidFill>
                </a:rPr>
                <a:t>o</a:t>
              </a:r>
              <a:r>
                <a:rPr lang="es-ES" sz="2000" dirty="0">
                  <a:solidFill>
                    <a:schemeClr val="accent5">
                      <a:lumMod val="50000"/>
                    </a:schemeClr>
                  </a:solidFill>
                </a:rPr>
                <a:t>C</a:t>
              </a:r>
              <a:endParaRPr lang="es-GB" sz="2000" dirty="0">
                <a:solidFill>
                  <a:schemeClr val="accent5">
                    <a:lumMod val="50000"/>
                  </a:schemeClr>
                </a:solidFill>
              </a:endParaRPr>
            </a:p>
          </p:txBody>
        </p:sp>
      </p:grpSp>
      <p:grpSp>
        <p:nvGrpSpPr>
          <p:cNvPr id="39" name="Grupo 38">
            <a:extLst>
              <a:ext uri="{FF2B5EF4-FFF2-40B4-BE49-F238E27FC236}">
                <a16:creationId xmlns:a16="http://schemas.microsoft.com/office/drawing/2014/main" id="{D7BB3A48-24D2-B74C-903C-4D3824672746}"/>
              </a:ext>
            </a:extLst>
          </p:cNvPr>
          <p:cNvGrpSpPr/>
          <p:nvPr/>
        </p:nvGrpSpPr>
        <p:grpSpPr>
          <a:xfrm>
            <a:off x="8763317" y="338861"/>
            <a:ext cx="1115755" cy="632565"/>
            <a:chOff x="8854942" y="458625"/>
            <a:chExt cx="1115755" cy="632565"/>
          </a:xfrm>
        </p:grpSpPr>
        <p:pic>
          <p:nvPicPr>
            <p:cNvPr id="52" name="Picture 12" descr="temperature clipart - Clip Art Library">
              <a:extLst>
                <a:ext uri="{FF2B5EF4-FFF2-40B4-BE49-F238E27FC236}">
                  <a16:creationId xmlns:a16="http://schemas.microsoft.com/office/drawing/2014/main" id="{B0F19A3C-203A-9444-8BDB-C8E2C48F747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6919" b="18129"/>
            <a:stretch/>
          </p:blipFill>
          <p:spPr bwMode="auto">
            <a:xfrm>
              <a:off x="8854942" y="458625"/>
              <a:ext cx="350977" cy="632565"/>
            </a:xfrm>
            <a:prstGeom prst="rect">
              <a:avLst/>
            </a:prstGeom>
            <a:noFill/>
            <a:extLst>
              <a:ext uri="{909E8E84-426E-40DD-AFC4-6F175D3DCCD1}">
                <a14:hiddenFill xmlns:a14="http://schemas.microsoft.com/office/drawing/2010/main">
                  <a:solidFill>
                    <a:srgbClr val="FFFFFF"/>
                  </a:solidFill>
                </a14:hiddenFill>
              </a:ext>
            </a:extLst>
          </p:spPr>
        </p:pic>
        <p:sp>
          <p:nvSpPr>
            <p:cNvPr id="57" name="CuadroTexto 20">
              <a:extLst>
                <a:ext uri="{FF2B5EF4-FFF2-40B4-BE49-F238E27FC236}">
                  <a16:creationId xmlns:a16="http://schemas.microsoft.com/office/drawing/2014/main" id="{4D842C49-BEE9-D147-B61F-AC9646627A55}"/>
                </a:ext>
              </a:extLst>
            </p:cNvPr>
            <p:cNvSpPr txBox="1"/>
            <p:nvPr/>
          </p:nvSpPr>
          <p:spPr>
            <a:xfrm>
              <a:off x="9180096" y="466484"/>
              <a:ext cx="790601" cy="400110"/>
            </a:xfrm>
            <a:prstGeom prst="rect">
              <a:avLst/>
            </a:prstGeom>
            <a:noFill/>
          </p:spPr>
          <p:txBody>
            <a:bodyPr wrap="none" rtlCol="0">
              <a:spAutoFit/>
            </a:bodyPr>
            <a:lstStyle/>
            <a:p>
              <a:pPr algn="l"/>
              <a:r>
                <a:rPr lang="es-ES" sz="2000" dirty="0">
                  <a:solidFill>
                    <a:schemeClr val="accent5">
                      <a:lumMod val="50000"/>
                    </a:schemeClr>
                  </a:solidFill>
                </a:rPr>
                <a:t>28</a:t>
              </a:r>
              <a:r>
                <a:rPr lang="es-ES" sz="2000" baseline="30000" dirty="0">
                  <a:solidFill>
                    <a:schemeClr val="accent5">
                      <a:lumMod val="50000"/>
                    </a:schemeClr>
                  </a:solidFill>
                </a:rPr>
                <a:t>o</a:t>
              </a:r>
              <a:r>
                <a:rPr lang="es-ES" sz="2000" dirty="0">
                  <a:solidFill>
                    <a:schemeClr val="accent5">
                      <a:lumMod val="50000"/>
                    </a:schemeClr>
                  </a:solidFill>
                </a:rPr>
                <a:t>C</a:t>
              </a:r>
              <a:endParaRPr lang="es-GB" sz="2000" dirty="0">
                <a:solidFill>
                  <a:schemeClr val="accent5">
                    <a:lumMod val="50000"/>
                  </a:schemeClr>
                </a:solidFill>
              </a:endParaRPr>
            </a:p>
          </p:txBody>
        </p:sp>
      </p:grpSp>
      <p:sp>
        <p:nvSpPr>
          <p:cNvPr id="26" name="CuadroTexto 25">
            <a:extLst>
              <a:ext uri="{FF2B5EF4-FFF2-40B4-BE49-F238E27FC236}">
                <a16:creationId xmlns:a16="http://schemas.microsoft.com/office/drawing/2014/main" id="{805A2484-91C9-5045-B0B9-648CF25CE7D1}"/>
              </a:ext>
            </a:extLst>
          </p:cNvPr>
          <p:cNvSpPr txBox="1"/>
          <p:nvPr/>
        </p:nvSpPr>
        <p:spPr>
          <a:xfrm>
            <a:off x="9143809" y="92001"/>
            <a:ext cx="665567" cy="400110"/>
          </a:xfrm>
          <a:prstGeom prst="rect">
            <a:avLst/>
          </a:prstGeom>
          <a:noFill/>
        </p:spPr>
        <p:txBody>
          <a:bodyPr wrap="square" rtlCol="0">
            <a:spAutoFit/>
          </a:bodyPr>
          <a:lstStyle/>
          <a:p>
            <a:pPr algn="l"/>
            <a:r>
              <a:rPr lang="es-GB" sz="2000" b="1" dirty="0">
                <a:solidFill>
                  <a:schemeClr val="accent5">
                    <a:lumMod val="50000"/>
                  </a:schemeClr>
                </a:solidFill>
              </a:rPr>
              <a:t>Hoy</a:t>
            </a:r>
          </a:p>
        </p:txBody>
      </p:sp>
      <p:grpSp>
        <p:nvGrpSpPr>
          <p:cNvPr id="50" name="Grupo 49">
            <a:extLst>
              <a:ext uri="{FF2B5EF4-FFF2-40B4-BE49-F238E27FC236}">
                <a16:creationId xmlns:a16="http://schemas.microsoft.com/office/drawing/2014/main" id="{54E251F5-EF5D-6045-A529-424CB9CF6869}"/>
              </a:ext>
            </a:extLst>
          </p:cNvPr>
          <p:cNvGrpSpPr/>
          <p:nvPr/>
        </p:nvGrpSpPr>
        <p:grpSpPr>
          <a:xfrm>
            <a:off x="10454214" y="2710579"/>
            <a:ext cx="1522053" cy="768804"/>
            <a:chOff x="10549777" y="2879189"/>
            <a:chExt cx="1522053" cy="768804"/>
          </a:xfrm>
        </p:grpSpPr>
        <p:pic>
          <p:nvPicPr>
            <p:cNvPr id="42" name="Imagen 41">
              <a:extLst>
                <a:ext uri="{FF2B5EF4-FFF2-40B4-BE49-F238E27FC236}">
                  <a16:creationId xmlns:a16="http://schemas.microsoft.com/office/drawing/2014/main" id="{299AA4D0-A461-1746-9B2E-1376C733F6AE}"/>
                </a:ext>
              </a:extLst>
            </p:cNvPr>
            <p:cNvPicPr>
              <a:picLocks noChangeAspect="1"/>
            </p:cNvPicPr>
            <p:nvPr/>
          </p:nvPicPr>
          <p:blipFill>
            <a:blip r:embed="rId13"/>
            <a:stretch>
              <a:fillRect/>
            </a:stretch>
          </p:blipFill>
          <p:spPr>
            <a:xfrm>
              <a:off x="11173056" y="3032849"/>
              <a:ext cx="148161" cy="571798"/>
            </a:xfrm>
            <a:prstGeom prst="rect">
              <a:avLst/>
            </a:prstGeom>
          </p:spPr>
        </p:pic>
        <p:pic>
          <p:nvPicPr>
            <p:cNvPr id="48" name="Picture 10" descr="Clip art - Sun png vector element png download - 2147*2110 - Free ...">
              <a:extLst>
                <a:ext uri="{FF2B5EF4-FFF2-40B4-BE49-F238E27FC236}">
                  <a16:creationId xmlns:a16="http://schemas.microsoft.com/office/drawing/2014/main" id="{325B6137-0E1C-8045-97A3-D6BCE5FC452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49777" y="3079244"/>
              <a:ext cx="578755" cy="568749"/>
            </a:xfrm>
            <a:prstGeom prst="rect">
              <a:avLst/>
            </a:prstGeom>
            <a:noFill/>
            <a:extLst>
              <a:ext uri="{909E8E84-426E-40DD-AFC4-6F175D3DCCD1}">
                <a14:hiddenFill xmlns:a14="http://schemas.microsoft.com/office/drawing/2010/main">
                  <a:solidFill>
                    <a:srgbClr val="FFFFFF"/>
                  </a:solidFill>
                </a14:hiddenFill>
              </a:ext>
            </a:extLst>
          </p:spPr>
        </p:pic>
        <p:sp>
          <p:nvSpPr>
            <p:cNvPr id="62" name="CuadroTexto 20">
              <a:extLst>
                <a:ext uri="{FF2B5EF4-FFF2-40B4-BE49-F238E27FC236}">
                  <a16:creationId xmlns:a16="http://schemas.microsoft.com/office/drawing/2014/main" id="{5A207876-A60E-3F47-A511-BC8F8C57FD71}"/>
                </a:ext>
              </a:extLst>
            </p:cNvPr>
            <p:cNvSpPr txBox="1"/>
            <p:nvPr/>
          </p:nvSpPr>
          <p:spPr>
            <a:xfrm>
              <a:off x="11281229" y="2879189"/>
              <a:ext cx="790601" cy="400110"/>
            </a:xfrm>
            <a:prstGeom prst="rect">
              <a:avLst/>
            </a:prstGeom>
            <a:noFill/>
          </p:spPr>
          <p:txBody>
            <a:bodyPr wrap="none" rtlCol="0">
              <a:spAutoFit/>
            </a:bodyPr>
            <a:lstStyle/>
            <a:p>
              <a:pPr algn="l"/>
              <a:r>
                <a:rPr lang="es-ES" sz="2000" dirty="0">
                  <a:solidFill>
                    <a:schemeClr val="accent5">
                      <a:lumMod val="50000"/>
                    </a:schemeClr>
                  </a:solidFill>
                </a:rPr>
                <a:t>20</a:t>
              </a:r>
              <a:r>
                <a:rPr lang="es-ES" sz="2000" baseline="30000" dirty="0">
                  <a:solidFill>
                    <a:schemeClr val="accent5">
                      <a:lumMod val="50000"/>
                    </a:schemeClr>
                  </a:solidFill>
                </a:rPr>
                <a:t>o</a:t>
              </a:r>
              <a:r>
                <a:rPr lang="es-ES" sz="2000" dirty="0">
                  <a:solidFill>
                    <a:schemeClr val="accent5">
                      <a:lumMod val="50000"/>
                    </a:schemeClr>
                  </a:solidFill>
                </a:rPr>
                <a:t>C</a:t>
              </a:r>
              <a:endParaRPr lang="es-GB" sz="2000" dirty="0">
                <a:solidFill>
                  <a:schemeClr val="accent5">
                    <a:lumMod val="50000"/>
                  </a:schemeClr>
                </a:solidFill>
              </a:endParaRPr>
            </a:p>
          </p:txBody>
        </p:sp>
      </p:grpSp>
      <p:sp>
        <p:nvSpPr>
          <p:cNvPr id="72" name="CuadroTexto 71">
            <a:extLst>
              <a:ext uri="{FF2B5EF4-FFF2-40B4-BE49-F238E27FC236}">
                <a16:creationId xmlns:a16="http://schemas.microsoft.com/office/drawing/2014/main" id="{58373366-24AF-FC46-8D8A-2FA2F4CB995F}"/>
              </a:ext>
            </a:extLst>
          </p:cNvPr>
          <p:cNvSpPr txBox="1"/>
          <p:nvPr/>
        </p:nvSpPr>
        <p:spPr>
          <a:xfrm>
            <a:off x="11250138" y="2453841"/>
            <a:ext cx="768159" cy="400110"/>
          </a:xfrm>
          <a:prstGeom prst="rect">
            <a:avLst/>
          </a:prstGeom>
          <a:noFill/>
        </p:spPr>
        <p:txBody>
          <a:bodyPr wrap="none" rtlCol="0">
            <a:spAutoFit/>
          </a:bodyPr>
          <a:lstStyle/>
          <a:p>
            <a:pPr algn="l"/>
            <a:r>
              <a:rPr lang="es-GB" sz="2000" b="1" dirty="0">
                <a:solidFill>
                  <a:schemeClr val="accent5">
                    <a:lumMod val="50000"/>
                  </a:schemeClr>
                </a:solidFill>
              </a:rPr>
              <a:t>Ayer</a:t>
            </a:r>
          </a:p>
        </p:txBody>
      </p:sp>
      <p:grpSp>
        <p:nvGrpSpPr>
          <p:cNvPr id="75" name="Grupo 74">
            <a:extLst>
              <a:ext uri="{FF2B5EF4-FFF2-40B4-BE49-F238E27FC236}">
                <a16:creationId xmlns:a16="http://schemas.microsoft.com/office/drawing/2014/main" id="{887E36D4-E7AF-984C-BC89-938991BC513B}"/>
              </a:ext>
            </a:extLst>
          </p:cNvPr>
          <p:cNvGrpSpPr/>
          <p:nvPr/>
        </p:nvGrpSpPr>
        <p:grpSpPr>
          <a:xfrm>
            <a:off x="8343338" y="3689718"/>
            <a:ext cx="1649667" cy="771768"/>
            <a:chOff x="8343338" y="3689718"/>
            <a:chExt cx="1649667" cy="771768"/>
          </a:xfrm>
        </p:grpSpPr>
        <p:pic>
          <p:nvPicPr>
            <p:cNvPr id="43" name="Imagen 42">
              <a:extLst>
                <a:ext uri="{FF2B5EF4-FFF2-40B4-BE49-F238E27FC236}">
                  <a16:creationId xmlns:a16="http://schemas.microsoft.com/office/drawing/2014/main" id="{B21496BD-C3B8-0A49-8AFF-2ED3912A30A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48222" y1="54800" x2="44333" y2="17300"/>
                          <a14:foregroundMark x1="56111" y1="55600" x2="51889" y2="30100"/>
                          <a14:foregroundMark x1="51889" y1="30100" x2="51889" y2="11700"/>
                        </a14:backgroundRemoval>
                      </a14:imgEffect>
                    </a14:imgLayer>
                  </a14:imgProps>
                </a:ext>
              </a:extLst>
            </a:blip>
            <a:stretch>
              <a:fillRect/>
            </a:stretch>
          </p:blipFill>
          <p:spPr>
            <a:xfrm>
              <a:off x="8770648" y="3689718"/>
              <a:ext cx="601868" cy="668742"/>
            </a:xfrm>
            <a:prstGeom prst="rect">
              <a:avLst/>
            </a:prstGeom>
          </p:spPr>
        </p:pic>
        <p:pic>
          <p:nvPicPr>
            <p:cNvPr id="1038" name="Picture 14" descr="Cloud Rain Sky Wikimedia Commons Clip art - rain clipart png ...">
              <a:extLst>
                <a:ext uri="{FF2B5EF4-FFF2-40B4-BE49-F238E27FC236}">
                  <a16:creationId xmlns:a16="http://schemas.microsoft.com/office/drawing/2014/main" id="{51019819-C4F9-C54B-AE0C-5C3766208CC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43338" y="3857624"/>
              <a:ext cx="603862" cy="603862"/>
            </a:xfrm>
            <a:prstGeom prst="rect">
              <a:avLst/>
            </a:prstGeom>
            <a:noFill/>
            <a:extLst>
              <a:ext uri="{909E8E84-426E-40DD-AFC4-6F175D3DCCD1}">
                <a14:hiddenFill xmlns:a14="http://schemas.microsoft.com/office/drawing/2010/main">
                  <a:solidFill>
                    <a:srgbClr val="FFFFFF"/>
                  </a:solidFill>
                </a14:hiddenFill>
              </a:ext>
            </a:extLst>
          </p:spPr>
        </p:pic>
        <p:sp>
          <p:nvSpPr>
            <p:cNvPr id="64" name="CuadroTexto 20">
              <a:extLst>
                <a:ext uri="{FF2B5EF4-FFF2-40B4-BE49-F238E27FC236}">
                  <a16:creationId xmlns:a16="http://schemas.microsoft.com/office/drawing/2014/main" id="{1139A018-EF97-AE42-B48D-F7164EE05D52}"/>
                </a:ext>
              </a:extLst>
            </p:cNvPr>
            <p:cNvSpPr txBox="1"/>
            <p:nvPr/>
          </p:nvSpPr>
          <p:spPr>
            <a:xfrm>
              <a:off x="9202404" y="3710600"/>
              <a:ext cx="790601" cy="400110"/>
            </a:xfrm>
            <a:prstGeom prst="rect">
              <a:avLst/>
            </a:prstGeom>
            <a:noFill/>
          </p:spPr>
          <p:txBody>
            <a:bodyPr wrap="none" rtlCol="0">
              <a:spAutoFit/>
            </a:bodyPr>
            <a:lstStyle/>
            <a:p>
              <a:pPr algn="l"/>
              <a:r>
                <a:rPr lang="es-ES" sz="2000" dirty="0">
                  <a:solidFill>
                    <a:schemeClr val="accent5">
                      <a:lumMod val="50000"/>
                    </a:schemeClr>
                  </a:solidFill>
                </a:rPr>
                <a:t>10</a:t>
              </a:r>
              <a:r>
                <a:rPr lang="es-ES" sz="2000" baseline="30000" dirty="0">
                  <a:solidFill>
                    <a:schemeClr val="accent5">
                      <a:lumMod val="50000"/>
                    </a:schemeClr>
                  </a:solidFill>
                </a:rPr>
                <a:t>o</a:t>
              </a:r>
              <a:r>
                <a:rPr lang="es-ES" sz="2000" dirty="0">
                  <a:solidFill>
                    <a:schemeClr val="accent5">
                      <a:lumMod val="50000"/>
                    </a:schemeClr>
                  </a:solidFill>
                </a:rPr>
                <a:t>C</a:t>
              </a:r>
              <a:endParaRPr lang="es-GB" sz="2000" dirty="0">
                <a:solidFill>
                  <a:schemeClr val="accent5">
                    <a:lumMod val="50000"/>
                  </a:schemeClr>
                </a:solidFill>
              </a:endParaRPr>
            </a:p>
          </p:txBody>
        </p:sp>
      </p:grpSp>
      <p:sp>
        <p:nvSpPr>
          <p:cNvPr id="73" name="CuadroTexto 72">
            <a:extLst>
              <a:ext uri="{FF2B5EF4-FFF2-40B4-BE49-F238E27FC236}">
                <a16:creationId xmlns:a16="http://schemas.microsoft.com/office/drawing/2014/main" id="{A38A65C0-3DDC-AB4A-8C73-9A3FB80B5DE7}"/>
              </a:ext>
            </a:extLst>
          </p:cNvPr>
          <p:cNvSpPr txBox="1"/>
          <p:nvPr/>
        </p:nvSpPr>
        <p:spPr>
          <a:xfrm>
            <a:off x="9263836" y="3979999"/>
            <a:ext cx="671979" cy="400110"/>
          </a:xfrm>
          <a:prstGeom prst="rect">
            <a:avLst/>
          </a:prstGeom>
          <a:noFill/>
        </p:spPr>
        <p:txBody>
          <a:bodyPr wrap="none" rtlCol="0">
            <a:spAutoFit/>
          </a:bodyPr>
          <a:lstStyle/>
          <a:p>
            <a:pPr algn="l"/>
            <a:r>
              <a:rPr lang="es-GB" sz="2000" b="1" dirty="0">
                <a:solidFill>
                  <a:schemeClr val="accent5">
                    <a:lumMod val="50000"/>
                  </a:schemeClr>
                </a:solidFill>
              </a:rPr>
              <a:t>Hoy</a:t>
            </a:r>
          </a:p>
        </p:txBody>
      </p:sp>
      <p:sp>
        <p:nvSpPr>
          <p:cNvPr id="74" name="CuadroTexto 73">
            <a:extLst>
              <a:ext uri="{FF2B5EF4-FFF2-40B4-BE49-F238E27FC236}">
                <a16:creationId xmlns:a16="http://schemas.microsoft.com/office/drawing/2014/main" id="{AF0B8587-D933-6E47-A791-A146D74C31FB}"/>
              </a:ext>
            </a:extLst>
          </p:cNvPr>
          <p:cNvSpPr txBox="1"/>
          <p:nvPr/>
        </p:nvSpPr>
        <p:spPr>
          <a:xfrm>
            <a:off x="10375900" y="4868908"/>
            <a:ext cx="768159" cy="400110"/>
          </a:xfrm>
          <a:prstGeom prst="rect">
            <a:avLst/>
          </a:prstGeom>
          <a:noFill/>
        </p:spPr>
        <p:txBody>
          <a:bodyPr wrap="none" rtlCol="0">
            <a:spAutoFit/>
          </a:bodyPr>
          <a:lstStyle/>
          <a:p>
            <a:pPr algn="l"/>
            <a:r>
              <a:rPr lang="es-GB" sz="2000" b="1" dirty="0">
                <a:solidFill>
                  <a:schemeClr val="accent5">
                    <a:lumMod val="50000"/>
                  </a:schemeClr>
                </a:solidFill>
              </a:rPr>
              <a:t>Ayer</a:t>
            </a:r>
          </a:p>
        </p:txBody>
      </p:sp>
      <p:sp>
        <p:nvSpPr>
          <p:cNvPr id="78" name="CuadroTexto 77">
            <a:extLst>
              <a:ext uri="{FF2B5EF4-FFF2-40B4-BE49-F238E27FC236}">
                <a16:creationId xmlns:a16="http://schemas.microsoft.com/office/drawing/2014/main" id="{CE6E2F6A-100F-C849-A46F-918316A5FC01}"/>
              </a:ext>
            </a:extLst>
          </p:cNvPr>
          <p:cNvSpPr txBox="1"/>
          <p:nvPr/>
        </p:nvSpPr>
        <p:spPr>
          <a:xfrm>
            <a:off x="4442601" y="167238"/>
            <a:ext cx="2520242" cy="400110"/>
          </a:xfrm>
          <a:prstGeom prst="rect">
            <a:avLst/>
          </a:prstGeom>
          <a:noFill/>
        </p:spPr>
        <p:txBody>
          <a:bodyPr wrap="none" rtlCol="0">
            <a:spAutoFit/>
          </a:bodyPr>
          <a:lstStyle/>
          <a:p>
            <a:pPr algn="l"/>
            <a:r>
              <a:rPr lang="es-GB" sz="2000" dirty="0">
                <a:solidFill>
                  <a:schemeClr val="accent5">
                    <a:lumMod val="50000"/>
                  </a:schemeClr>
                </a:solidFill>
              </a:rPr>
              <a:t>*tiempo = weather</a:t>
            </a:r>
          </a:p>
        </p:txBody>
      </p:sp>
      <p:grpSp>
        <p:nvGrpSpPr>
          <p:cNvPr id="33" name="Grupo 32">
            <a:extLst>
              <a:ext uri="{FF2B5EF4-FFF2-40B4-BE49-F238E27FC236}">
                <a16:creationId xmlns:a16="http://schemas.microsoft.com/office/drawing/2014/main" id="{2C9BDBA0-90B1-614A-B22B-FE89E4D344DB}"/>
              </a:ext>
            </a:extLst>
          </p:cNvPr>
          <p:cNvGrpSpPr/>
          <p:nvPr/>
        </p:nvGrpSpPr>
        <p:grpSpPr>
          <a:xfrm>
            <a:off x="1340855" y="4024647"/>
            <a:ext cx="2829465" cy="2114756"/>
            <a:chOff x="952621" y="4026626"/>
            <a:chExt cx="2829465" cy="2114756"/>
          </a:xfrm>
        </p:grpSpPr>
        <p:pic>
          <p:nvPicPr>
            <p:cNvPr id="18" name="Imagen 17">
              <a:extLst>
                <a:ext uri="{FF2B5EF4-FFF2-40B4-BE49-F238E27FC236}">
                  <a16:creationId xmlns:a16="http://schemas.microsoft.com/office/drawing/2014/main" id="{92A6E8CD-50E8-F144-AC99-02056E59C847}"/>
                </a:ext>
              </a:extLst>
            </p:cNvPr>
            <p:cNvPicPr>
              <a:picLocks noChangeAspect="1"/>
            </p:cNvPicPr>
            <p:nvPr/>
          </p:nvPicPr>
          <p:blipFill>
            <a:blip r:embed="rId18"/>
            <a:stretch>
              <a:fillRect/>
            </a:stretch>
          </p:blipFill>
          <p:spPr>
            <a:xfrm>
              <a:off x="952621" y="4026626"/>
              <a:ext cx="2829465" cy="2114756"/>
            </a:xfrm>
            <a:prstGeom prst="rect">
              <a:avLst/>
            </a:prstGeom>
          </p:spPr>
        </p:pic>
        <p:pic>
          <p:nvPicPr>
            <p:cNvPr id="79" name="Picture 2" descr="draw chile the country - Clip Art Library">
              <a:extLst>
                <a:ext uri="{FF2B5EF4-FFF2-40B4-BE49-F238E27FC236}">
                  <a16:creationId xmlns:a16="http://schemas.microsoft.com/office/drawing/2014/main" id="{AE17EFC4-43E9-CA45-B127-86B97DE1599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625" r="20708" b="16389"/>
            <a:stretch/>
          </p:blipFill>
          <p:spPr bwMode="auto">
            <a:xfrm>
              <a:off x="1247310" y="4204507"/>
              <a:ext cx="395044" cy="155251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Dibujo animado de un personaje animado&#10;&#10;Descripción generada automáticamente con confianza baja">
              <a:extLst>
                <a:ext uri="{FF2B5EF4-FFF2-40B4-BE49-F238E27FC236}">
                  <a16:creationId xmlns:a16="http://schemas.microsoft.com/office/drawing/2014/main" id="{38C45A55-CF35-BC49-90F0-FDAA4ABD57B2}"/>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6880" y="4345902"/>
              <a:ext cx="2379531" cy="1411117"/>
            </a:xfrm>
            <a:prstGeom prst="rect">
              <a:avLst/>
            </a:prstGeom>
          </p:spPr>
        </p:pic>
        <p:sp>
          <p:nvSpPr>
            <p:cNvPr id="20" name="CuadroTexto 19">
              <a:extLst>
                <a:ext uri="{FF2B5EF4-FFF2-40B4-BE49-F238E27FC236}">
                  <a16:creationId xmlns:a16="http://schemas.microsoft.com/office/drawing/2014/main" id="{9A1084B5-AF17-5340-A5C3-F3F7CDAC95DB}"/>
                </a:ext>
              </a:extLst>
            </p:cNvPr>
            <p:cNvSpPr txBox="1"/>
            <p:nvPr/>
          </p:nvSpPr>
          <p:spPr>
            <a:xfrm>
              <a:off x="1710856" y="4149276"/>
              <a:ext cx="867545" cy="461665"/>
            </a:xfrm>
            <a:prstGeom prst="rect">
              <a:avLst/>
            </a:prstGeom>
            <a:noFill/>
          </p:spPr>
          <p:txBody>
            <a:bodyPr wrap="none" rtlCol="0">
              <a:spAutoFit/>
            </a:bodyPr>
            <a:lstStyle/>
            <a:p>
              <a:pPr algn="l"/>
              <a:r>
                <a:rPr lang="es-GB" sz="2400" dirty="0">
                  <a:solidFill>
                    <a:schemeClr val="accent6">
                      <a:lumMod val="50000"/>
                    </a:schemeClr>
                  </a:solidFill>
                  <a:latin typeface="Britannic Bold" panose="020B0903060703020204" pitchFamily="34" charset="77"/>
                </a:rPr>
                <a:t>Chile</a:t>
              </a:r>
            </a:p>
          </p:txBody>
        </p:sp>
      </p:grpSp>
    </p:spTree>
    <p:extLst>
      <p:ext uri="{BB962C8B-B14F-4D97-AF65-F5344CB8AC3E}">
        <p14:creationId xmlns:p14="http://schemas.microsoft.com/office/powerpoint/2010/main" val="286817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4"/>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6"/>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5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72"/>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60"/>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6"/>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75"/>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3"/>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61"/>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7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60" grpId="0"/>
      <p:bldP spid="60" grpId="1"/>
      <p:bldP spid="59" grpId="0"/>
      <p:bldP spid="59" grpId="1"/>
      <p:bldP spid="58" grpId="0"/>
      <p:bldP spid="58" grpId="1"/>
      <p:bldP spid="7" grpId="0" animBg="1"/>
      <p:bldP spid="8" grpId="0" animBg="1"/>
      <p:bldP spid="9" grpId="0" animBg="1"/>
      <p:bldP spid="17" grpId="0" animBg="1"/>
      <p:bldP spid="10" grpId="0"/>
      <p:bldP spid="10" grpId="1"/>
      <p:bldP spid="16" grpId="0"/>
      <p:bldP spid="16" grpId="1"/>
      <p:bldP spid="23" grpId="0"/>
      <p:bldP spid="23" grpId="1"/>
      <p:bldP spid="24" grpId="0"/>
      <p:bldP spid="24" grpId="1"/>
      <p:bldP spid="27" grpId="0" animBg="1"/>
      <p:bldP spid="28" grpId="0" animBg="1"/>
      <p:bldP spid="30" grpId="0" animBg="1"/>
      <p:bldP spid="32" grpId="0" animBg="1"/>
      <p:bldP spid="26" grpId="0"/>
      <p:bldP spid="26" grpId="1"/>
      <p:bldP spid="72" grpId="0"/>
      <p:bldP spid="72" grpId="1"/>
      <p:bldP spid="73" grpId="0"/>
      <p:bldP spid="73" grpId="1"/>
      <p:bldP spid="74" grpId="0"/>
      <p:bldP spid="7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D780E5CB-E511-004D-9096-10A396F39298}"/>
              </a:ext>
            </a:extLst>
          </p:cNvPr>
          <p:cNvSpPr/>
          <p:nvPr/>
        </p:nvSpPr>
        <p:spPr>
          <a:xfrm>
            <a:off x="10409545" y="206199"/>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16" descr="background rectangle">
            <a:extLst>
              <a:ext uri="{FF2B5EF4-FFF2-40B4-BE49-F238E27FC236}">
                <a16:creationId xmlns:a16="http://schemas.microsoft.com/office/drawing/2014/main" id="{B9E06240-A419-014F-B749-5D46505E47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ítulo 1">
            <a:extLst>
              <a:ext uri="{FF2B5EF4-FFF2-40B4-BE49-F238E27FC236}">
                <a16:creationId xmlns:a16="http://schemas.microsoft.com/office/drawing/2014/main" id="{9AEFE953-CE2A-A645-8CF0-8D1FBD2827D5}"/>
              </a:ext>
            </a:extLst>
          </p:cNvPr>
          <p:cNvSpPr>
            <a:spLocks noGrp="1"/>
          </p:cNvSpPr>
          <p:nvPr>
            <p:ph type="title"/>
          </p:nvPr>
        </p:nvSpPr>
        <p:spPr>
          <a:xfrm>
            <a:off x="323499" y="258166"/>
            <a:ext cx="3631487" cy="867129"/>
          </a:xfrm>
        </p:spPr>
        <p:txBody>
          <a:bodyPr>
            <a:normAutofit/>
          </a:bodyPr>
          <a:lstStyle/>
          <a:p>
            <a:r>
              <a:rPr lang="es-GB" sz="4000" b="1" dirty="0">
                <a:solidFill>
                  <a:schemeClr val="bg1"/>
                </a:solidFill>
              </a:rPr>
              <a:t>Fonética</a:t>
            </a:r>
          </a:p>
        </p:txBody>
      </p:sp>
      <p:pic>
        <p:nvPicPr>
          <p:cNvPr id="3" name="Picture 2" descr="draw chile the country - Clip Art Library">
            <a:extLst>
              <a:ext uri="{FF2B5EF4-FFF2-40B4-BE49-F238E27FC236}">
                <a16:creationId xmlns:a16="http://schemas.microsoft.com/office/drawing/2014/main" id="{4EAFD2E6-081B-B84F-9A6E-538BEF3E37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25" r="20708" b="16389"/>
          <a:stretch/>
        </p:blipFill>
        <p:spPr bwMode="auto">
          <a:xfrm>
            <a:off x="7629549" y="525966"/>
            <a:ext cx="1459054" cy="573405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DC917B58-437F-D74E-B5A1-621D32856837}"/>
              </a:ext>
            </a:extLst>
          </p:cNvPr>
          <p:cNvSpPr txBox="1"/>
          <p:nvPr/>
        </p:nvSpPr>
        <p:spPr>
          <a:xfrm>
            <a:off x="432490" y="3781274"/>
            <a:ext cx="1749197" cy="430887"/>
          </a:xfrm>
          <a:prstGeom prst="rect">
            <a:avLst/>
          </a:prstGeom>
          <a:noFill/>
        </p:spPr>
        <p:txBody>
          <a:bodyPr wrap="none" rtlCol="0">
            <a:spAutoFit/>
          </a:bodyPr>
          <a:lstStyle/>
          <a:p>
            <a:pPr algn="l"/>
            <a:r>
              <a:rPr lang="es-GB" sz="2200" dirty="0">
                <a:solidFill>
                  <a:schemeClr val="accent5">
                    <a:lumMod val="50000"/>
                  </a:schemeClr>
                </a:solidFill>
              </a:rPr>
              <a:t>Hanga Roa</a:t>
            </a:r>
          </a:p>
        </p:txBody>
      </p:sp>
      <p:sp>
        <p:nvSpPr>
          <p:cNvPr id="15" name="CuadroTexto 14">
            <a:extLst>
              <a:ext uri="{FF2B5EF4-FFF2-40B4-BE49-F238E27FC236}">
                <a16:creationId xmlns:a16="http://schemas.microsoft.com/office/drawing/2014/main" id="{E137D587-265C-584A-B334-13F8FF82E1ED}"/>
              </a:ext>
            </a:extLst>
          </p:cNvPr>
          <p:cNvSpPr txBox="1"/>
          <p:nvPr/>
        </p:nvSpPr>
        <p:spPr>
          <a:xfrm>
            <a:off x="6918348" y="1453220"/>
            <a:ext cx="1475084" cy="430887"/>
          </a:xfrm>
          <a:prstGeom prst="rect">
            <a:avLst/>
          </a:prstGeom>
          <a:noFill/>
        </p:spPr>
        <p:txBody>
          <a:bodyPr wrap="none" rtlCol="0">
            <a:spAutoFit/>
          </a:bodyPr>
          <a:lstStyle/>
          <a:p>
            <a:pPr algn="l"/>
            <a:r>
              <a:rPr lang="es-GB" sz="2200" dirty="0">
                <a:solidFill>
                  <a:schemeClr val="accent5">
                    <a:lumMod val="50000"/>
                  </a:schemeClr>
                </a:solidFill>
              </a:rPr>
              <a:t>Chañaral</a:t>
            </a:r>
          </a:p>
        </p:txBody>
      </p:sp>
      <p:sp>
        <p:nvSpPr>
          <p:cNvPr id="21" name="CuadroTexto 20">
            <a:extLst>
              <a:ext uri="{FF2B5EF4-FFF2-40B4-BE49-F238E27FC236}">
                <a16:creationId xmlns:a16="http://schemas.microsoft.com/office/drawing/2014/main" id="{7BFF4A12-8F1E-E946-9B68-03722E4DFF61}"/>
              </a:ext>
            </a:extLst>
          </p:cNvPr>
          <p:cNvSpPr txBox="1"/>
          <p:nvPr/>
        </p:nvSpPr>
        <p:spPr>
          <a:xfrm>
            <a:off x="6795781" y="3055540"/>
            <a:ext cx="1117614" cy="430887"/>
          </a:xfrm>
          <a:prstGeom prst="rect">
            <a:avLst/>
          </a:prstGeom>
          <a:noFill/>
        </p:spPr>
        <p:txBody>
          <a:bodyPr wrap="none" rtlCol="0">
            <a:spAutoFit/>
          </a:bodyPr>
          <a:lstStyle/>
          <a:p>
            <a:pPr algn="l"/>
            <a:r>
              <a:rPr lang="es-GB" sz="2200" dirty="0">
                <a:solidFill>
                  <a:schemeClr val="accent5">
                    <a:lumMod val="50000"/>
                  </a:schemeClr>
                </a:solidFill>
              </a:rPr>
              <a:t>Chillán</a:t>
            </a:r>
          </a:p>
        </p:txBody>
      </p:sp>
      <p:sp>
        <p:nvSpPr>
          <p:cNvPr id="22" name="CuadroTexto 21">
            <a:extLst>
              <a:ext uri="{FF2B5EF4-FFF2-40B4-BE49-F238E27FC236}">
                <a16:creationId xmlns:a16="http://schemas.microsoft.com/office/drawing/2014/main" id="{5A12D1DD-CEFB-5546-AB5C-3B62B937DB7F}"/>
              </a:ext>
            </a:extLst>
          </p:cNvPr>
          <p:cNvSpPr txBox="1"/>
          <p:nvPr/>
        </p:nvSpPr>
        <p:spPr>
          <a:xfrm>
            <a:off x="7008358" y="2001742"/>
            <a:ext cx="1217000" cy="430887"/>
          </a:xfrm>
          <a:prstGeom prst="rect">
            <a:avLst/>
          </a:prstGeom>
          <a:noFill/>
        </p:spPr>
        <p:txBody>
          <a:bodyPr wrap="none" rtlCol="0">
            <a:spAutoFit/>
          </a:bodyPr>
          <a:lstStyle/>
          <a:p>
            <a:pPr algn="l"/>
            <a:r>
              <a:rPr lang="es-GB" sz="2200" dirty="0">
                <a:solidFill>
                  <a:schemeClr val="accent5">
                    <a:lumMod val="50000"/>
                  </a:schemeClr>
                </a:solidFill>
              </a:rPr>
              <a:t>Huasco</a:t>
            </a:r>
          </a:p>
        </p:txBody>
      </p:sp>
      <p:sp>
        <p:nvSpPr>
          <p:cNvPr id="25" name="Elipse 24">
            <a:extLst>
              <a:ext uri="{FF2B5EF4-FFF2-40B4-BE49-F238E27FC236}">
                <a16:creationId xmlns:a16="http://schemas.microsoft.com/office/drawing/2014/main" id="{744199E0-0F4E-714E-BFE9-801F5CAD0DF7}"/>
              </a:ext>
            </a:extLst>
          </p:cNvPr>
          <p:cNvSpPr/>
          <p:nvPr/>
        </p:nvSpPr>
        <p:spPr>
          <a:xfrm>
            <a:off x="8199291" y="2124315"/>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9" name="Elipse 28">
            <a:extLst>
              <a:ext uri="{FF2B5EF4-FFF2-40B4-BE49-F238E27FC236}">
                <a16:creationId xmlns:a16="http://schemas.microsoft.com/office/drawing/2014/main" id="{B9AB59F1-2D41-6942-844D-8B1BA195EE04}"/>
              </a:ext>
            </a:extLst>
          </p:cNvPr>
          <p:cNvSpPr/>
          <p:nvPr/>
        </p:nvSpPr>
        <p:spPr>
          <a:xfrm>
            <a:off x="8048496" y="3281071"/>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1" name="Elipse 30">
            <a:extLst>
              <a:ext uri="{FF2B5EF4-FFF2-40B4-BE49-F238E27FC236}">
                <a16:creationId xmlns:a16="http://schemas.microsoft.com/office/drawing/2014/main" id="{20EDDC27-0E40-EE43-BDDE-DA8812BACCB8}"/>
              </a:ext>
            </a:extLst>
          </p:cNvPr>
          <p:cNvSpPr/>
          <p:nvPr/>
        </p:nvSpPr>
        <p:spPr>
          <a:xfrm>
            <a:off x="8347961" y="1619173"/>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mc:AlternateContent xmlns:mc="http://schemas.openxmlformats.org/markup-compatibility/2006" xmlns:p14="http://schemas.microsoft.com/office/powerpoint/2010/main">
        <mc:Choice Requires="p14">
          <p:contentPart p14:bwMode="auto" r:id="rId5">
            <p14:nvContentPartPr>
              <p14:cNvPr id="36" name="Entrada de lápiz 35">
                <a:extLst>
                  <a:ext uri="{FF2B5EF4-FFF2-40B4-BE49-F238E27FC236}">
                    <a16:creationId xmlns:a16="http://schemas.microsoft.com/office/drawing/2014/main" id="{80DB6367-48BA-6940-9A92-62634D50BE24}"/>
                  </a:ext>
                </a:extLst>
              </p14:cNvPr>
              <p14:cNvContentPartPr/>
              <p14:nvPr/>
            </p14:nvContentPartPr>
            <p14:xfrm rot="21309325">
              <a:off x="1567751" y="3634220"/>
              <a:ext cx="196940" cy="138986"/>
            </p14:xfrm>
          </p:contentPart>
        </mc:Choice>
        <mc:Fallback xmlns="">
          <p:pic>
            <p:nvPicPr>
              <p:cNvPr id="36" name="Entrada de lápiz 35">
                <a:extLst>
                  <a:ext uri="{FF2B5EF4-FFF2-40B4-BE49-F238E27FC236}">
                    <a16:creationId xmlns:a16="http://schemas.microsoft.com/office/drawing/2014/main" id="{80DB6367-48BA-6940-9A92-62634D50BE24}"/>
                  </a:ext>
                </a:extLst>
              </p:cNvPr>
              <p:cNvPicPr/>
              <p:nvPr/>
            </p:nvPicPr>
            <p:blipFill>
              <a:blip r:embed="rId10"/>
              <a:stretch>
                <a:fillRect/>
              </a:stretch>
            </p:blipFill>
            <p:spPr>
              <a:xfrm rot="21309325">
                <a:off x="1567751" y="3634220"/>
                <a:ext cx="196581" cy="138627"/>
              </a:xfrm>
              <a:prstGeom prst="rect">
                <a:avLst/>
              </a:prstGeom>
            </p:spPr>
          </p:pic>
        </mc:Fallback>
      </mc:AlternateContent>
      <p:sp>
        <p:nvSpPr>
          <p:cNvPr id="40" name="Elipse 39">
            <a:extLst>
              <a:ext uri="{FF2B5EF4-FFF2-40B4-BE49-F238E27FC236}">
                <a16:creationId xmlns:a16="http://schemas.microsoft.com/office/drawing/2014/main" id="{FC502B64-45F2-DF4E-8116-E4058FF3F07D}"/>
              </a:ext>
            </a:extLst>
          </p:cNvPr>
          <p:cNvSpPr/>
          <p:nvPr/>
        </p:nvSpPr>
        <p:spPr>
          <a:xfrm>
            <a:off x="1545756" y="3640651"/>
            <a:ext cx="120465" cy="1261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7" name="CuadroTexto 46">
            <a:extLst>
              <a:ext uri="{FF2B5EF4-FFF2-40B4-BE49-F238E27FC236}">
                <a16:creationId xmlns:a16="http://schemas.microsoft.com/office/drawing/2014/main" id="{93353CFB-F7F9-9042-8306-7E88463BC585}"/>
              </a:ext>
            </a:extLst>
          </p:cNvPr>
          <p:cNvSpPr txBox="1"/>
          <p:nvPr/>
        </p:nvSpPr>
        <p:spPr>
          <a:xfrm>
            <a:off x="115945" y="1545525"/>
            <a:ext cx="6076835" cy="830997"/>
          </a:xfrm>
          <a:prstGeom prst="rect">
            <a:avLst/>
          </a:prstGeom>
          <a:noFill/>
        </p:spPr>
        <p:txBody>
          <a:bodyPr wrap="square" rtlCol="0">
            <a:spAutoFit/>
          </a:bodyPr>
          <a:lstStyle/>
          <a:p>
            <a:pPr algn="l"/>
            <a:r>
              <a:rPr lang="es-GB" sz="2400" b="1" dirty="0">
                <a:solidFill>
                  <a:schemeClr val="accent5">
                    <a:lumMod val="50000"/>
                  </a:schemeClr>
                </a:solidFill>
              </a:rPr>
              <a:t>Ahora, en parejas, tienes que decir cuál es el tiempo* en estos lugares.</a:t>
            </a:r>
          </a:p>
        </p:txBody>
      </p:sp>
      <p:pic>
        <p:nvPicPr>
          <p:cNvPr id="1040" name="Picture 16" descr="Lesnar Brock Lesnar Wwe World Heavyweight Champion 2015 - Clip Art ...">
            <a:extLst>
              <a:ext uri="{FF2B5EF4-FFF2-40B4-BE49-F238E27FC236}">
                <a16:creationId xmlns:a16="http://schemas.microsoft.com/office/drawing/2014/main" id="{82E0DAE0-2AB2-0F45-AEF1-EA7193BD00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3844" y="4634318"/>
            <a:ext cx="2159000" cy="1435100"/>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ular Callout 46">
            <a:extLst>
              <a:ext uri="{FF2B5EF4-FFF2-40B4-BE49-F238E27FC236}">
                <a16:creationId xmlns:a16="http://schemas.microsoft.com/office/drawing/2014/main" id="{6AC18E8A-F344-D448-B882-15E6B9521AAA}"/>
              </a:ext>
            </a:extLst>
          </p:cNvPr>
          <p:cNvSpPr/>
          <p:nvPr/>
        </p:nvSpPr>
        <p:spPr>
          <a:xfrm>
            <a:off x="63246" y="4567895"/>
            <a:ext cx="5281939" cy="1662054"/>
          </a:xfrm>
          <a:prstGeom prst="wedgeRoundRectCallout">
            <a:avLst>
              <a:gd name="adj1" fmla="val -26947"/>
              <a:gd name="adj2" fmla="val -5903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Hanga</a:t>
            </a:r>
            <a:r>
              <a:rPr lang="en-GB" sz="2000" b="1" dirty="0">
                <a:solidFill>
                  <a:schemeClr val="accent5">
                    <a:lumMod val="50000"/>
                  </a:schemeClr>
                </a:solidFill>
              </a:rPr>
              <a:t> </a:t>
            </a:r>
            <a:r>
              <a:rPr lang="en-GB" sz="2000" b="1" dirty="0" err="1">
                <a:solidFill>
                  <a:schemeClr val="accent5">
                    <a:lumMod val="50000"/>
                  </a:schemeClr>
                </a:solidFill>
              </a:rPr>
              <a:t>Roa</a:t>
            </a:r>
            <a:r>
              <a:rPr lang="en-GB" sz="2000" b="1" dirty="0">
                <a:solidFill>
                  <a:schemeClr val="accent5">
                    <a:lumMod val="50000"/>
                  </a:schemeClr>
                </a:solidFill>
              </a:rPr>
              <a:t> </a:t>
            </a:r>
            <a:r>
              <a:rPr lang="en-GB" sz="2000" dirty="0">
                <a:solidFill>
                  <a:schemeClr val="accent5">
                    <a:lumMod val="50000"/>
                  </a:schemeClr>
                </a:solidFill>
              </a:rPr>
              <a:t>es la capital de </a:t>
            </a:r>
            <a:r>
              <a:rPr lang="en-GB" sz="2000" b="1" dirty="0">
                <a:solidFill>
                  <a:schemeClr val="accent5">
                    <a:lumMod val="50000"/>
                  </a:schemeClr>
                </a:solidFill>
              </a:rPr>
              <a:t>la Isla de Pascua</a:t>
            </a:r>
            <a:r>
              <a:rPr lang="en-GB" sz="2000" dirty="0">
                <a:solidFill>
                  <a:schemeClr val="accent5">
                    <a:lumMod val="50000"/>
                  </a:schemeClr>
                </a:solidFill>
              </a:rPr>
              <a:t>, una </a:t>
            </a:r>
            <a:r>
              <a:rPr lang="en-GB" sz="2000" dirty="0" err="1">
                <a:solidFill>
                  <a:schemeClr val="accent5">
                    <a:lumMod val="50000"/>
                  </a:schemeClr>
                </a:solidFill>
              </a:rPr>
              <a:t>isla</a:t>
            </a:r>
            <a:r>
              <a:rPr lang="en-GB" sz="2000" dirty="0">
                <a:solidFill>
                  <a:schemeClr val="accent5">
                    <a:lumMod val="50000"/>
                  </a:schemeClr>
                </a:solidFill>
              </a:rPr>
              <a:t> de Chile. Hay </a:t>
            </a:r>
            <a:r>
              <a:rPr lang="en-GB" sz="2000" dirty="0" err="1">
                <a:solidFill>
                  <a:schemeClr val="accent5">
                    <a:lumMod val="50000"/>
                  </a:schemeClr>
                </a:solidFill>
              </a:rPr>
              <a:t>más</a:t>
            </a:r>
            <a:r>
              <a:rPr lang="en-GB" sz="2000" dirty="0">
                <a:solidFill>
                  <a:schemeClr val="accent5">
                    <a:lumMod val="50000"/>
                  </a:schemeClr>
                </a:solidFill>
              </a:rPr>
              <a:t> de </a:t>
            </a:r>
            <a:r>
              <a:rPr lang="en-GB" sz="2000" dirty="0" err="1">
                <a:solidFill>
                  <a:schemeClr val="accent5">
                    <a:lumMod val="50000"/>
                  </a:schemeClr>
                </a:solidFill>
              </a:rPr>
              <a:t>ochocientas</a:t>
            </a:r>
            <a:r>
              <a:rPr lang="en-GB" sz="2000" dirty="0">
                <a:solidFill>
                  <a:schemeClr val="accent5">
                    <a:lumMod val="50000"/>
                  </a:schemeClr>
                </a:solidFill>
              </a:rPr>
              <a:t> </a:t>
            </a:r>
            <a:r>
              <a:rPr lang="en-GB" sz="2000" dirty="0" err="1">
                <a:solidFill>
                  <a:schemeClr val="accent5">
                    <a:lumMod val="50000"/>
                  </a:schemeClr>
                </a:solidFill>
              </a:rPr>
              <a:t>estatuas</a:t>
            </a:r>
            <a:r>
              <a:rPr lang="en-GB" sz="2000" dirty="0">
                <a:solidFill>
                  <a:schemeClr val="accent5">
                    <a:lumMod val="50000"/>
                  </a:schemeClr>
                </a:solidFill>
              </a:rPr>
              <a:t>* </a:t>
            </a:r>
            <a:r>
              <a:rPr lang="en-GB" sz="2000" dirty="0" err="1">
                <a:solidFill>
                  <a:schemeClr val="accent5">
                    <a:lumMod val="50000"/>
                  </a:schemeClr>
                </a:solidFill>
              </a:rPr>
              <a:t>allí</a:t>
            </a:r>
            <a:r>
              <a:rPr lang="en-GB" sz="2000" dirty="0">
                <a:solidFill>
                  <a:schemeClr val="accent5">
                    <a:lumMod val="50000"/>
                  </a:schemeClr>
                </a:solidFill>
              </a:rPr>
              <a:t>.  La población* </a:t>
            </a:r>
            <a:r>
              <a:rPr lang="en-GB" sz="2000" dirty="0" err="1">
                <a:solidFill>
                  <a:schemeClr val="accent5">
                    <a:lumMod val="50000"/>
                  </a:schemeClr>
                </a:solidFill>
              </a:rPr>
              <a:t>antigua</a:t>
            </a:r>
            <a:r>
              <a:rPr lang="en-GB" sz="2000" dirty="0">
                <a:solidFill>
                  <a:schemeClr val="accent5">
                    <a:lumMod val="50000"/>
                  </a:schemeClr>
                </a:solidFill>
              </a:rPr>
              <a:t>, los Rapa Nui, las </a:t>
            </a:r>
            <a:r>
              <a:rPr lang="en-GB" sz="2000" dirty="0" err="1">
                <a:solidFill>
                  <a:schemeClr val="accent5">
                    <a:lumMod val="50000"/>
                  </a:schemeClr>
                </a:solidFill>
              </a:rPr>
              <a:t>creó</a:t>
            </a:r>
            <a:r>
              <a:rPr lang="en-GB" sz="2000" dirty="0">
                <a:solidFill>
                  <a:schemeClr val="accent5">
                    <a:lumMod val="50000"/>
                  </a:schemeClr>
                </a:solidFill>
              </a:rPr>
              <a:t> entre 1250 y 1500. </a:t>
            </a:r>
          </a:p>
        </p:txBody>
      </p:sp>
      <p:pic>
        <p:nvPicPr>
          <p:cNvPr id="51" name="Picture 12" descr="temperature clipart - Clip Art Library">
            <a:extLst>
              <a:ext uri="{FF2B5EF4-FFF2-40B4-BE49-F238E27FC236}">
                <a16:creationId xmlns:a16="http://schemas.microsoft.com/office/drawing/2014/main" id="{01ADC801-19ED-224C-A446-3202FD08115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6110"/>
          <a:stretch/>
        </p:blipFill>
        <p:spPr bwMode="auto">
          <a:xfrm>
            <a:off x="9080684" y="2526460"/>
            <a:ext cx="283650" cy="755171"/>
          </a:xfrm>
          <a:prstGeom prst="rect">
            <a:avLst/>
          </a:prstGeom>
          <a:noFill/>
          <a:extLst>
            <a:ext uri="{909E8E84-426E-40DD-AFC4-6F175D3DCCD1}">
              <a14:hiddenFill xmlns:a14="http://schemas.microsoft.com/office/drawing/2010/main">
                <a:solidFill>
                  <a:srgbClr val="FFFFFF"/>
                </a:solidFill>
              </a14:hiddenFill>
            </a:ext>
          </a:extLst>
        </p:spPr>
      </p:pic>
      <p:sp>
        <p:nvSpPr>
          <p:cNvPr id="54" name="CuadroTexto 20">
            <a:extLst>
              <a:ext uri="{FF2B5EF4-FFF2-40B4-BE49-F238E27FC236}">
                <a16:creationId xmlns:a16="http://schemas.microsoft.com/office/drawing/2014/main" id="{926CA57B-110B-9A41-8619-BE837CF39A7D}"/>
              </a:ext>
            </a:extLst>
          </p:cNvPr>
          <p:cNvSpPr txBox="1"/>
          <p:nvPr/>
        </p:nvSpPr>
        <p:spPr>
          <a:xfrm>
            <a:off x="8499713" y="2628954"/>
            <a:ext cx="647934" cy="400110"/>
          </a:xfrm>
          <a:prstGeom prst="rect">
            <a:avLst/>
          </a:prstGeom>
          <a:noFill/>
        </p:spPr>
        <p:txBody>
          <a:bodyPr wrap="none" rtlCol="0">
            <a:spAutoFit/>
          </a:bodyPr>
          <a:lstStyle/>
          <a:p>
            <a:pPr algn="l"/>
            <a:r>
              <a:rPr lang="es-ES" sz="2000" dirty="0">
                <a:solidFill>
                  <a:schemeClr val="accent5">
                    <a:lumMod val="50000"/>
                  </a:schemeClr>
                </a:solidFill>
              </a:rPr>
              <a:t>9</a:t>
            </a:r>
            <a:r>
              <a:rPr lang="es-ES" sz="2000" baseline="30000" dirty="0">
                <a:solidFill>
                  <a:schemeClr val="accent5">
                    <a:lumMod val="50000"/>
                  </a:schemeClr>
                </a:solidFill>
              </a:rPr>
              <a:t>o</a:t>
            </a:r>
            <a:r>
              <a:rPr lang="es-ES" sz="2000" dirty="0">
                <a:solidFill>
                  <a:schemeClr val="accent5">
                    <a:lumMod val="50000"/>
                  </a:schemeClr>
                </a:solidFill>
              </a:rPr>
              <a:t>C</a:t>
            </a:r>
            <a:endParaRPr lang="es-GB" sz="2000" dirty="0">
              <a:solidFill>
                <a:schemeClr val="accent5">
                  <a:lumMod val="50000"/>
                </a:schemeClr>
              </a:solidFill>
            </a:endParaRPr>
          </a:p>
        </p:txBody>
      </p:sp>
      <p:sp>
        <p:nvSpPr>
          <p:cNvPr id="13" name="Rectangle 12">
            <a:extLst>
              <a:ext uri="{FF2B5EF4-FFF2-40B4-BE49-F238E27FC236}">
                <a16:creationId xmlns:a16="http://schemas.microsoft.com/office/drawing/2014/main" id="{B1F4C6F5-DCF7-0141-A7DB-9ABFEE108874}"/>
              </a:ext>
            </a:extLst>
          </p:cNvPr>
          <p:cNvSpPr/>
          <p:nvPr/>
        </p:nvSpPr>
        <p:spPr>
          <a:xfrm>
            <a:off x="5400693" y="6055288"/>
            <a:ext cx="5102680" cy="369332"/>
          </a:xfrm>
          <a:prstGeom prst="rect">
            <a:avLst/>
          </a:prstGeom>
        </p:spPr>
        <p:txBody>
          <a:bodyPr wrap="none">
            <a:spAutoFit/>
          </a:bodyPr>
          <a:lstStyle/>
          <a:p>
            <a:pPr algn="ctr"/>
            <a:r>
              <a:rPr lang="en-GB" dirty="0">
                <a:solidFill>
                  <a:schemeClr val="accent5">
                    <a:lumMod val="50000"/>
                  </a:schemeClr>
                </a:solidFill>
              </a:rPr>
              <a:t>*</a:t>
            </a:r>
            <a:r>
              <a:rPr lang="en-GB" dirty="0" err="1">
                <a:solidFill>
                  <a:schemeClr val="accent5">
                    <a:lumMod val="50000"/>
                  </a:schemeClr>
                </a:solidFill>
              </a:rPr>
              <a:t>estatua</a:t>
            </a:r>
            <a:r>
              <a:rPr lang="en-GB" dirty="0">
                <a:solidFill>
                  <a:schemeClr val="accent5">
                    <a:lumMod val="50000"/>
                  </a:schemeClr>
                </a:solidFill>
              </a:rPr>
              <a:t> = statue  *población = population  </a:t>
            </a:r>
          </a:p>
        </p:txBody>
      </p:sp>
      <p:grpSp>
        <p:nvGrpSpPr>
          <p:cNvPr id="49" name="Grupo 48">
            <a:extLst>
              <a:ext uri="{FF2B5EF4-FFF2-40B4-BE49-F238E27FC236}">
                <a16:creationId xmlns:a16="http://schemas.microsoft.com/office/drawing/2014/main" id="{B442DF50-6C09-2040-9607-907D8AE3B617}"/>
              </a:ext>
            </a:extLst>
          </p:cNvPr>
          <p:cNvGrpSpPr/>
          <p:nvPr/>
        </p:nvGrpSpPr>
        <p:grpSpPr>
          <a:xfrm>
            <a:off x="8441487" y="2013198"/>
            <a:ext cx="1365475" cy="570568"/>
            <a:chOff x="8441487" y="2013198"/>
            <a:chExt cx="1365475" cy="570568"/>
          </a:xfrm>
        </p:grpSpPr>
        <p:pic>
          <p:nvPicPr>
            <p:cNvPr id="46" name="Picture 10" descr="Clip art - Sun png vector element png download - 2147*2110 - Free ...">
              <a:extLst>
                <a:ext uri="{FF2B5EF4-FFF2-40B4-BE49-F238E27FC236}">
                  <a16:creationId xmlns:a16="http://schemas.microsoft.com/office/drawing/2014/main" id="{377E6C3A-FE81-1541-BBED-D1B89C9CAD2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41487" y="2015017"/>
              <a:ext cx="578755" cy="568749"/>
            </a:xfrm>
            <a:prstGeom prst="rect">
              <a:avLst/>
            </a:prstGeom>
            <a:noFill/>
            <a:extLst>
              <a:ext uri="{909E8E84-426E-40DD-AFC4-6F175D3DCCD1}">
                <a14:hiddenFill xmlns:a14="http://schemas.microsoft.com/office/drawing/2010/main">
                  <a:solidFill>
                    <a:srgbClr val="FFFFFF"/>
                  </a:solidFill>
                </a14:hiddenFill>
              </a:ext>
            </a:extLst>
          </p:spPr>
        </p:pic>
        <p:sp>
          <p:nvSpPr>
            <p:cNvPr id="65" name="CuadroTexto 20">
              <a:extLst>
                <a:ext uri="{FF2B5EF4-FFF2-40B4-BE49-F238E27FC236}">
                  <a16:creationId xmlns:a16="http://schemas.microsoft.com/office/drawing/2014/main" id="{8DE55212-B038-B340-9571-370842BAB512}"/>
                </a:ext>
              </a:extLst>
            </p:cNvPr>
            <p:cNvSpPr txBox="1"/>
            <p:nvPr/>
          </p:nvSpPr>
          <p:spPr>
            <a:xfrm>
              <a:off x="9016361" y="2013198"/>
              <a:ext cx="790601" cy="400110"/>
            </a:xfrm>
            <a:prstGeom prst="rect">
              <a:avLst/>
            </a:prstGeom>
            <a:noFill/>
          </p:spPr>
          <p:txBody>
            <a:bodyPr wrap="none" rtlCol="0">
              <a:spAutoFit/>
            </a:bodyPr>
            <a:lstStyle/>
            <a:p>
              <a:pPr algn="l"/>
              <a:r>
                <a:rPr lang="es-ES" sz="2000" dirty="0">
                  <a:solidFill>
                    <a:schemeClr val="accent5">
                      <a:lumMod val="50000"/>
                    </a:schemeClr>
                  </a:solidFill>
                </a:rPr>
                <a:t>16</a:t>
              </a:r>
              <a:r>
                <a:rPr lang="es-ES" sz="2000" baseline="30000" dirty="0">
                  <a:solidFill>
                    <a:schemeClr val="accent5">
                      <a:lumMod val="50000"/>
                    </a:schemeClr>
                  </a:solidFill>
                </a:rPr>
                <a:t>o</a:t>
              </a:r>
              <a:r>
                <a:rPr lang="es-ES" sz="2000" dirty="0">
                  <a:solidFill>
                    <a:schemeClr val="accent5">
                      <a:lumMod val="50000"/>
                    </a:schemeClr>
                  </a:solidFill>
                </a:rPr>
                <a:t>C</a:t>
              </a:r>
              <a:endParaRPr lang="es-GB" sz="2000" dirty="0">
                <a:solidFill>
                  <a:schemeClr val="accent5">
                    <a:lumMod val="50000"/>
                  </a:schemeClr>
                </a:solidFill>
              </a:endParaRPr>
            </a:p>
          </p:txBody>
        </p:sp>
      </p:grpSp>
      <p:grpSp>
        <p:nvGrpSpPr>
          <p:cNvPr id="41" name="Grupo 40">
            <a:extLst>
              <a:ext uri="{FF2B5EF4-FFF2-40B4-BE49-F238E27FC236}">
                <a16:creationId xmlns:a16="http://schemas.microsoft.com/office/drawing/2014/main" id="{4D2F7358-F106-9D48-8236-1F6447303F36}"/>
              </a:ext>
            </a:extLst>
          </p:cNvPr>
          <p:cNvGrpSpPr/>
          <p:nvPr/>
        </p:nvGrpSpPr>
        <p:grpSpPr>
          <a:xfrm>
            <a:off x="8926798" y="1125295"/>
            <a:ext cx="1153620" cy="664684"/>
            <a:chOff x="8926798" y="1125295"/>
            <a:chExt cx="1153620" cy="664684"/>
          </a:xfrm>
        </p:grpSpPr>
        <p:sp>
          <p:nvSpPr>
            <p:cNvPr id="66" name="CuadroTexto 20">
              <a:extLst>
                <a:ext uri="{FF2B5EF4-FFF2-40B4-BE49-F238E27FC236}">
                  <a16:creationId xmlns:a16="http://schemas.microsoft.com/office/drawing/2014/main" id="{5BF11BF8-C97F-FA42-812D-8EA1AACEB869}"/>
                </a:ext>
              </a:extLst>
            </p:cNvPr>
            <p:cNvSpPr txBox="1"/>
            <p:nvPr/>
          </p:nvSpPr>
          <p:spPr>
            <a:xfrm>
              <a:off x="9289817" y="1125295"/>
              <a:ext cx="790601" cy="400110"/>
            </a:xfrm>
            <a:prstGeom prst="rect">
              <a:avLst/>
            </a:prstGeom>
            <a:noFill/>
          </p:spPr>
          <p:txBody>
            <a:bodyPr wrap="none" rtlCol="0">
              <a:spAutoFit/>
            </a:bodyPr>
            <a:lstStyle/>
            <a:p>
              <a:pPr algn="l"/>
              <a:r>
                <a:rPr lang="es-ES" sz="2000" dirty="0">
                  <a:solidFill>
                    <a:schemeClr val="accent5">
                      <a:lumMod val="50000"/>
                    </a:schemeClr>
                  </a:solidFill>
                </a:rPr>
                <a:t>24</a:t>
              </a:r>
              <a:r>
                <a:rPr lang="es-ES" sz="2000" baseline="30000" dirty="0">
                  <a:solidFill>
                    <a:schemeClr val="accent5">
                      <a:lumMod val="50000"/>
                    </a:schemeClr>
                  </a:solidFill>
                </a:rPr>
                <a:t>o</a:t>
              </a:r>
              <a:r>
                <a:rPr lang="es-ES" sz="2000" dirty="0">
                  <a:solidFill>
                    <a:schemeClr val="accent5">
                      <a:lumMod val="50000"/>
                    </a:schemeClr>
                  </a:solidFill>
                </a:rPr>
                <a:t>C</a:t>
              </a:r>
              <a:endParaRPr lang="es-GB" sz="2000" dirty="0">
                <a:solidFill>
                  <a:schemeClr val="accent5">
                    <a:lumMod val="50000"/>
                  </a:schemeClr>
                </a:solidFill>
              </a:endParaRPr>
            </a:p>
          </p:txBody>
        </p:sp>
        <p:pic>
          <p:nvPicPr>
            <p:cNvPr id="67" name="Picture 12" descr="temperature clipart - Clip Art Library">
              <a:extLst>
                <a:ext uri="{FF2B5EF4-FFF2-40B4-BE49-F238E27FC236}">
                  <a16:creationId xmlns:a16="http://schemas.microsoft.com/office/drawing/2014/main" id="{8AC43444-0D15-2649-9D51-DDABBDE9D08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6919" b="18129"/>
            <a:stretch/>
          </p:blipFill>
          <p:spPr bwMode="auto">
            <a:xfrm>
              <a:off x="8926798" y="1157414"/>
              <a:ext cx="350977" cy="6325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upo 76">
            <a:extLst>
              <a:ext uri="{FF2B5EF4-FFF2-40B4-BE49-F238E27FC236}">
                <a16:creationId xmlns:a16="http://schemas.microsoft.com/office/drawing/2014/main" id="{6BE7D838-0F6A-5B44-B5A6-4F30FBA8F10B}"/>
              </a:ext>
            </a:extLst>
          </p:cNvPr>
          <p:cNvGrpSpPr/>
          <p:nvPr/>
        </p:nvGrpSpPr>
        <p:grpSpPr>
          <a:xfrm>
            <a:off x="1943434" y="3424781"/>
            <a:ext cx="1294027" cy="479673"/>
            <a:chOff x="1943434" y="3424781"/>
            <a:chExt cx="1294027" cy="479673"/>
          </a:xfrm>
        </p:grpSpPr>
        <p:sp>
          <p:nvSpPr>
            <p:cNvPr id="56" name="CuadroTexto 20">
              <a:extLst>
                <a:ext uri="{FF2B5EF4-FFF2-40B4-BE49-F238E27FC236}">
                  <a16:creationId xmlns:a16="http://schemas.microsoft.com/office/drawing/2014/main" id="{947EA09B-844A-AB4E-B5BC-82A18E0C766E}"/>
                </a:ext>
              </a:extLst>
            </p:cNvPr>
            <p:cNvSpPr txBox="1"/>
            <p:nvPr/>
          </p:nvSpPr>
          <p:spPr>
            <a:xfrm>
              <a:off x="2446860" y="3429685"/>
              <a:ext cx="790601" cy="400110"/>
            </a:xfrm>
            <a:prstGeom prst="rect">
              <a:avLst/>
            </a:prstGeom>
            <a:noFill/>
          </p:spPr>
          <p:txBody>
            <a:bodyPr wrap="none" rtlCol="0">
              <a:spAutoFit/>
            </a:bodyPr>
            <a:lstStyle/>
            <a:p>
              <a:pPr algn="l"/>
              <a:r>
                <a:rPr lang="es-ES" sz="2000" dirty="0">
                  <a:solidFill>
                    <a:schemeClr val="accent5">
                      <a:lumMod val="50000"/>
                    </a:schemeClr>
                  </a:solidFill>
                </a:rPr>
                <a:t>20</a:t>
              </a:r>
              <a:r>
                <a:rPr lang="es-ES" sz="2000" baseline="30000" dirty="0">
                  <a:solidFill>
                    <a:schemeClr val="accent5">
                      <a:lumMod val="50000"/>
                    </a:schemeClr>
                  </a:solidFill>
                </a:rPr>
                <a:t>o</a:t>
              </a:r>
              <a:r>
                <a:rPr lang="es-ES" sz="2000" dirty="0">
                  <a:solidFill>
                    <a:schemeClr val="accent5">
                      <a:lumMod val="50000"/>
                    </a:schemeClr>
                  </a:solidFill>
                </a:rPr>
                <a:t>C</a:t>
              </a:r>
              <a:endParaRPr lang="es-GB" sz="2000" dirty="0">
                <a:solidFill>
                  <a:schemeClr val="accent5">
                    <a:lumMod val="50000"/>
                  </a:schemeClr>
                </a:solidFill>
              </a:endParaRPr>
            </a:p>
          </p:txBody>
        </p:sp>
        <p:grpSp>
          <p:nvGrpSpPr>
            <p:cNvPr id="68" name="Group 11">
              <a:extLst>
                <a:ext uri="{FF2B5EF4-FFF2-40B4-BE49-F238E27FC236}">
                  <a16:creationId xmlns:a16="http://schemas.microsoft.com/office/drawing/2014/main" id="{CF524C89-C754-EB4F-B6C7-07B9643B24B6}"/>
                </a:ext>
              </a:extLst>
            </p:cNvPr>
            <p:cNvGrpSpPr/>
            <p:nvPr/>
          </p:nvGrpSpPr>
          <p:grpSpPr>
            <a:xfrm>
              <a:off x="1943434" y="3424781"/>
              <a:ext cx="539223" cy="479673"/>
              <a:chOff x="740594" y="5292486"/>
              <a:chExt cx="1106406" cy="974019"/>
            </a:xfrm>
          </p:grpSpPr>
          <p:pic>
            <p:nvPicPr>
              <p:cNvPr id="69" name="Picture 2" descr="Sky, Blue, Clouds, Weather, Blue Sky, Sky Blue">
                <a:extLst>
                  <a:ext uri="{FF2B5EF4-FFF2-40B4-BE49-F238E27FC236}">
                    <a16:creationId xmlns:a16="http://schemas.microsoft.com/office/drawing/2014/main" id="{83C1C281-AD6E-1D46-8783-6ED51C3B33A0}"/>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5112" r="15465"/>
              <a:stretch/>
            </p:blipFill>
            <p:spPr bwMode="auto">
              <a:xfrm>
                <a:off x="900720" y="5302443"/>
                <a:ext cx="946280" cy="96406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Clip art - Sun png vector element png download - 2147*2110 - Free ...">
                <a:extLst>
                  <a:ext uri="{FF2B5EF4-FFF2-40B4-BE49-F238E27FC236}">
                    <a16:creationId xmlns:a16="http://schemas.microsoft.com/office/drawing/2014/main" id="{638A2B81-F863-6A49-8AFD-707390BE672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0594" y="5292486"/>
                <a:ext cx="578755" cy="56874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Hand, Thumbs, Up, Like, Confirm, Okay">
                <a:extLst>
                  <a:ext uri="{FF2B5EF4-FFF2-40B4-BE49-F238E27FC236}">
                    <a16:creationId xmlns:a16="http://schemas.microsoft.com/office/drawing/2014/main" id="{4AC8F73E-0D13-F548-8CF8-9A821ADD8B3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54343" y="5701249"/>
                <a:ext cx="324373" cy="53278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8" name="CuadroTexto 77">
            <a:extLst>
              <a:ext uri="{FF2B5EF4-FFF2-40B4-BE49-F238E27FC236}">
                <a16:creationId xmlns:a16="http://schemas.microsoft.com/office/drawing/2014/main" id="{CE6E2F6A-100F-C849-A46F-918316A5FC01}"/>
              </a:ext>
            </a:extLst>
          </p:cNvPr>
          <p:cNvSpPr txBox="1"/>
          <p:nvPr/>
        </p:nvSpPr>
        <p:spPr>
          <a:xfrm>
            <a:off x="4442601" y="167238"/>
            <a:ext cx="2520242" cy="400110"/>
          </a:xfrm>
          <a:prstGeom prst="rect">
            <a:avLst/>
          </a:prstGeom>
          <a:noFill/>
        </p:spPr>
        <p:txBody>
          <a:bodyPr wrap="none" rtlCol="0">
            <a:spAutoFit/>
          </a:bodyPr>
          <a:lstStyle/>
          <a:p>
            <a:pPr algn="l"/>
            <a:r>
              <a:rPr lang="es-GB" sz="2000" dirty="0">
                <a:solidFill>
                  <a:schemeClr val="accent5">
                    <a:lumMod val="50000"/>
                  </a:schemeClr>
                </a:solidFill>
              </a:rPr>
              <a:t>*tiempo = weather</a:t>
            </a:r>
          </a:p>
        </p:txBody>
      </p:sp>
      <p:sp>
        <p:nvSpPr>
          <p:cNvPr id="82" name="CuadroTexto 81">
            <a:extLst>
              <a:ext uri="{FF2B5EF4-FFF2-40B4-BE49-F238E27FC236}">
                <a16:creationId xmlns:a16="http://schemas.microsoft.com/office/drawing/2014/main" id="{7ECEF6A7-1863-B84E-868D-FA20D7485CF4}"/>
              </a:ext>
            </a:extLst>
          </p:cNvPr>
          <p:cNvSpPr txBox="1"/>
          <p:nvPr/>
        </p:nvSpPr>
        <p:spPr>
          <a:xfrm>
            <a:off x="9292010" y="1337309"/>
            <a:ext cx="665567" cy="400110"/>
          </a:xfrm>
          <a:prstGeom prst="rect">
            <a:avLst/>
          </a:prstGeom>
          <a:noFill/>
        </p:spPr>
        <p:txBody>
          <a:bodyPr wrap="none" rtlCol="0">
            <a:spAutoFit/>
          </a:bodyPr>
          <a:lstStyle/>
          <a:p>
            <a:pPr algn="l"/>
            <a:r>
              <a:rPr lang="es-GB" sz="2000" b="1" dirty="0">
                <a:solidFill>
                  <a:schemeClr val="accent5">
                    <a:lumMod val="50000"/>
                  </a:schemeClr>
                </a:solidFill>
              </a:rPr>
              <a:t>Hoy</a:t>
            </a:r>
          </a:p>
        </p:txBody>
      </p:sp>
      <p:sp>
        <p:nvSpPr>
          <p:cNvPr id="83" name="CuadroTexto 82">
            <a:extLst>
              <a:ext uri="{FF2B5EF4-FFF2-40B4-BE49-F238E27FC236}">
                <a16:creationId xmlns:a16="http://schemas.microsoft.com/office/drawing/2014/main" id="{6AE001DE-3C62-C944-B163-5F1EE2DB160D}"/>
              </a:ext>
            </a:extLst>
          </p:cNvPr>
          <p:cNvSpPr txBox="1"/>
          <p:nvPr/>
        </p:nvSpPr>
        <p:spPr>
          <a:xfrm>
            <a:off x="9080684" y="2230414"/>
            <a:ext cx="768159" cy="400110"/>
          </a:xfrm>
          <a:prstGeom prst="rect">
            <a:avLst/>
          </a:prstGeom>
          <a:noFill/>
        </p:spPr>
        <p:txBody>
          <a:bodyPr wrap="none" rtlCol="0">
            <a:spAutoFit/>
          </a:bodyPr>
          <a:lstStyle/>
          <a:p>
            <a:pPr algn="l"/>
            <a:r>
              <a:rPr lang="es-GB" sz="2000" b="1" dirty="0">
                <a:solidFill>
                  <a:schemeClr val="accent5">
                    <a:lumMod val="50000"/>
                  </a:schemeClr>
                </a:solidFill>
              </a:rPr>
              <a:t>Ayer</a:t>
            </a:r>
          </a:p>
        </p:txBody>
      </p:sp>
      <p:sp>
        <p:nvSpPr>
          <p:cNvPr id="84" name="CuadroTexto 83">
            <a:extLst>
              <a:ext uri="{FF2B5EF4-FFF2-40B4-BE49-F238E27FC236}">
                <a16:creationId xmlns:a16="http://schemas.microsoft.com/office/drawing/2014/main" id="{DF1AA08E-1958-774C-9AD9-07BB4633AFF2}"/>
              </a:ext>
            </a:extLst>
          </p:cNvPr>
          <p:cNvSpPr txBox="1"/>
          <p:nvPr/>
        </p:nvSpPr>
        <p:spPr>
          <a:xfrm>
            <a:off x="2456329" y="3674625"/>
            <a:ext cx="768159" cy="400110"/>
          </a:xfrm>
          <a:prstGeom prst="rect">
            <a:avLst/>
          </a:prstGeom>
          <a:noFill/>
        </p:spPr>
        <p:txBody>
          <a:bodyPr wrap="none" rtlCol="0">
            <a:spAutoFit/>
          </a:bodyPr>
          <a:lstStyle/>
          <a:p>
            <a:pPr algn="l"/>
            <a:r>
              <a:rPr lang="es-GB" sz="2000" b="1" dirty="0">
                <a:solidFill>
                  <a:schemeClr val="accent5">
                    <a:lumMod val="50000"/>
                  </a:schemeClr>
                </a:solidFill>
              </a:rPr>
              <a:t>Ayer</a:t>
            </a:r>
          </a:p>
        </p:txBody>
      </p:sp>
      <p:sp>
        <p:nvSpPr>
          <p:cNvPr id="85" name="CuadroTexto 84">
            <a:extLst>
              <a:ext uri="{FF2B5EF4-FFF2-40B4-BE49-F238E27FC236}">
                <a16:creationId xmlns:a16="http://schemas.microsoft.com/office/drawing/2014/main" id="{E7B6721E-4DCC-4E49-8A36-12B146D462C5}"/>
              </a:ext>
            </a:extLst>
          </p:cNvPr>
          <p:cNvSpPr txBox="1"/>
          <p:nvPr/>
        </p:nvSpPr>
        <p:spPr>
          <a:xfrm>
            <a:off x="8462569" y="2855265"/>
            <a:ext cx="671979" cy="400110"/>
          </a:xfrm>
          <a:prstGeom prst="rect">
            <a:avLst/>
          </a:prstGeom>
          <a:noFill/>
        </p:spPr>
        <p:txBody>
          <a:bodyPr wrap="none" rtlCol="0">
            <a:spAutoFit/>
          </a:bodyPr>
          <a:lstStyle/>
          <a:p>
            <a:pPr algn="l"/>
            <a:r>
              <a:rPr lang="es-GB" sz="2000" b="1" dirty="0">
                <a:solidFill>
                  <a:schemeClr val="accent5">
                    <a:lumMod val="50000"/>
                  </a:schemeClr>
                </a:solidFill>
              </a:rPr>
              <a:t>Hoy</a:t>
            </a:r>
          </a:p>
        </p:txBody>
      </p:sp>
      <p:pic>
        <p:nvPicPr>
          <p:cNvPr id="1026" name="Picture 2" descr="hot clipart transparent - Clip Art Library">
            <a:extLst>
              <a:ext uri="{FF2B5EF4-FFF2-40B4-BE49-F238E27FC236}">
                <a16:creationId xmlns:a16="http://schemas.microsoft.com/office/drawing/2014/main" id="{829F9315-00BB-9D4F-BEFE-FE654AED23B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67816" y="3899223"/>
            <a:ext cx="1791694" cy="174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90" name="Google Shape;790;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Comparing what different people do</a:t>
            </a:r>
            <a:br>
              <a:rPr lang="en-GB" sz="2400" b="1">
                <a:solidFill>
                  <a:schemeClr val="lt1"/>
                </a:solidFill>
              </a:rPr>
            </a:br>
            <a:r>
              <a:rPr lang="en-GB" sz="2400">
                <a:solidFill>
                  <a:schemeClr val="lt1"/>
                </a:solidFill>
              </a:rPr>
              <a:t>Subject pronouns [revisited]</a:t>
            </a:r>
            <a:endParaRPr sz="2400">
              <a:solidFill>
                <a:schemeClr val="lt1"/>
              </a:solidFill>
            </a:endParaRPr>
          </a:p>
        </p:txBody>
      </p:sp>
      <p:sp>
        <p:nvSpPr>
          <p:cNvPr id="791" name="Google Shape;791;p2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
        <p:nvSpPr>
          <p:cNvPr id="17" name="Rectangle 44">
            <a:extLst>
              <a:ext uri="{FF2B5EF4-FFF2-40B4-BE49-F238E27FC236}">
                <a16:creationId xmlns:a16="http://schemas.microsoft.com/office/drawing/2014/main" id="{561469A1-F80B-C84F-8EEA-83702794C963}"/>
              </a:ext>
            </a:extLst>
          </p:cNvPr>
          <p:cNvSpPr/>
          <p:nvPr/>
        </p:nvSpPr>
        <p:spPr>
          <a:xfrm>
            <a:off x="321772" y="1547018"/>
            <a:ext cx="11966263" cy="892552"/>
          </a:xfrm>
          <a:prstGeom prst="rect">
            <a:avLst/>
          </a:prstGeom>
        </p:spPr>
        <p:txBody>
          <a:bodyPr wrap="square">
            <a:spAutoFit/>
          </a:bodyPr>
          <a:lstStyle/>
          <a:p>
            <a:r>
              <a:rPr lang="en-GB" sz="2600" dirty="0">
                <a:solidFill>
                  <a:schemeClr val="accent5">
                    <a:lumMod val="50000"/>
                  </a:schemeClr>
                </a:solidFill>
                <a:latin typeface="Century Gothic" panose="020B0502020202020204" pitchFamily="34" charset="0"/>
              </a:rPr>
              <a:t>Sometimes, there is only one person in the sentence. The pronoun adds emphasis.</a:t>
            </a:r>
          </a:p>
        </p:txBody>
      </p:sp>
      <p:sp>
        <p:nvSpPr>
          <p:cNvPr id="18" name="TextBox 43">
            <a:extLst>
              <a:ext uri="{FF2B5EF4-FFF2-40B4-BE49-F238E27FC236}">
                <a16:creationId xmlns:a16="http://schemas.microsoft.com/office/drawing/2014/main" id="{ABDF6E03-7C1C-C549-8862-4F2BBEB9B38C}"/>
              </a:ext>
            </a:extLst>
          </p:cNvPr>
          <p:cNvSpPr txBox="1"/>
          <p:nvPr/>
        </p:nvSpPr>
        <p:spPr>
          <a:xfrm>
            <a:off x="2353369" y="2576375"/>
            <a:ext cx="9934666" cy="492443"/>
          </a:xfrm>
          <a:prstGeom prst="rect">
            <a:avLst/>
          </a:prstGeom>
          <a:noFill/>
        </p:spPr>
        <p:txBody>
          <a:bodyPr wrap="square" rtlCol="0">
            <a:spAutoFit/>
          </a:bodyPr>
          <a:lstStyle/>
          <a:p>
            <a:r>
              <a:rPr lang="en-GB" sz="2600" b="1" u="sng" dirty="0">
                <a:solidFill>
                  <a:schemeClr val="accent5">
                    <a:lumMod val="50000"/>
                  </a:schemeClr>
                </a:solidFill>
                <a:latin typeface="Century Gothic" panose="020B0502020202020204" pitchFamily="34" charset="0"/>
              </a:rPr>
              <a:t>You</a:t>
            </a:r>
            <a:r>
              <a:rPr lang="en-GB" sz="2600" dirty="0">
                <a:solidFill>
                  <a:schemeClr val="accent5">
                    <a:lumMod val="50000"/>
                  </a:schemeClr>
                </a:solidFill>
                <a:latin typeface="Century Gothic" panose="020B0502020202020204" pitchFamily="34" charset="0"/>
              </a:rPr>
              <a:t> made the bed in the morning! </a:t>
            </a:r>
            <a:r>
              <a:rPr lang="en-GB" sz="2600" i="1" dirty="0">
                <a:solidFill>
                  <a:schemeClr val="accent5">
                    <a:lumMod val="50000"/>
                  </a:schemeClr>
                </a:solidFill>
                <a:latin typeface="Century Gothic" panose="020B0502020202020204" pitchFamily="34" charset="0"/>
              </a:rPr>
              <a:t>(others didn’t) </a:t>
            </a:r>
          </a:p>
        </p:txBody>
      </p:sp>
      <p:sp>
        <p:nvSpPr>
          <p:cNvPr id="19" name="TextBox 45">
            <a:extLst>
              <a:ext uri="{FF2B5EF4-FFF2-40B4-BE49-F238E27FC236}">
                <a16:creationId xmlns:a16="http://schemas.microsoft.com/office/drawing/2014/main" id="{014A06FC-7224-0A41-B5FA-47E06EBBF6A9}"/>
              </a:ext>
            </a:extLst>
          </p:cNvPr>
          <p:cNvSpPr txBox="1"/>
          <p:nvPr/>
        </p:nvSpPr>
        <p:spPr>
          <a:xfrm>
            <a:off x="2454657" y="3295294"/>
            <a:ext cx="9186020" cy="492443"/>
          </a:xfrm>
          <a:prstGeom prst="rect">
            <a:avLst/>
          </a:prstGeom>
          <a:noFill/>
        </p:spPr>
        <p:txBody>
          <a:bodyPr wrap="square" rtlCol="0">
            <a:spAutoFit/>
          </a:bodyPr>
          <a:lstStyle/>
          <a:p>
            <a:r>
              <a:rPr lang="en-GB" sz="2600" b="1" dirty="0">
                <a:solidFill>
                  <a:schemeClr val="accent5">
                    <a:lumMod val="50000"/>
                  </a:schemeClr>
                </a:solidFill>
                <a:latin typeface="Century Gothic" panose="020B0502020202020204" pitchFamily="34" charset="0"/>
              </a:rPr>
              <a:t>___ </a:t>
            </a:r>
            <a:r>
              <a:rPr lang="en-GB" sz="2600" dirty="0" err="1">
                <a:solidFill>
                  <a:schemeClr val="accent5">
                    <a:lumMod val="50000"/>
                  </a:schemeClr>
                </a:solidFill>
                <a:latin typeface="Century Gothic" panose="020B0502020202020204" pitchFamily="34" charset="0"/>
              </a:rPr>
              <a:t>hiciste</a:t>
            </a:r>
            <a:r>
              <a:rPr lang="en-GB" sz="2600" dirty="0">
                <a:solidFill>
                  <a:schemeClr val="accent5">
                    <a:lumMod val="50000"/>
                  </a:schemeClr>
                </a:solidFill>
                <a:latin typeface="Century Gothic" panose="020B0502020202020204" pitchFamily="34" charset="0"/>
              </a:rPr>
              <a:t> la </a:t>
            </a:r>
            <a:r>
              <a:rPr lang="en-GB" sz="2600" dirty="0" err="1">
                <a:solidFill>
                  <a:schemeClr val="accent5">
                    <a:lumMod val="50000"/>
                  </a:schemeClr>
                </a:solidFill>
                <a:latin typeface="Century Gothic" panose="020B0502020202020204" pitchFamily="34" charset="0"/>
              </a:rPr>
              <a:t>cama</a:t>
            </a:r>
            <a:r>
              <a:rPr lang="en-GB" sz="2600" dirty="0">
                <a:solidFill>
                  <a:schemeClr val="accent5">
                    <a:lumMod val="50000"/>
                  </a:schemeClr>
                </a:solidFill>
                <a:latin typeface="Century Gothic" panose="020B0502020202020204" pitchFamily="34" charset="0"/>
              </a:rPr>
              <a:t> por la </a:t>
            </a:r>
            <a:r>
              <a:rPr lang="en-GB" sz="2600" dirty="0" err="1">
                <a:solidFill>
                  <a:schemeClr val="accent5">
                    <a:lumMod val="50000"/>
                  </a:schemeClr>
                </a:solidFill>
                <a:latin typeface="Century Gothic" panose="020B0502020202020204" pitchFamily="34" charset="0"/>
              </a:rPr>
              <a:t>mañana</a:t>
            </a:r>
            <a:r>
              <a:rPr lang="en-GB" sz="2600" dirty="0">
                <a:solidFill>
                  <a:schemeClr val="accent5">
                    <a:lumMod val="50000"/>
                  </a:schemeClr>
                </a:solidFill>
                <a:latin typeface="Century Gothic" panose="020B0502020202020204" pitchFamily="34" charset="0"/>
              </a:rPr>
              <a:t>.</a:t>
            </a:r>
          </a:p>
        </p:txBody>
      </p:sp>
      <p:sp>
        <p:nvSpPr>
          <p:cNvPr id="20" name="TextBox 48">
            <a:extLst>
              <a:ext uri="{FF2B5EF4-FFF2-40B4-BE49-F238E27FC236}">
                <a16:creationId xmlns:a16="http://schemas.microsoft.com/office/drawing/2014/main" id="{2A6730CE-FE22-B541-B9D8-5A3A91AEB169}"/>
              </a:ext>
            </a:extLst>
          </p:cNvPr>
          <p:cNvSpPr txBox="1"/>
          <p:nvPr/>
        </p:nvSpPr>
        <p:spPr>
          <a:xfrm>
            <a:off x="321772" y="2851238"/>
            <a:ext cx="1836416" cy="492443"/>
          </a:xfrm>
          <a:prstGeom prst="rect">
            <a:avLst/>
          </a:prstGeom>
          <a:noFill/>
        </p:spPr>
        <p:txBody>
          <a:bodyPr wrap="square" rtlCol="0">
            <a:spAutoFit/>
          </a:bodyPr>
          <a:lstStyle/>
          <a:p>
            <a:r>
              <a:rPr lang="en-GB" sz="2600" b="1" dirty="0" err="1">
                <a:solidFill>
                  <a:schemeClr val="accent5">
                    <a:lumMod val="50000"/>
                  </a:schemeClr>
                </a:solidFill>
                <a:latin typeface="Century Gothic" panose="020B0502020202020204" pitchFamily="34" charset="0"/>
              </a:rPr>
              <a:t>Ejemplo</a:t>
            </a:r>
            <a:r>
              <a:rPr lang="en-GB" sz="2600" b="1" dirty="0">
                <a:solidFill>
                  <a:schemeClr val="accent5">
                    <a:lumMod val="50000"/>
                  </a:schemeClr>
                </a:solidFill>
                <a:latin typeface="Century Gothic" panose="020B0502020202020204" pitchFamily="34" charset="0"/>
              </a:rPr>
              <a:t>:</a:t>
            </a:r>
            <a:endParaRPr lang="en-GB" sz="2600" dirty="0">
              <a:solidFill>
                <a:schemeClr val="accent5">
                  <a:lumMod val="50000"/>
                </a:schemeClr>
              </a:solidFill>
              <a:latin typeface="Century Gothic" panose="020B0502020202020204" pitchFamily="34" charset="0"/>
            </a:endParaRPr>
          </a:p>
        </p:txBody>
      </p:sp>
      <p:sp>
        <p:nvSpPr>
          <p:cNvPr id="21" name="TextBox 47">
            <a:extLst>
              <a:ext uri="{FF2B5EF4-FFF2-40B4-BE49-F238E27FC236}">
                <a16:creationId xmlns:a16="http://schemas.microsoft.com/office/drawing/2014/main" id="{2B01BCB9-C9FF-C24D-B983-9A1C687E6455}"/>
              </a:ext>
            </a:extLst>
          </p:cNvPr>
          <p:cNvSpPr txBox="1"/>
          <p:nvPr/>
        </p:nvSpPr>
        <p:spPr>
          <a:xfrm>
            <a:off x="2530127" y="3272440"/>
            <a:ext cx="532585" cy="492443"/>
          </a:xfrm>
          <a:prstGeom prst="rect">
            <a:avLst/>
          </a:prstGeom>
          <a:noFill/>
        </p:spPr>
        <p:txBody>
          <a:bodyPr wrap="square" rtlCol="0">
            <a:spAutoFit/>
          </a:bodyPr>
          <a:lstStyle/>
          <a:p>
            <a:r>
              <a:rPr lang="en-GB" sz="2600" b="1" dirty="0">
                <a:solidFill>
                  <a:srgbClr val="E46801"/>
                </a:solidFill>
                <a:latin typeface="Century Gothic" panose="020B0502020202020204" pitchFamily="34" charset="0"/>
              </a:rPr>
              <a:t>Tú</a:t>
            </a:r>
          </a:p>
        </p:txBody>
      </p:sp>
      <p:sp>
        <p:nvSpPr>
          <p:cNvPr id="23" name="Rounded Rectangular Callout 4">
            <a:extLst>
              <a:ext uri="{FF2B5EF4-FFF2-40B4-BE49-F238E27FC236}">
                <a16:creationId xmlns:a16="http://schemas.microsoft.com/office/drawing/2014/main" id="{A5AD27FC-A995-2347-8CA8-5E620DC08E8E}"/>
              </a:ext>
            </a:extLst>
          </p:cNvPr>
          <p:cNvSpPr/>
          <p:nvPr/>
        </p:nvSpPr>
        <p:spPr>
          <a:xfrm>
            <a:off x="8658822" y="3238675"/>
            <a:ext cx="3434156" cy="1290011"/>
          </a:xfrm>
          <a:prstGeom prst="wedgeRoundRectCallout">
            <a:avLst>
              <a:gd name="adj1" fmla="val -36924"/>
              <a:gd name="adj2" fmla="val -6210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The single pronoun implies that other people </a:t>
            </a:r>
            <a:r>
              <a:rPr lang="en-GB" sz="2200" i="1" u="sng" dirty="0">
                <a:solidFill>
                  <a:schemeClr val="accent5">
                    <a:lumMod val="50000"/>
                  </a:schemeClr>
                </a:solidFill>
                <a:latin typeface="Century Gothic" panose="020B0502020202020204" pitchFamily="34" charset="0"/>
              </a:rPr>
              <a:t>didn’t</a:t>
            </a:r>
            <a:r>
              <a:rPr lang="en-GB" sz="2200" i="1" dirty="0">
                <a:solidFill>
                  <a:schemeClr val="accent5">
                    <a:lumMod val="50000"/>
                  </a:schemeClr>
                </a:solidFill>
                <a:latin typeface="Century Gothic" panose="020B0502020202020204" pitchFamily="34" charset="0"/>
              </a:rPr>
              <a:t> </a:t>
            </a:r>
            <a:r>
              <a:rPr lang="en-GB" sz="2200" dirty="0">
                <a:solidFill>
                  <a:schemeClr val="accent5">
                    <a:lumMod val="50000"/>
                  </a:schemeClr>
                </a:solidFill>
                <a:latin typeface="Century Gothic" panose="020B0502020202020204" pitchFamily="34" charset="0"/>
              </a:rPr>
              <a:t>do it!</a:t>
            </a:r>
          </a:p>
        </p:txBody>
      </p:sp>
      <p:sp>
        <p:nvSpPr>
          <p:cNvPr id="24" name="Action Button: Custom 16">
            <a:hlinkClick r:id="" action="ppaction://noaction" highlightClick="1">
              <a:snd r:embed="rId4" name="Tu%CC%81 hiciste la cama por la man%CC%83ana.wav"/>
            </a:hlinkClick>
            <a:extLst>
              <a:ext uri="{FF2B5EF4-FFF2-40B4-BE49-F238E27FC236}">
                <a16:creationId xmlns:a16="http://schemas.microsoft.com/office/drawing/2014/main" id="{B6D5F6BC-90AA-0142-8E5F-EA8B236F2868}"/>
              </a:ext>
            </a:extLst>
          </p:cNvPr>
          <p:cNvSpPr/>
          <p:nvPr/>
        </p:nvSpPr>
        <p:spPr>
          <a:xfrm>
            <a:off x="1969393" y="3343681"/>
            <a:ext cx="414657" cy="380924"/>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00" b="1" dirty="0">
                <a:solidFill>
                  <a:prstClr val="white"/>
                </a:solidFill>
                <a:latin typeface="Century Gothic" panose="020B0502020202020204" pitchFamily="34" charset="0"/>
              </a:rPr>
              <a:t>1</a:t>
            </a:r>
          </a:p>
        </p:txBody>
      </p:sp>
      <p:sp>
        <p:nvSpPr>
          <p:cNvPr id="25" name="TextBox 43">
            <a:extLst>
              <a:ext uri="{FF2B5EF4-FFF2-40B4-BE49-F238E27FC236}">
                <a16:creationId xmlns:a16="http://schemas.microsoft.com/office/drawing/2014/main" id="{7AD83638-C79B-944E-B524-5CF40AF6E1ED}"/>
              </a:ext>
            </a:extLst>
          </p:cNvPr>
          <p:cNvSpPr txBox="1"/>
          <p:nvPr/>
        </p:nvSpPr>
        <p:spPr>
          <a:xfrm>
            <a:off x="2384050" y="4698543"/>
            <a:ext cx="7423900" cy="492443"/>
          </a:xfrm>
          <a:prstGeom prst="rect">
            <a:avLst/>
          </a:prstGeom>
          <a:noFill/>
        </p:spPr>
        <p:txBody>
          <a:bodyPr wrap="square" rtlCol="0">
            <a:spAutoFit/>
          </a:bodyPr>
          <a:lstStyle/>
          <a:p>
            <a:r>
              <a:rPr lang="en-GB" sz="2600" b="1" u="sng" dirty="0">
                <a:solidFill>
                  <a:schemeClr val="accent5">
                    <a:lumMod val="50000"/>
                  </a:schemeClr>
                </a:solidFill>
                <a:latin typeface="Century Gothic" panose="020B0502020202020204" pitchFamily="34" charset="0"/>
              </a:rPr>
              <a:t>He</a:t>
            </a:r>
            <a:r>
              <a:rPr lang="en-GB" sz="2600" dirty="0">
                <a:solidFill>
                  <a:schemeClr val="accent5">
                    <a:lumMod val="50000"/>
                  </a:schemeClr>
                </a:solidFill>
                <a:latin typeface="Century Gothic" panose="020B0502020202020204" pitchFamily="34" charset="0"/>
              </a:rPr>
              <a:t> always does the homework </a:t>
            </a:r>
            <a:r>
              <a:rPr lang="en-GB" sz="2600" i="1" dirty="0">
                <a:solidFill>
                  <a:schemeClr val="accent5">
                    <a:lumMod val="50000"/>
                  </a:schemeClr>
                </a:solidFill>
                <a:latin typeface="Century Gothic" panose="020B0502020202020204" pitchFamily="34" charset="0"/>
              </a:rPr>
              <a:t>(others don’t) </a:t>
            </a:r>
          </a:p>
        </p:txBody>
      </p:sp>
      <p:sp>
        <p:nvSpPr>
          <p:cNvPr id="26" name="TextBox 45">
            <a:extLst>
              <a:ext uri="{FF2B5EF4-FFF2-40B4-BE49-F238E27FC236}">
                <a16:creationId xmlns:a16="http://schemas.microsoft.com/office/drawing/2014/main" id="{0268FC50-C1BE-3C44-A86B-EF37894C825F}"/>
              </a:ext>
            </a:extLst>
          </p:cNvPr>
          <p:cNvSpPr txBox="1"/>
          <p:nvPr/>
        </p:nvSpPr>
        <p:spPr>
          <a:xfrm>
            <a:off x="2454657" y="5417462"/>
            <a:ext cx="9186020" cy="492443"/>
          </a:xfrm>
          <a:prstGeom prst="rect">
            <a:avLst/>
          </a:prstGeom>
          <a:noFill/>
        </p:spPr>
        <p:txBody>
          <a:bodyPr wrap="square" rtlCol="0">
            <a:spAutoFit/>
          </a:bodyPr>
          <a:lstStyle/>
          <a:p>
            <a:r>
              <a:rPr lang="en-GB" sz="2600" b="1" dirty="0">
                <a:solidFill>
                  <a:schemeClr val="accent5">
                    <a:lumMod val="50000"/>
                  </a:schemeClr>
                </a:solidFill>
                <a:latin typeface="Century Gothic" panose="020B0502020202020204" pitchFamily="34" charset="0"/>
              </a:rPr>
              <a:t>___ </a:t>
            </a:r>
            <a:r>
              <a:rPr lang="en-GB" sz="2600" dirty="0" err="1">
                <a:solidFill>
                  <a:schemeClr val="accent5">
                    <a:lumMod val="50000"/>
                  </a:schemeClr>
                </a:solidFill>
                <a:latin typeface="Century Gothic" panose="020B0502020202020204" pitchFamily="34" charset="0"/>
              </a:rPr>
              <a:t>siempre</a:t>
            </a:r>
            <a:r>
              <a:rPr lang="en-GB" sz="2600" b="1"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hace</a:t>
            </a:r>
            <a:r>
              <a:rPr lang="en-GB" sz="2600" dirty="0">
                <a:solidFill>
                  <a:schemeClr val="accent5">
                    <a:lumMod val="50000"/>
                  </a:schemeClr>
                </a:solidFill>
                <a:latin typeface="Century Gothic" panose="020B0502020202020204" pitchFamily="34" charset="0"/>
              </a:rPr>
              <a:t> los </a:t>
            </a:r>
            <a:r>
              <a:rPr lang="en-GB" sz="2600" dirty="0" err="1">
                <a:solidFill>
                  <a:schemeClr val="accent5">
                    <a:lumMod val="50000"/>
                  </a:schemeClr>
                </a:solidFill>
                <a:latin typeface="Century Gothic" panose="020B0502020202020204" pitchFamily="34" charset="0"/>
              </a:rPr>
              <a:t>deberes</a:t>
            </a:r>
            <a:r>
              <a:rPr lang="en-GB" sz="2600" dirty="0">
                <a:solidFill>
                  <a:schemeClr val="accent5">
                    <a:lumMod val="50000"/>
                  </a:schemeClr>
                </a:solidFill>
                <a:latin typeface="Century Gothic" panose="020B0502020202020204" pitchFamily="34" charset="0"/>
              </a:rPr>
              <a:t>.</a:t>
            </a:r>
          </a:p>
        </p:txBody>
      </p:sp>
      <p:sp>
        <p:nvSpPr>
          <p:cNvPr id="27" name="TextBox 48">
            <a:extLst>
              <a:ext uri="{FF2B5EF4-FFF2-40B4-BE49-F238E27FC236}">
                <a16:creationId xmlns:a16="http://schemas.microsoft.com/office/drawing/2014/main" id="{BB3ED9D9-509C-4340-ABD1-1FC52212BF7A}"/>
              </a:ext>
            </a:extLst>
          </p:cNvPr>
          <p:cNvSpPr txBox="1"/>
          <p:nvPr/>
        </p:nvSpPr>
        <p:spPr>
          <a:xfrm>
            <a:off x="321772" y="4940072"/>
            <a:ext cx="1836416" cy="492443"/>
          </a:xfrm>
          <a:prstGeom prst="rect">
            <a:avLst/>
          </a:prstGeom>
          <a:noFill/>
        </p:spPr>
        <p:txBody>
          <a:bodyPr wrap="square" rtlCol="0">
            <a:spAutoFit/>
          </a:bodyPr>
          <a:lstStyle/>
          <a:p>
            <a:r>
              <a:rPr lang="en-GB" sz="2600" b="1" dirty="0" err="1">
                <a:solidFill>
                  <a:schemeClr val="accent5">
                    <a:lumMod val="50000"/>
                  </a:schemeClr>
                </a:solidFill>
                <a:latin typeface="Century Gothic" panose="020B0502020202020204" pitchFamily="34" charset="0"/>
              </a:rPr>
              <a:t>Ejemplo</a:t>
            </a:r>
            <a:r>
              <a:rPr lang="en-GB" sz="2600" b="1" dirty="0">
                <a:solidFill>
                  <a:schemeClr val="accent5">
                    <a:lumMod val="50000"/>
                  </a:schemeClr>
                </a:solidFill>
                <a:latin typeface="Century Gothic" panose="020B0502020202020204" pitchFamily="34" charset="0"/>
              </a:rPr>
              <a:t>:</a:t>
            </a:r>
            <a:endParaRPr lang="en-GB" sz="2600" dirty="0">
              <a:solidFill>
                <a:schemeClr val="accent5">
                  <a:lumMod val="50000"/>
                </a:schemeClr>
              </a:solidFill>
              <a:latin typeface="Century Gothic" panose="020B0502020202020204" pitchFamily="34" charset="0"/>
            </a:endParaRPr>
          </a:p>
        </p:txBody>
      </p:sp>
      <p:sp>
        <p:nvSpPr>
          <p:cNvPr id="28" name="TextBox 47">
            <a:extLst>
              <a:ext uri="{FF2B5EF4-FFF2-40B4-BE49-F238E27FC236}">
                <a16:creationId xmlns:a16="http://schemas.microsoft.com/office/drawing/2014/main" id="{5A9978AC-9ED8-C14B-96B1-5FC8409D83BA}"/>
              </a:ext>
            </a:extLst>
          </p:cNvPr>
          <p:cNvSpPr txBox="1"/>
          <p:nvPr/>
        </p:nvSpPr>
        <p:spPr>
          <a:xfrm>
            <a:off x="2530127" y="5393361"/>
            <a:ext cx="532585" cy="492443"/>
          </a:xfrm>
          <a:prstGeom prst="rect">
            <a:avLst/>
          </a:prstGeom>
          <a:noFill/>
        </p:spPr>
        <p:txBody>
          <a:bodyPr wrap="square" rtlCol="0">
            <a:spAutoFit/>
          </a:bodyPr>
          <a:lstStyle/>
          <a:p>
            <a:r>
              <a:rPr lang="en-GB" sz="2600" b="1" dirty="0" err="1">
                <a:solidFill>
                  <a:srgbClr val="E46801"/>
                </a:solidFill>
                <a:latin typeface="Century Gothic" panose="020B0502020202020204" pitchFamily="34" charset="0"/>
              </a:rPr>
              <a:t>Él</a:t>
            </a:r>
            <a:endParaRPr lang="en-GB" sz="2600" b="1" dirty="0">
              <a:solidFill>
                <a:srgbClr val="E46801"/>
              </a:solidFill>
              <a:latin typeface="Century Gothic" panose="020B0502020202020204" pitchFamily="34" charset="0"/>
            </a:endParaRPr>
          </a:p>
        </p:txBody>
      </p:sp>
      <p:sp>
        <p:nvSpPr>
          <p:cNvPr id="29" name="Action Button: Custom 16">
            <a:hlinkClick r:id="" action="ppaction://noaction" highlightClick="1">
              <a:snd r:embed="rId5" name="E%CC%81l siempre hace los deberes.wav"/>
            </a:hlinkClick>
            <a:extLst>
              <a:ext uri="{FF2B5EF4-FFF2-40B4-BE49-F238E27FC236}">
                <a16:creationId xmlns:a16="http://schemas.microsoft.com/office/drawing/2014/main" id="{B17AB14B-8EE3-EB49-9BB1-4D2947412E4B}"/>
              </a:ext>
            </a:extLst>
          </p:cNvPr>
          <p:cNvSpPr/>
          <p:nvPr/>
        </p:nvSpPr>
        <p:spPr>
          <a:xfrm>
            <a:off x="1969393" y="5417462"/>
            <a:ext cx="414657" cy="380924"/>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00" b="1" dirty="0">
                <a:solidFill>
                  <a:prstClr val="white"/>
                </a:solidFill>
                <a:latin typeface="Century Gothic" panose="020B0502020202020204" pitchFamily="34" charset="0"/>
              </a:rPr>
              <a:t>2</a:t>
            </a:r>
          </a:p>
        </p:txBody>
      </p:sp>
    </p:spTree>
    <p:extLst>
      <p:ext uri="{BB962C8B-B14F-4D97-AF65-F5344CB8AC3E}">
        <p14:creationId xmlns:p14="http://schemas.microsoft.com/office/powerpoint/2010/main" val="426024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3" grpId="0" animBg="1"/>
      <p:bldP spid="24" grpId="0" animBg="1"/>
      <p:bldP spid="25" grpId="0"/>
      <p:bldP spid="26" grpId="0"/>
      <p:bldP spid="27" grpId="0"/>
      <p:bldP spid="28" grpId="0"/>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1" name="Google Shape;821;p29"/>
          <p:cNvSpPr/>
          <p:nvPr/>
        </p:nvSpPr>
        <p:spPr>
          <a:xfrm>
            <a:off x="9652000" y="258166"/>
            <a:ext cx="22761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 / escuchar</a:t>
            </a:r>
            <a:endParaRPr dirty="0"/>
          </a:p>
        </p:txBody>
      </p:sp>
      <p:sp>
        <p:nvSpPr>
          <p:cNvPr id="11" name="Rounded Rectangle 10"/>
          <p:cNvSpPr/>
          <p:nvPr/>
        </p:nvSpPr>
        <p:spPr>
          <a:xfrm>
            <a:off x="9911843" y="1491233"/>
            <a:ext cx="2155317" cy="119534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2" name="TextBox 11"/>
          <p:cNvSpPr txBox="1"/>
          <p:nvPr/>
        </p:nvSpPr>
        <p:spPr>
          <a:xfrm>
            <a:off x="9992365" y="1487724"/>
            <a:ext cx="135947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Do (6)</a:t>
            </a:r>
          </a:p>
        </p:txBody>
      </p:sp>
      <p:sp>
        <p:nvSpPr>
          <p:cNvPr id="13" name="Rectangle 12"/>
          <p:cNvSpPr/>
          <p:nvPr/>
        </p:nvSpPr>
        <p:spPr>
          <a:xfrm>
            <a:off x="9949716" y="2113572"/>
            <a:ext cx="572488" cy="400110"/>
          </a:xfrm>
          <a:prstGeom prst="rect">
            <a:avLst/>
          </a:prstGeom>
        </p:spPr>
        <p:txBody>
          <a:bodyPr wrap="square">
            <a:spAutoFit/>
          </a:bodyPr>
          <a:lstStyle/>
          <a:p>
            <a:r>
              <a:rPr lang="en-GB" sz="2000" dirty="0">
                <a:solidFill>
                  <a:srgbClr val="002060"/>
                </a:solidFill>
                <a:latin typeface="Century Gothic" panose="020B0502020202020204" pitchFamily="34" charset="0"/>
              </a:rPr>
              <a:t>trip</a:t>
            </a:r>
          </a:p>
        </p:txBody>
      </p:sp>
      <p:sp>
        <p:nvSpPr>
          <p:cNvPr id="14" name="Rectangle 13"/>
          <p:cNvSpPr/>
          <p:nvPr/>
        </p:nvSpPr>
        <p:spPr>
          <a:xfrm>
            <a:off x="11209891" y="1784354"/>
            <a:ext cx="1250236" cy="400110"/>
          </a:xfrm>
          <a:prstGeom prst="rect">
            <a:avLst/>
          </a:prstGeom>
        </p:spPr>
        <p:txBody>
          <a:bodyPr wrap="square">
            <a:spAutoFit/>
          </a:bodyPr>
          <a:lstStyle/>
          <a:p>
            <a:r>
              <a:rPr lang="en-GB" sz="2000" dirty="0">
                <a:solidFill>
                  <a:srgbClr val="002060"/>
                </a:solidFill>
                <a:latin typeface="Century Gothic" panose="020B0502020202020204" pitchFamily="34" charset="0"/>
              </a:rPr>
              <a:t>things</a:t>
            </a:r>
          </a:p>
        </p:txBody>
      </p:sp>
      <p:sp>
        <p:nvSpPr>
          <p:cNvPr id="43" name="Rounded Rectangle 42"/>
          <p:cNvSpPr/>
          <p:nvPr/>
        </p:nvSpPr>
        <p:spPr>
          <a:xfrm>
            <a:off x="9899689" y="736475"/>
            <a:ext cx="2096220" cy="64394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4" name="TextBox 43"/>
          <p:cNvSpPr txBox="1"/>
          <p:nvPr/>
        </p:nvSpPr>
        <p:spPr>
          <a:xfrm>
            <a:off x="9937760" y="692459"/>
            <a:ext cx="147762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Make (3)</a:t>
            </a:r>
          </a:p>
        </p:txBody>
      </p:sp>
      <p:sp>
        <p:nvSpPr>
          <p:cNvPr id="31" name="Rectangle 30"/>
          <p:cNvSpPr/>
          <p:nvPr/>
        </p:nvSpPr>
        <p:spPr>
          <a:xfrm>
            <a:off x="11022298" y="1452423"/>
            <a:ext cx="1141505" cy="400110"/>
          </a:xfrm>
          <a:prstGeom prst="rect">
            <a:avLst/>
          </a:prstGeom>
        </p:spPr>
        <p:txBody>
          <a:bodyPr wrap="square">
            <a:spAutoFit/>
          </a:bodyPr>
          <a:lstStyle/>
          <a:p>
            <a:r>
              <a:rPr lang="en-GB" sz="2000" dirty="0">
                <a:solidFill>
                  <a:srgbClr val="002060"/>
                </a:solidFill>
                <a:latin typeface="Century Gothic" panose="020B0502020202020204" pitchFamily="34" charset="0"/>
              </a:rPr>
              <a:t>queue</a:t>
            </a:r>
          </a:p>
        </p:txBody>
      </p:sp>
      <p:sp>
        <p:nvSpPr>
          <p:cNvPr id="32" name="Rectangle 31"/>
          <p:cNvSpPr/>
          <p:nvPr/>
        </p:nvSpPr>
        <p:spPr>
          <a:xfrm>
            <a:off x="10906512" y="1021227"/>
            <a:ext cx="1031217" cy="400110"/>
          </a:xfrm>
          <a:prstGeom prst="rect">
            <a:avLst/>
          </a:prstGeom>
        </p:spPr>
        <p:txBody>
          <a:bodyPr wrap="square">
            <a:spAutoFit/>
          </a:bodyPr>
          <a:lstStyle/>
          <a:p>
            <a:r>
              <a:rPr lang="en-GB" sz="2000" dirty="0">
                <a:solidFill>
                  <a:srgbClr val="002060"/>
                </a:solidFill>
                <a:latin typeface="Century Gothic" panose="020B0502020202020204" pitchFamily="34" charset="0"/>
              </a:rPr>
              <a:t>videos</a:t>
            </a:r>
          </a:p>
        </p:txBody>
      </p:sp>
      <p:sp>
        <p:nvSpPr>
          <p:cNvPr id="40" name="Rounded Rectangle 42">
            <a:extLst>
              <a:ext uri="{FF2B5EF4-FFF2-40B4-BE49-F238E27FC236}">
                <a16:creationId xmlns:a16="http://schemas.microsoft.com/office/drawing/2014/main" id="{A4BBC78E-E8D8-2C41-B767-E394088AC63B}"/>
              </a:ext>
            </a:extLst>
          </p:cNvPr>
          <p:cNvSpPr/>
          <p:nvPr/>
        </p:nvSpPr>
        <p:spPr>
          <a:xfrm>
            <a:off x="9911843" y="4235540"/>
            <a:ext cx="2167471" cy="206467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1" name="TextBox 43">
            <a:extLst>
              <a:ext uri="{FF2B5EF4-FFF2-40B4-BE49-F238E27FC236}">
                <a16:creationId xmlns:a16="http://schemas.microsoft.com/office/drawing/2014/main" id="{7F3B13FA-712D-EE4E-A002-AF3B49FBB6C6}"/>
              </a:ext>
            </a:extLst>
          </p:cNvPr>
          <p:cNvSpPr txBox="1"/>
          <p:nvPr/>
        </p:nvSpPr>
        <p:spPr>
          <a:xfrm>
            <a:off x="9870968" y="4234107"/>
            <a:ext cx="2281077"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Be (weather) (4)</a:t>
            </a:r>
          </a:p>
        </p:txBody>
      </p:sp>
      <p:sp>
        <p:nvSpPr>
          <p:cNvPr id="39" name="Rectangle 38">
            <a:extLst>
              <a:ext uri="{FF2B5EF4-FFF2-40B4-BE49-F238E27FC236}">
                <a16:creationId xmlns:a16="http://schemas.microsoft.com/office/drawing/2014/main" id="{43DA8F19-3003-194A-B562-A2519E6E1D8D}"/>
              </a:ext>
            </a:extLst>
          </p:cNvPr>
          <p:cNvSpPr/>
          <p:nvPr/>
        </p:nvSpPr>
        <p:spPr>
          <a:xfrm>
            <a:off x="9818860" y="5232886"/>
            <a:ext cx="2385294" cy="400110"/>
          </a:xfrm>
          <a:prstGeom prst="rect">
            <a:avLst/>
          </a:prstGeom>
        </p:spPr>
        <p:txBody>
          <a:bodyPr wrap="square">
            <a:spAutoFit/>
          </a:bodyPr>
          <a:lstStyle/>
          <a:p>
            <a:pPr algn="ctr"/>
            <a:r>
              <a:rPr lang="en-GB" sz="2000" dirty="0">
                <a:solidFill>
                  <a:srgbClr val="002060"/>
                </a:solidFill>
                <a:latin typeface="Century Gothic" panose="020B0502020202020204" pitchFamily="34" charset="0"/>
              </a:rPr>
              <a:t>it was 28 degrees</a:t>
            </a:r>
          </a:p>
        </p:txBody>
      </p:sp>
      <p:sp>
        <p:nvSpPr>
          <p:cNvPr id="45" name="Rectangle 44">
            <a:extLst>
              <a:ext uri="{FF2B5EF4-FFF2-40B4-BE49-F238E27FC236}">
                <a16:creationId xmlns:a16="http://schemas.microsoft.com/office/drawing/2014/main" id="{3B354ED2-8B31-B946-91AD-E2C6331FA1F8}"/>
              </a:ext>
            </a:extLst>
          </p:cNvPr>
          <p:cNvSpPr/>
          <p:nvPr/>
        </p:nvSpPr>
        <p:spPr>
          <a:xfrm>
            <a:off x="10071421" y="4912256"/>
            <a:ext cx="1880172" cy="400110"/>
          </a:xfrm>
          <a:prstGeom prst="rect">
            <a:avLst/>
          </a:prstGeom>
        </p:spPr>
        <p:txBody>
          <a:bodyPr wrap="square">
            <a:spAutoFit/>
          </a:bodyPr>
          <a:lstStyle/>
          <a:p>
            <a:pPr algn="ctr"/>
            <a:r>
              <a:rPr lang="en-GB" sz="2000" dirty="0">
                <a:solidFill>
                  <a:srgbClr val="002060"/>
                </a:solidFill>
                <a:latin typeface="Century Gothic" panose="020B0502020202020204" pitchFamily="34" charset="0"/>
              </a:rPr>
              <a:t>it’s cold</a:t>
            </a:r>
          </a:p>
        </p:txBody>
      </p:sp>
      <p:sp>
        <p:nvSpPr>
          <p:cNvPr id="47" name="Rectangle 46">
            <a:extLst>
              <a:ext uri="{FF2B5EF4-FFF2-40B4-BE49-F238E27FC236}">
                <a16:creationId xmlns:a16="http://schemas.microsoft.com/office/drawing/2014/main" id="{B7D5E171-5AFF-D646-8A2F-ACB04135BC8A}"/>
              </a:ext>
            </a:extLst>
          </p:cNvPr>
          <p:cNvSpPr/>
          <p:nvPr/>
        </p:nvSpPr>
        <p:spPr>
          <a:xfrm>
            <a:off x="10071421" y="4591626"/>
            <a:ext cx="1880172" cy="400110"/>
          </a:xfrm>
          <a:prstGeom prst="rect">
            <a:avLst/>
          </a:prstGeom>
        </p:spPr>
        <p:txBody>
          <a:bodyPr wrap="square">
            <a:spAutoFit/>
          </a:bodyPr>
          <a:lstStyle/>
          <a:p>
            <a:pPr algn="ctr"/>
            <a:r>
              <a:rPr lang="en-GB" sz="2000" dirty="0">
                <a:solidFill>
                  <a:srgbClr val="002060"/>
                </a:solidFill>
                <a:latin typeface="Century Gothic" panose="020B0502020202020204" pitchFamily="34" charset="0"/>
              </a:rPr>
              <a:t>it’s cool/chilly</a:t>
            </a:r>
          </a:p>
        </p:txBody>
      </p:sp>
      <p:pic>
        <p:nvPicPr>
          <p:cNvPr id="1026" name="Picture 2" descr="Camp, Camping, Tent, Nature, Adventure, Travel, Night">
            <a:extLst>
              <a:ext uri="{FF2B5EF4-FFF2-40B4-BE49-F238E27FC236}">
                <a16:creationId xmlns:a16="http://schemas.microsoft.com/office/drawing/2014/main" id="{82A2DB31-6523-7F49-ABAD-7B3426AF19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815" y="63217"/>
            <a:ext cx="1477628" cy="840542"/>
          </a:xfrm>
          <a:prstGeom prst="rect">
            <a:avLst/>
          </a:prstGeom>
          <a:noFill/>
          <a:extLst>
            <a:ext uri="{909E8E84-426E-40DD-AFC4-6F175D3DCCD1}">
              <a14:hiddenFill xmlns:a14="http://schemas.microsoft.com/office/drawing/2010/main">
                <a:solidFill>
                  <a:srgbClr val="FFFFFF"/>
                </a:solidFill>
              </a14:hiddenFill>
            </a:ext>
          </a:extLst>
        </p:spPr>
      </p:pic>
      <p:pic>
        <p:nvPicPr>
          <p:cNvPr id="49" name="Google Shape;909;p32">
            <a:extLst>
              <a:ext uri="{FF2B5EF4-FFF2-40B4-BE49-F238E27FC236}">
                <a16:creationId xmlns:a16="http://schemas.microsoft.com/office/drawing/2014/main" id="{2E47857F-9AF3-F14C-9650-E09F0C2760B3}"/>
              </a:ext>
            </a:extLst>
          </p:cNvPr>
          <p:cNvPicPr preferRelativeResize="0">
            <a:picLocks/>
          </p:cNvPicPr>
          <p:nvPr/>
        </p:nvPicPr>
        <p:blipFill rotWithShape="1">
          <a:blip r:embed="rId6" cstate="screen">
            <a:alphaModFix/>
            <a:extLst>
              <a:ext uri="{28A0092B-C50C-407E-A947-70E740481C1C}">
                <a14:useLocalDpi xmlns:a14="http://schemas.microsoft.com/office/drawing/2010/main"/>
              </a:ext>
            </a:extLst>
          </a:blip>
          <a:srcRect b="-889"/>
          <a:stretch/>
        </p:blipFill>
        <p:spPr>
          <a:xfrm>
            <a:off x="8520820" y="168392"/>
            <a:ext cx="353403" cy="784302"/>
          </a:xfrm>
          <a:prstGeom prst="rect">
            <a:avLst/>
          </a:prstGeom>
          <a:noFill/>
          <a:ln>
            <a:noFill/>
          </a:ln>
        </p:spPr>
      </p:pic>
      <p:pic>
        <p:nvPicPr>
          <p:cNvPr id="50" name="Picture 2" descr="Free Moving Fire Cliparts, Download Free Clip Art, Free Clip Art ...">
            <a:extLst>
              <a:ext uri="{FF2B5EF4-FFF2-40B4-BE49-F238E27FC236}">
                <a16:creationId xmlns:a16="http://schemas.microsoft.com/office/drawing/2014/main" id="{891279AF-C251-EC40-87D4-3156C47A545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99786" y="672210"/>
            <a:ext cx="254988" cy="273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C6B627A-0DB2-6B4A-B143-6DB72D2CB7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47386" y="2726303"/>
            <a:ext cx="748523" cy="9399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7CC26302-8F70-F046-96E4-13C0D26D0AC8}"/>
              </a:ext>
            </a:extLst>
          </p:cNvPr>
          <p:cNvSpPr/>
          <p:nvPr/>
        </p:nvSpPr>
        <p:spPr>
          <a:xfrm>
            <a:off x="11295178" y="702854"/>
            <a:ext cx="906817" cy="400110"/>
          </a:xfrm>
          <a:prstGeom prst="rect">
            <a:avLst/>
          </a:prstGeom>
        </p:spPr>
        <p:txBody>
          <a:bodyPr wrap="square">
            <a:spAutoFit/>
          </a:bodyPr>
          <a:lstStyle/>
          <a:p>
            <a:r>
              <a:rPr lang="en-GB" sz="2000" dirty="0">
                <a:solidFill>
                  <a:srgbClr val="002060"/>
                </a:solidFill>
                <a:latin typeface="Century Gothic" panose="020B0502020202020204" pitchFamily="34" charset="0"/>
              </a:rPr>
              <a:t>fire</a:t>
            </a:r>
          </a:p>
        </p:txBody>
      </p:sp>
      <p:sp>
        <p:nvSpPr>
          <p:cNvPr id="7" name="Título 6">
            <a:extLst>
              <a:ext uri="{FF2B5EF4-FFF2-40B4-BE49-F238E27FC236}">
                <a16:creationId xmlns:a16="http://schemas.microsoft.com/office/drawing/2014/main" id="{A1D249ED-F916-8F42-BC11-49707F88AE37}"/>
              </a:ext>
            </a:extLst>
          </p:cNvPr>
          <p:cNvSpPr>
            <a:spLocks noGrp="1"/>
          </p:cNvSpPr>
          <p:nvPr>
            <p:ph type="title"/>
          </p:nvPr>
        </p:nvSpPr>
        <p:spPr>
          <a:xfrm>
            <a:off x="127060" y="20351"/>
            <a:ext cx="6894593" cy="893197"/>
          </a:xfrm>
        </p:spPr>
        <p:txBody>
          <a:bodyPr>
            <a:noAutofit/>
          </a:bodyPr>
          <a:lstStyle/>
          <a:p>
            <a:r>
              <a:rPr lang="es-GB" sz="2000" b="1" dirty="0"/>
              <a:t>Escucha y completa el texto. Luego busca todos los ejemplos de hacer + nombre. ¿Cuántos ejemplos hay de ‘do’, de ‘make, y de ‘be’ (weather)?</a:t>
            </a:r>
          </a:p>
        </p:txBody>
      </p:sp>
      <p:sp>
        <p:nvSpPr>
          <p:cNvPr id="9" name="CuadroTexto 8">
            <a:extLst>
              <a:ext uri="{FF2B5EF4-FFF2-40B4-BE49-F238E27FC236}">
                <a16:creationId xmlns:a16="http://schemas.microsoft.com/office/drawing/2014/main" id="{9CB65568-AABC-6449-B614-E4D9CAF92CB0}"/>
              </a:ext>
            </a:extLst>
          </p:cNvPr>
          <p:cNvSpPr txBox="1"/>
          <p:nvPr/>
        </p:nvSpPr>
        <p:spPr>
          <a:xfrm>
            <a:off x="124841" y="870710"/>
            <a:ext cx="9937446" cy="5596853"/>
          </a:xfrm>
          <a:prstGeom prst="rect">
            <a:avLst/>
          </a:prstGeom>
          <a:noFill/>
        </p:spPr>
        <p:txBody>
          <a:bodyPr wrap="square" rtlCol="0">
            <a:spAutoFit/>
          </a:bodyPr>
          <a:lstStyle/>
          <a:p>
            <a:pPr lvl="0">
              <a:lnSpc>
                <a:spcPct val="120000"/>
              </a:lnSpc>
            </a:pPr>
            <a:r>
              <a:rPr lang="en-GB" sz="2000" dirty="0">
                <a:solidFill>
                  <a:schemeClr val="accent5">
                    <a:lumMod val="50000"/>
                  </a:schemeClr>
                </a:solidFill>
                <a:ea typeface="Century Gothic"/>
                <a:cs typeface="Century Gothic"/>
                <a:sym typeface="Century Gothic"/>
              </a:rPr>
              <a:t>- Mira, hay miles de </a:t>
            </a:r>
            <a:r>
              <a:rPr lang="en-GB" sz="2000" dirty="0" err="1">
                <a:solidFill>
                  <a:schemeClr val="accent5">
                    <a:lumMod val="50000"/>
                  </a:schemeClr>
                </a:solidFill>
                <a:ea typeface="Century Gothic"/>
                <a:cs typeface="Century Gothic"/>
                <a:sym typeface="Century Gothic"/>
              </a:rPr>
              <a:t>estrellas</a:t>
            </a:r>
            <a:r>
              <a:rPr lang="en-GB" sz="2000" dirty="0">
                <a:solidFill>
                  <a:schemeClr val="accent5">
                    <a:lumMod val="50000"/>
                  </a:schemeClr>
                </a:solidFill>
                <a:ea typeface="Century Gothic"/>
                <a:cs typeface="Century Gothic"/>
                <a:sym typeface="Century Gothic"/>
              </a:rPr>
              <a:t> por </a:t>
            </a:r>
            <a:r>
              <a:rPr lang="en-GB" sz="2000" dirty="0" err="1">
                <a:solidFill>
                  <a:schemeClr val="accent5">
                    <a:lumMod val="50000"/>
                  </a:schemeClr>
                </a:solidFill>
                <a:ea typeface="Century Gothic"/>
                <a:cs typeface="Century Gothic"/>
                <a:sym typeface="Century Gothic"/>
              </a:rPr>
              <a:t>todas</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partes</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cielo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está</a:t>
            </a:r>
            <a:r>
              <a:rPr lang="en-GB" sz="2000" dirty="0">
                <a:solidFill>
                  <a:schemeClr val="accent5">
                    <a:lumMod val="50000"/>
                  </a:schemeClr>
                </a:solidFill>
                <a:ea typeface="Century Gothic"/>
                <a:cs typeface="Century Gothic"/>
                <a:sym typeface="Century Gothic"/>
              </a:rPr>
              <a:t> tan bonito! </a:t>
            </a:r>
            <a:r>
              <a:rPr lang="en-GB" sz="2000" dirty="0" err="1">
                <a:solidFill>
                  <a:schemeClr val="accent5">
                    <a:lumMod val="50000"/>
                  </a:schemeClr>
                </a:solidFill>
                <a:ea typeface="Century Gothic"/>
                <a:cs typeface="Century Gothic"/>
                <a:sym typeface="Century Gothic"/>
              </a:rPr>
              <a:t>Ahora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hace</a:t>
            </a:r>
            <a:r>
              <a:rPr lang="en-GB" sz="2000" dirty="0">
                <a:solidFill>
                  <a:schemeClr val="accent5">
                    <a:lumMod val="50000"/>
                  </a:schemeClr>
                </a:solidFill>
                <a:ea typeface="Century Gothic"/>
                <a:cs typeface="Century Gothic"/>
                <a:sym typeface="Century Gothic"/>
              </a:rPr>
              <a:t> fresco, </a:t>
            </a:r>
            <a:r>
              <a:rPr lang="en-GB" sz="2000" dirty="0" err="1">
                <a:solidFill>
                  <a:schemeClr val="accent5">
                    <a:lumMod val="50000"/>
                  </a:schemeClr>
                </a:solidFill>
                <a:ea typeface="Century Gothic"/>
                <a:cs typeface="Century Gothic"/>
                <a:sym typeface="Century Gothic"/>
              </a:rPr>
              <a:t>pero</a:t>
            </a:r>
            <a:r>
              <a:rPr lang="en-GB" sz="2000" dirty="0">
                <a:solidFill>
                  <a:schemeClr val="accent5">
                    <a:lumMod val="50000"/>
                  </a:schemeClr>
                </a:solidFill>
                <a:ea typeface="Century Gothic"/>
                <a:cs typeface="Century Gothic"/>
                <a:sym typeface="Century Gothic"/>
              </a:rPr>
              <a:t> __________________antes. Creo que </a:t>
            </a:r>
            <a:r>
              <a:rPr lang="en-GB" sz="2000" dirty="0" err="1">
                <a:solidFill>
                  <a:schemeClr val="accent5">
                    <a:lumMod val="50000"/>
                  </a:schemeClr>
                </a:solidFill>
                <a:ea typeface="Century Gothic"/>
                <a:cs typeface="Century Gothic"/>
                <a:sym typeface="Century Gothic"/>
              </a:rPr>
              <a:t>este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campamento</a:t>
            </a:r>
            <a:r>
              <a:rPr lang="en-GB" sz="2000" dirty="0">
                <a:solidFill>
                  <a:schemeClr val="accent5">
                    <a:lumMod val="50000"/>
                  </a:schemeClr>
                </a:solidFill>
                <a:ea typeface="Century Gothic"/>
                <a:cs typeface="Century Gothic"/>
                <a:sym typeface="Century Gothic"/>
              </a:rPr>
              <a:t> es perfecto </a:t>
            </a:r>
            <a:r>
              <a:rPr lang="en-GB" sz="2000" dirty="0" err="1">
                <a:solidFill>
                  <a:schemeClr val="accent5">
                    <a:lumMod val="50000"/>
                  </a:schemeClr>
                </a:solidFill>
                <a:ea typeface="Century Gothic"/>
                <a:cs typeface="Century Gothic"/>
                <a:sym typeface="Century Gothic"/>
              </a:rPr>
              <a:t>porque</a:t>
            </a:r>
            <a:r>
              <a:rPr lang="en-GB" sz="2000" dirty="0">
                <a:solidFill>
                  <a:schemeClr val="accent5">
                    <a:lumMod val="50000"/>
                  </a:schemeClr>
                </a:solidFill>
                <a:ea typeface="Century Gothic"/>
                <a:cs typeface="Century Gothic"/>
                <a:sym typeface="Century Gothic"/>
              </a:rPr>
              <a:t> no hay </a:t>
            </a:r>
            <a:r>
              <a:rPr lang="en-GB" sz="2000" dirty="0" err="1">
                <a:solidFill>
                  <a:schemeClr val="accent5">
                    <a:lumMod val="50000"/>
                  </a:schemeClr>
                </a:solidFill>
                <a:ea typeface="Century Gothic"/>
                <a:cs typeface="Century Gothic"/>
                <a:sym typeface="Century Gothic"/>
              </a:rPr>
              <a:t>mucha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gente</a:t>
            </a:r>
            <a:r>
              <a:rPr lang="en-GB" sz="2000" dirty="0">
                <a:solidFill>
                  <a:schemeClr val="accent5">
                    <a:lumMod val="50000"/>
                  </a:schemeClr>
                </a:solidFill>
                <a:ea typeface="Century Gothic"/>
                <a:cs typeface="Century Gothic"/>
                <a:sym typeface="Century Gothic"/>
              </a:rPr>
              <a:t>.  ¡___________________ para </a:t>
            </a:r>
            <a:r>
              <a:rPr lang="en-GB" sz="2000" dirty="0" err="1">
                <a:solidFill>
                  <a:schemeClr val="accent5">
                    <a:lumMod val="50000"/>
                  </a:schemeClr>
                </a:solidFill>
                <a:ea typeface="Century Gothic"/>
                <a:cs typeface="Century Gothic"/>
                <a:sym typeface="Century Gothic"/>
              </a:rPr>
              <a:t>ir</a:t>
            </a:r>
            <a:r>
              <a:rPr lang="en-GB" sz="2000" dirty="0">
                <a:solidFill>
                  <a:schemeClr val="accent5">
                    <a:lumMod val="50000"/>
                  </a:schemeClr>
                </a:solidFill>
                <a:ea typeface="Century Gothic"/>
                <a:cs typeface="Century Gothic"/>
                <a:sym typeface="Century Gothic"/>
              </a:rPr>
              <a:t> al </a:t>
            </a:r>
            <a:r>
              <a:rPr lang="en-GB" sz="2000" dirty="0" err="1">
                <a:solidFill>
                  <a:schemeClr val="accent5">
                    <a:lumMod val="50000"/>
                  </a:schemeClr>
                </a:solidFill>
                <a:ea typeface="Century Gothic"/>
                <a:cs typeface="Century Gothic"/>
                <a:sym typeface="Century Gothic"/>
              </a:rPr>
              <a:t>baño</a:t>
            </a:r>
            <a:r>
              <a:rPr lang="en-GB" sz="2000" dirty="0">
                <a:solidFill>
                  <a:schemeClr val="accent5">
                    <a:lumMod val="50000"/>
                  </a:schemeClr>
                </a:solidFill>
                <a:ea typeface="Century Gothic"/>
                <a:cs typeface="Century Gothic"/>
                <a:sym typeface="Century Gothic"/>
              </a:rPr>
              <a:t>!  </a:t>
            </a:r>
          </a:p>
          <a:p>
            <a:pPr lvl="0">
              <a:lnSpc>
                <a:spcPct val="120000"/>
              </a:lnSpc>
            </a:pPr>
            <a:r>
              <a:rPr lang="en-GB" sz="2000" dirty="0">
                <a:solidFill>
                  <a:schemeClr val="accent5">
                    <a:lumMod val="50000"/>
                  </a:schemeClr>
                </a:solidFill>
                <a:ea typeface="Century Gothic"/>
                <a:cs typeface="Century Gothic"/>
                <a:sym typeface="Century Gothic"/>
              </a:rPr>
              <a:t>- Es </a:t>
            </a:r>
            <a:r>
              <a:rPr lang="en-GB" sz="2000" dirty="0" err="1">
                <a:solidFill>
                  <a:schemeClr val="accent5">
                    <a:lumMod val="50000"/>
                  </a:schemeClr>
                </a:solidFill>
                <a:ea typeface="Century Gothic"/>
                <a:cs typeface="Century Gothic"/>
                <a:sym typeface="Century Gothic"/>
              </a:rPr>
              <a:t>verdad</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aunque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cuando</a:t>
            </a:r>
            <a:r>
              <a:rPr lang="en-GB" sz="2000" dirty="0">
                <a:solidFill>
                  <a:schemeClr val="accent5">
                    <a:lumMod val="50000"/>
                  </a:schemeClr>
                </a:solidFill>
                <a:ea typeface="Century Gothic"/>
                <a:cs typeface="Century Gothic"/>
                <a:sym typeface="Century Gothic"/>
              </a:rPr>
              <a:t> ____________________ libre ¡no hay </a:t>
            </a:r>
            <a:r>
              <a:rPr lang="en-GB" sz="2000" dirty="0" err="1">
                <a:solidFill>
                  <a:schemeClr val="accent5">
                    <a:lumMod val="50000"/>
                  </a:schemeClr>
                </a:solidFill>
                <a:ea typeface="Century Gothic"/>
                <a:cs typeface="Century Gothic"/>
                <a:sym typeface="Century Gothic"/>
              </a:rPr>
              <a:t>baño</a:t>
            </a:r>
            <a:r>
              <a:rPr lang="en-GB" sz="2000" dirty="0">
                <a:solidFill>
                  <a:schemeClr val="accent5">
                    <a:lumMod val="50000"/>
                  </a:schemeClr>
                </a:solidFill>
                <a:ea typeface="Century Gothic"/>
                <a:cs typeface="Century Gothic"/>
                <a:sym typeface="Century Gothic"/>
              </a:rPr>
              <a:t>!</a:t>
            </a:r>
          </a:p>
          <a:p>
            <a:pPr lvl="0">
              <a:lnSpc>
                <a:spcPct val="120000"/>
              </a:lnSpc>
            </a:pP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Qué</a:t>
            </a:r>
            <a:r>
              <a:rPr lang="en-GB" sz="2000" dirty="0">
                <a:solidFill>
                  <a:schemeClr val="accent5">
                    <a:lumMod val="50000"/>
                  </a:schemeClr>
                </a:solidFill>
                <a:ea typeface="Century Gothic"/>
                <a:cs typeface="Century Gothic"/>
                <a:sym typeface="Century Gothic"/>
              </a:rPr>
              <a:t> es la </a:t>
            </a:r>
            <a:r>
              <a:rPr lang="en-GB" sz="2000" dirty="0" err="1">
                <a:solidFill>
                  <a:schemeClr val="accent5">
                    <a:lumMod val="50000"/>
                  </a:schemeClr>
                </a:solidFill>
                <a:ea typeface="Century Gothic"/>
                <a:cs typeface="Century Gothic"/>
                <a:sym typeface="Century Gothic"/>
              </a:rPr>
              <a:t>acampada</a:t>
            </a:r>
            <a:r>
              <a:rPr lang="en-GB" sz="2000" dirty="0">
                <a:solidFill>
                  <a:schemeClr val="accent5">
                    <a:lumMod val="50000"/>
                  </a:schemeClr>
                </a:solidFill>
                <a:ea typeface="Century Gothic"/>
                <a:cs typeface="Century Gothic"/>
                <a:sym typeface="Century Gothic"/>
              </a:rPr>
              <a:t> libre? </a:t>
            </a:r>
          </a:p>
          <a:p>
            <a:pPr lvl="0">
              <a:lnSpc>
                <a:spcPct val="120000"/>
              </a:lnSpc>
            </a:pP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Pues</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ir</a:t>
            </a:r>
            <a:r>
              <a:rPr lang="en-GB" sz="2000" dirty="0">
                <a:solidFill>
                  <a:schemeClr val="accent5">
                    <a:lumMod val="50000"/>
                  </a:schemeClr>
                </a:solidFill>
                <a:ea typeface="Century Gothic"/>
                <a:cs typeface="Century Gothic"/>
                <a:sym typeface="Century Gothic"/>
              </a:rPr>
              <a:t> de </a:t>
            </a:r>
            <a:r>
              <a:rPr lang="en-GB" sz="2000" dirty="0" err="1">
                <a:solidFill>
                  <a:schemeClr val="accent5">
                    <a:lumMod val="50000"/>
                  </a:schemeClr>
                </a:solidFill>
                <a:ea typeface="Century Gothic"/>
                <a:cs typeface="Century Gothic"/>
                <a:sym typeface="Century Gothic"/>
              </a:rPr>
              <a:t>acampada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la </a:t>
            </a:r>
            <a:r>
              <a:rPr lang="en-GB" sz="2000" dirty="0" err="1">
                <a:solidFill>
                  <a:schemeClr val="accent5">
                    <a:lumMod val="50000"/>
                  </a:schemeClr>
                </a:solidFill>
                <a:ea typeface="Century Gothic"/>
                <a:cs typeface="Century Gothic"/>
                <a:sym typeface="Century Gothic"/>
              </a:rPr>
              <a:t>naturaleza</a:t>
            </a:r>
            <a:r>
              <a:rPr lang="en-GB" sz="2000" dirty="0">
                <a:solidFill>
                  <a:schemeClr val="accent5">
                    <a:lumMod val="50000"/>
                  </a:schemeClr>
                </a:solidFill>
                <a:ea typeface="Century Gothic"/>
                <a:cs typeface="Century Gothic"/>
                <a:sym typeface="Century Gothic"/>
              </a:rPr>
              <a:t>, no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un </a:t>
            </a:r>
            <a:r>
              <a:rPr lang="en-GB" sz="2000" dirty="0" err="1">
                <a:solidFill>
                  <a:schemeClr val="accent5">
                    <a:lumMod val="50000"/>
                  </a:schemeClr>
                </a:solidFill>
                <a:ea typeface="Century Gothic"/>
                <a:cs typeface="Century Gothic"/>
                <a:sym typeface="Century Gothic"/>
              </a:rPr>
              <a:t>campamento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España</a:t>
            </a:r>
            <a:r>
              <a:rPr lang="en-GB" sz="2000" dirty="0">
                <a:solidFill>
                  <a:schemeClr val="accent5">
                    <a:lumMod val="50000"/>
                  </a:schemeClr>
                </a:solidFill>
                <a:ea typeface="Century Gothic"/>
                <a:cs typeface="Century Gothic"/>
                <a:sym typeface="Century Gothic"/>
              </a:rPr>
              <a:t> es </a:t>
            </a:r>
            <a:r>
              <a:rPr lang="en-GB" sz="2000" dirty="0" err="1">
                <a:solidFill>
                  <a:schemeClr val="accent5">
                    <a:lumMod val="50000"/>
                  </a:schemeClr>
                </a:solidFill>
                <a:ea typeface="Century Gothic"/>
                <a:cs typeface="Century Gothic"/>
                <a:sym typeface="Century Gothic"/>
              </a:rPr>
              <a:t>ilegal</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pero</a:t>
            </a:r>
            <a:r>
              <a:rPr lang="en-GB" sz="2000" dirty="0">
                <a:solidFill>
                  <a:schemeClr val="accent5">
                    <a:lumMod val="50000"/>
                  </a:schemeClr>
                </a:solidFill>
                <a:ea typeface="Century Gothic"/>
                <a:cs typeface="Century Gothic"/>
                <a:sym typeface="Century Gothic"/>
              </a:rPr>
              <a:t> mi </a:t>
            </a:r>
            <a:r>
              <a:rPr lang="en-GB" sz="2000" dirty="0" err="1">
                <a:solidFill>
                  <a:schemeClr val="accent5">
                    <a:lumMod val="50000"/>
                  </a:schemeClr>
                </a:solidFill>
                <a:ea typeface="Century Gothic"/>
                <a:cs typeface="Century Gothic"/>
                <a:sym typeface="Century Gothic"/>
              </a:rPr>
              <a:t>tía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Chile es </a:t>
            </a:r>
            <a:r>
              <a:rPr lang="en-GB" sz="2000" dirty="0" err="1">
                <a:solidFill>
                  <a:schemeClr val="accent5">
                    <a:lumMod val="50000"/>
                  </a:schemeClr>
                </a:solidFill>
                <a:ea typeface="Century Gothic"/>
                <a:cs typeface="Century Gothic"/>
                <a:sym typeface="Century Gothic"/>
              </a:rPr>
              <a:t>muy</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loca</a:t>
            </a:r>
            <a:r>
              <a:rPr lang="en-GB" sz="2000" dirty="0">
                <a:solidFill>
                  <a:schemeClr val="accent5">
                    <a:lumMod val="50000"/>
                  </a:schemeClr>
                </a:solidFill>
                <a:ea typeface="Century Gothic"/>
                <a:cs typeface="Century Gothic"/>
                <a:sym typeface="Century Gothic"/>
              </a:rPr>
              <a:t>. A </a:t>
            </a:r>
            <a:r>
              <a:rPr lang="en-GB" sz="2000" dirty="0" err="1">
                <a:solidFill>
                  <a:schemeClr val="accent5">
                    <a:lumMod val="50000"/>
                  </a:schemeClr>
                </a:solidFill>
                <a:ea typeface="Century Gothic"/>
                <a:cs typeface="Century Gothic"/>
                <a:sym typeface="Century Gothic"/>
              </a:rPr>
              <a:t>veces</a:t>
            </a:r>
            <a:r>
              <a:rPr lang="en-GB" sz="2000" dirty="0">
                <a:solidFill>
                  <a:schemeClr val="accent5">
                    <a:lumMod val="50000"/>
                  </a:schemeClr>
                </a:solidFill>
                <a:ea typeface="Century Gothic"/>
                <a:cs typeface="Century Gothic"/>
                <a:sym typeface="Century Gothic"/>
              </a:rPr>
              <a:t> ________________ </a:t>
            </a:r>
            <a:r>
              <a:rPr lang="en-GB" sz="2000" dirty="0" err="1">
                <a:solidFill>
                  <a:schemeClr val="accent5">
                    <a:lumMod val="50000"/>
                  </a:schemeClr>
                </a:solidFill>
                <a:ea typeface="Century Gothic"/>
                <a:cs typeface="Century Gothic"/>
                <a:sym typeface="Century Gothic"/>
              </a:rPr>
              <a:t>así</a:t>
            </a:r>
            <a:r>
              <a:rPr lang="en-GB" sz="2000" dirty="0">
                <a:solidFill>
                  <a:schemeClr val="accent5">
                    <a:lumMod val="50000"/>
                  </a:schemeClr>
                </a:solidFill>
                <a:ea typeface="Century Gothic"/>
                <a:cs typeface="Century Gothic"/>
                <a:sym typeface="Century Gothic"/>
              </a:rPr>
              <a:t>.</a:t>
            </a:r>
          </a:p>
          <a:p>
            <a:pPr lvl="0">
              <a:lnSpc>
                <a:spcPct val="120000"/>
              </a:lnSpc>
            </a:pPr>
            <a:r>
              <a:rPr lang="en-GB" sz="2000" dirty="0">
                <a:solidFill>
                  <a:schemeClr val="accent5">
                    <a:lumMod val="50000"/>
                  </a:schemeClr>
                </a:solidFill>
                <a:ea typeface="Century Gothic"/>
                <a:cs typeface="Century Gothic"/>
                <a:sym typeface="Century Gothic"/>
              </a:rPr>
              <a:t>- _________________  a Chile con </a:t>
            </a:r>
            <a:r>
              <a:rPr lang="en-GB" sz="2000" dirty="0" err="1">
                <a:solidFill>
                  <a:schemeClr val="accent5">
                    <a:lumMod val="50000"/>
                  </a:schemeClr>
                </a:solidFill>
                <a:ea typeface="Century Gothic"/>
                <a:cs typeface="Century Gothic"/>
                <a:sym typeface="Century Gothic"/>
              </a:rPr>
              <a:t>tu</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tía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diciembre</a:t>
            </a:r>
            <a:r>
              <a:rPr lang="en-GB" sz="2000" dirty="0">
                <a:solidFill>
                  <a:schemeClr val="accent5">
                    <a:lumMod val="50000"/>
                  </a:schemeClr>
                </a:solidFill>
                <a:ea typeface="Century Gothic"/>
                <a:cs typeface="Century Gothic"/>
                <a:sym typeface="Century Gothic"/>
              </a:rPr>
              <a:t>, ¿no? ¿</a:t>
            </a:r>
            <a:r>
              <a:rPr lang="en-GB" sz="2000" dirty="0" err="1">
                <a:solidFill>
                  <a:schemeClr val="accent5">
                    <a:lumMod val="50000"/>
                  </a:schemeClr>
                </a:solidFill>
                <a:ea typeface="Century Gothic"/>
                <a:cs typeface="Century Gothic"/>
                <a:sym typeface="Century Gothic"/>
              </a:rPr>
              <a:t>Dónde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fuiste</a:t>
            </a:r>
            <a:r>
              <a:rPr lang="en-GB" sz="2000" dirty="0">
                <a:solidFill>
                  <a:schemeClr val="accent5">
                    <a:lumMod val="50000"/>
                  </a:schemeClr>
                </a:solidFill>
                <a:ea typeface="Century Gothic"/>
                <a:cs typeface="Century Gothic"/>
                <a:sym typeface="Century Gothic"/>
              </a:rPr>
              <a:t>?</a:t>
            </a:r>
          </a:p>
          <a:p>
            <a:pPr lvl="0">
              <a:lnSpc>
                <a:spcPct val="120000"/>
              </a:lnSpc>
            </a:pP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Sí</a:t>
            </a:r>
            <a:r>
              <a:rPr lang="en-GB" sz="2000" dirty="0">
                <a:solidFill>
                  <a:schemeClr val="accent5">
                    <a:lumMod val="50000"/>
                  </a:schemeClr>
                </a:solidFill>
                <a:ea typeface="Century Gothic"/>
                <a:cs typeface="Century Gothic"/>
                <a:sym typeface="Century Gothic"/>
              </a:rPr>
              <a:t>, ___________________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un </a:t>
            </a:r>
            <a:r>
              <a:rPr lang="en-GB" sz="2000" dirty="0" err="1">
                <a:solidFill>
                  <a:schemeClr val="accent5">
                    <a:lumMod val="50000"/>
                  </a:schemeClr>
                </a:solidFill>
                <a:ea typeface="Century Gothic"/>
                <a:cs typeface="Century Gothic"/>
                <a:sym typeface="Century Gothic"/>
              </a:rPr>
              <a:t>parque</a:t>
            </a:r>
            <a:r>
              <a:rPr lang="en-GB" sz="2000" dirty="0">
                <a:solidFill>
                  <a:schemeClr val="accent5">
                    <a:lumMod val="50000"/>
                  </a:schemeClr>
                </a:solidFill>
                <a:ea typeface="Century Gothic"/>
                <a:cs typeface="Century Gothic"/>
                <a:sym typeface="Century Gothic"/>
              </a:rPr>
              <a:t> natural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Tierra del Fuego y</a:t>
            </a:r>
          </a:p>
          <a:p>
            <a:pPr lvl="0">
              <a:lnSpc>
                <a:spcPct val="120000"/>
              </a:lnSpc>
            </a:pPr>
            <a:r>
              <a:rPr lang="en-GB" sz="2000" dirty="0">
                <a:solidFill>
                  <a:schemeClr val="accent5">
                    <a:lumMod val="50000"/>
                  </a:schemeClr>
                </a:solidFill>
                <a:ea typeface="Century Gothic"/>
                <a:cs typeface="Century Gothic"/>
                <a:sym typeface="Century Gothic"/>
              </a:rPr>
              <a:t>____________________________ </a:t>
            </a:r>
            <a:r>
              <a:rPr lang="en-GB" sz="2000" dirty="0" err="1">
                <a:solidFill>
                  <a:schemeClr val="accent5">
                    <a:lumMod val="50000"/>
                  </a:schemeClr>
                </a:solidFill>
                <a:ea typeface="Century Gothic"/>
                <a:cs typeface="Century Gothic"/>
                <a:sym typeface="Century Gothic"/>
              </a:rPr>
              <a:t>allí</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también</a:t>
            </a:r>
            <a:r>
              <a:rPr lang="en-GB" sz="2000" dirty="0">
                <a:solidFill>
                  <a:schemeClr val="accent5">
                    <a:lumMod val="50000"/>
                  </a:schemeClr>
                </a:solidFill>
                <a:ea typeface="Century Gothic"/>
                <a:cs typeface="Century Gothic"/>
                <a:sym typeface="Century Gothic"/>
              </a:rPr>
              <a:t>.</a:t>
            </a:r>
          </a:p>
          <a:p>
            <a:pPr lvl="0">
              <a:lnSpc>
                <a:spcPct val="120000"/>
              </a:lnSpc>
            </a:pP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Entonces</a:t>
            </a:r>
            <a:r>
              <a:rPr lang="en-GB" sz="2000" dirty="0">
                <a:solidFill>
                  <a:schemeClr val="accent5">
                    <a:lumMod val="50000"/>
                  </a:schemeClr>
                </a:solidFill>
                <a:ea typeface="Century Gothic"/>
                <a:cs typeface="Century Gothic"/>
                <a:sym typeface="Century Gothic"/>
              </a:rPr>
              <a:t> ____________________ </a:t>
            </a:r>
            <a:r>
              <a:rPr lang="en-GB" sz="2000" dirty="0" err="1">
                <a:solidFill>
                  <a:schemeClr val="accent5">
                    <a:lumMod val="50000"/>
                  </a:schemeClr>
                </a:solidFill>
                <a:ea typeface="Century Gothic"/>
                <a:cs typeface="Century Gothic"/>
                <a:sym typeface="Century Gothic"/>
              </a:rPr>
              <a:t>muy</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grande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diciembre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hace</a:t>
            </a:r>
            <a:r>
              <a:rPr lang="en-GB" sz="2000" dirty="0">
                <a:solidFill>
                  <a:schemeClr val="accent5">
                    <a:lumMod val="50000"/>
                  </a:schemeClr>
                </a:solidFill>
                <a:ea typeface="Century Gothic"/>
                <a:cs typeface="Century Gothic"/>
                <a:sym typeface="Century Gothic"/>
              </a:rPr>
              <a:t> mal </a:t>
            </a:r>
            <a:r>
              <a:rPr lang="en-GB" sz="2000" dirty="0" err="1">
                <a:solidFill>
                  <a:schemeClr val="accent5">
                    <a:lumMod val="50000"/>
                  </a:schemeClr>
                </a:solidFill>
                <a:ea typeface="Century Gothic"/>
                <a:cs typeface="Century Gothic"/>
                <a:sym typeface="Century Gothic"/>
              </a:rPr>
              <a:t>tiempo</a:t>
            </a:r>
            <a:r>
              <a:rPr lang="en-GB" sz="2000" dirty="0">
                <a:solidFill>
                  <a:schemeClr val="accent5">
                    <a:lumMod val="50000"/>
                  </a:schemeClr>
                </a:solidFill>
                <a:ea typeface="Century Gothic"/>
                <a:cs typeface="Century Gothic"/>
                <a:sym typeface="Century Gothic"/>
              </a:rPr>
              <a:t>!</a:t>
            </a:r>
          </a:p>
          <a:p>
            <a:pPr lvl="0">
              <a:lnSpc>
                <a:spcPct val="120000"/>
              </a:lnSpc>
            </a:pPr>
            <a:r>
              <a:rPr lang="en-GB" sz="2000" dirty="0">
                <a:solidFill>
                  <a:schemeClr val="accent5">
                    <a:lumMod val="50000"/>
                  </a:schemeClr>
                </a:solidFill>
                <a:ea typeface="Century Gothic"/>
                <a:cs typeface="Century Gothic"/>
                <a:sym typeface="Century Gothic"/>
              </a:rPr>
              <a:t>- Bueno, el </a:t>
            </a:r>
            <a:r>
              <a:rPr lang="en-GB" sz="2000" dirty="0" err="1">
                <a:solidFill>
                  <a:schemeClr val="accent5">
                    <a:lumMod val="50000"/>
                  </a:schemeClr>
                </a:solidFill>
                <a:ea typeface="Century Gothic"/>
                <a:cs typeface="Century Gothic"/>
                <a:sym typeface="Century Gothic"/>
              </a:rPr>
              <a:t>clima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Chile no es </a:t>
            </a:r>
            <a:r>
              <a:rPr lang="en-GB" sz="2000" dirty="0" err="1">
                <a:solidFill>
                  <a:schemeClr val="accent5">
                    <a:lumMod val="50000"/>
                  </a:schemeClr>
                </a:solidFill>
                <a:ea typeface="Century Gothic"/>
                <a:cs typeface="Century Gothic"/>
                <a:sym typeface="Century Gothic"/>
              </a:rPr>
              <a:t>como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España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Allí</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verano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comienza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diciembre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cuando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fui</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año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pasado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hizo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veintiocho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grados</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Aunque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norte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desierto</a:t>
            </a:r>
            <a:r>
              <a:rPr lang="en-GB" sz="2000" dirty="0">
                <a:solidFill>
                  <a:schemeClr val="accent5">
                    <a:lumMod val="50000"/>
                  </a:schemeClr>
                </a:solidFill>
                <a:ea typeface="Century Gothic"/>
                <a:cs typeface="Century Gothic"/>
                <a:sym typeface="Century Gothic"/>
              </a:rPr>
              <a:t>* de Atacama, no hay </a:t>
            </a:r>
            <a:r>
              <a:rPr lang="en-GB" sz="2000" dirty="0" err="1">
                <a:solidFill>
                  <a:schemeClr val="accent5">
                    <a:lumMod val="50000"/>
                  </a:schemeClr>
                </a:solidFill>
                <a:ea typeface="Century Gothic"/>
                <a:cs typeface="Century Gothic"/>
                <a:sym typeface="Century Gothic"/>
              </a:rPr>
              <a:t>lluvia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casi</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nunca</a:t>
            </a:r>
            <a:r>
              <a:rPr lang="en-GB" sz="2000" dirty="0">
                <a:solidFill>
                  <a:schemeClr val="accent5">
                    <a:lumMod val="50000"/>
                  </a:schemeClr>
                </a:solidFill>
                <a:ea typeface="Century Gothic"/>
                <a:cs typeface="Century Gothic"/>
                <a:sym typeface="Century Gothic"/>
              </a:rPr>
              <a:t> y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el sur,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Patagonia, </a:t>
            </a:r>
            <a:r>
              <a:rPr lang="en-GB" sz="2000" dirty="0" err="1">
                <a:solidFill>
                  <a:schemeClr val="accent5">
                    <a:lumMod val="50000"/>
                  </a:schemeClr>
                </a:solidFill>
                <a:ea typeface="Century Gothic"/>
                <a:cs typeface="Century Gothic"/>
                <a:sym typeface="Century Gothic"/>
              </a:rPr>
              <a:t>hace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frío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También</a:t>
            </a:r>
            <a:r>
              <a:rPr lang="en-GB" sz="2000" dirty="0">
                <a:solidFill>
                  <a:schemeClr val="accent5">
                    <a:lumMod val="50000"/>
                  </a:schemeClr>
                </a:solidFill>
                <a:ea typeface="Century Gothic"/>
                <a:cs typeface="Century Gothic"/>
                <a:sym typeface="Century Gothic"/>
              </a:rPr>
              <a:t> hay </a:t>
            </a:r>
            <a:r>
              <a:rPr lang="en-GB" sz="2000" dirty="0" err="1">
                <a:solidFill>
                  <a:schemeClr val="accent5">
                    <a:lumMod val="50000"/>
                  </a:schemeClr>
                </a:solidFill>
                <a:ea typeface="Century Gothic"/>
                <a:cs typeface="Century Gothic"/>
                <a:sym typeface="Century Gothic"/>
              </a:rPr>
              <a:t>pingüinos</a:t>
            </a:r>
            <a:r>
              <a:rPr lang="en-GB" sz="2000" dirty="0">
                <a:solidFill>
                  <a:schemeClr val="accent5">
                    <a:lumMod val="50000"/>
                  </a:schemeClr>
                </a:solidFill>
                <a:ea typeface="Century Gothic"/>
                <a:cs typeface="Century Gothic"/>
                <a:sym typeface="Century Gothic"/>
              </a:rPr>
              <a:t>*! _______________ </a:t>
            </a:r>
            <a:r>
              <a:rPr lang="en-GB" sz="2000" dirty="0" err="1">
                <a:solidFill>
                  <a:schemeClr val="accent5">
                    <a:lumMod val="50000"/>
                  </a:schemeClr>
                </a:solidFill>
                <a:ea typeface="Century Gothic"/>
                <a:cs typeface="Century Gothic"/>
                <a:sym typeface="Century Gothic"/>
              </a:rPr>
              <a:t>todo</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tiempo</a:t>
            </a:r>
            <a:r>
              <a:rPr lang="en-GB" sz="2000" dirty="0">
                <a:solidFill>
                  <a:schemeClr val="accent5">
                    <a:lumMod val="50000"/>
                  </a:schemeClr>
                </a:solidFill>
                <a:ea typeface="Century Gothic"/>
                <a:cs typeface="Century Gothic"/>
                <a:sym typeface="Century Gothic"/>
              </a:rPr>
              <a:t>.</a:t>
            </a:r>
            <a:endParaRPr lang="es-GB" sz="2000" dirty="0">
              <a:solidFill>
                <a:schemeClr val="accent5">
                  <a:lumMod val="50000"/>
                </a:schemeClr>
              </a:solidFill>
            </a:endParaRPr>
          </a:p>
        </p:txBody>
      </p:sp>
      <p:sp>
        <p:nvSpPr>
          <p:cNvPr id="42" name="Rectangle 5">
            <a:extLst>
              <a:ext uri="{FF2B5EF4-FFF2-40B4-BE49-F238E27FC236}">
                <a16:creationId xmlns:a16="http://schemas.microsoft.com/office/drawing/2014/main" id="{8B457306-EBB5-3B4E-A169-1F0449198D8B}"/>
              </a:ext>
            </a:extLst>
          </p:cNvPr>
          <p:cNvSpPr/>
          <p:nvPr/>
        </p:nvSpPr>
        <p:spPr>
          <a:xfrm>
            <a:off x="5178533" y="1608013"/>
            <a:ext cx="2621237" cy="400110"/>
          </a:xfrm>
          <a:prstGeom prst="rect">
            <a:avLst/>
          </a:prstGeom>
        </p:spPr>
        <p:txBody>
          <a:bodyPr wrap="square">
            <a:spAutoFit/>
          </a:bodyPr>
          <a:lstStyle/>
          <a:p>
            <a:r>
              <a:rPr lang="en-GB" sz="2000" b="1" i="1" dirty="0" err="1">
                <a:solidFill>
                  <a:schemeClr val="accent5">
                    <a:lumMod val="50000"/>
                  </a:schemeClr>
                </a:solidFill>
                <a:latin typeface="Century Gothic"/>
                <a:ea typeface="Century Gothic"/>
                <a:cs typeface="Century Gothic"/>
                <a:sym typeface="Century Gothic"/>
              </a:rPr>
              <a:t>Yo</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nunca</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hago</a:t>
            </a:r>
            <a:r>
              <a:rPr lang="en-GB" sz="2000" b="1" i="1" dirty="0">
                <a:solidFill>
                  <a:schemeClr val="accent5">
                    <a:lumMod val="50000"/>
                  </a:schemeClr>
                </a:solidFill>
                <a:latin typeface="Century Gothic"/>
                <a:ea typeface="Century Gothic"/>
                <a:cs typeface="Century Gothic"/>
                <a:sym typeface="Century Gothic"/>
              </a:rPr>
              <a:t> fila</a:t>
            </a:r>
            <a:endParaRPr lang="en-GB" sz="2000" i="1" dirty="0">
              <a:solidFill>
                <a:schemeClr val="accent5">
                  <a:lumMod val="50000"/>
                </a:schemeClr>
              </a:solidFill>
            </a:endParaRPr>
          </a:p>
        </p:txBody>
      </p:sp>
      <p:sp>
        <p:nvSpPr>
          <p:cNvPr id="52" name="Rectangle 5">
            <a:extLst>
              <a:ext uri="{FF2B5EF4-FFF2-40B4-BE49-F238E27FC236}">
                <a16:creationId xmlns:a16="http://schemas.microsoft.com/office/drawing/2014/main" id="{C008D9D3-C0CF-9B41-BAD8-691FF6BCBF56}"/>
              </a:ext>
            </a:extLst>
          </p:cNvPr>
          <p:cNvSpPr/>
          <p:nvPr/>
        </p:nvSpPr>
        <p:spPr>
          <a:xfrm>
            <a:off x="3738226" y="2000738"/>
            <a:ext cx="3020190" cy="400110"/>
          </a:xfrm>
          <a:prstGeom prst="rect">
            <a:avLst/>
          </a:prstGeom>
        </p:spPr>
        <p:txBody>
          <a:bodyPr wrap="square">
            <a:spAutoFit/>
          </a:bodyPr>
          <a:lstStyle/>
          <a:p>
            <a:r>
              <a:rPr lang="en-GB" sz="2000" b="1" i="1" dirty="0" err="1">
                <a:solidFill>
                  <a:schemeClr val="accent5">
                    <a:lumMod val="50000"/>
                  </a:schemeClr>
                </a:solidFill>
                <a:latin typeface="Century Gothic"/>
                <a:ea typeface="Century Gothic"/>
                <a:cs typeface="Century Gothic"/>
                <a:sym typeface="Century Gothic"/>
              </a:rPr>
              <a:t>yo</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hago</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acampada</a:t>
            </a:r>
            <a:endParaRPr lang="en-GB" sz="2000" i="1" dirty="0">
              <a:solidFill>
                <a:schemeClr val="accent5">
                  <a:lumMod val="50000"/>
                </a:schemeClr>
              </a:solidFill>
            </a:endParaRPr>
          </a:p>
        </p:txBody>
      </p:sp>
      <p:sp>
        <p:nvSpPr>
          <p:cNvPr id="53" name="Rectangle 5">
            <a:extLst>
              <a:ext uri="{FF2B5EF4-FFF2-40B4-BE49-F238E27FC236}">
                <a16:creationId xmlns:a16="http://schemas.microsoft.com/office/drawing/2014/main" id="{F7C98E0F-A926-3149-814F-907455920B88}"/>
              </a:ext>
            </a:extLst>
          </p:cNvPr>
          <p:cNvSpPr/>
          <p:nvPr/>
        </p:nvSpPr>
        <p:spPr>
          <a:xfrm>
            <a:off x="6131190" y="3077056"/>
            <a:ext cx="2185439" cy="400110"/>
          </a:xfrm>
          <a:prstGeom prst="rect">
            <a:avLst/>
          </a:prstGeom>
        </p:spPr>
        <p:txBody>
          <a:bodyPr wrap="square">
            <a:spAutoFit/>
          </a:bodyPr>
          <a:lstStyle/>
          <a:p>
            <a:r>
              <a:rPr lang="en-GB" sz="2000" b="1" i="1" dirty="0" err="1">
                <a:solidFill>
                  <a:schemeClr val="accent5">
                    <a:lumMod val="50000"/>
                  </a:schemeClr>
                </a:solidFill>
                <a:latin typeface="Century Gothic"/>
                <a:ea typeface="Century Gothic"/>
                <a:cs typeface="Century Gothic"/>
                <a:sym typeface="Century Gothic"/>
              </a:rPr>
              <a:t>ella</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hace</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cosas</a:t>
            </a:r>
            <a:endParaRPr lang="en-GB" sz="2000" i="1" dirty="0">
              <a:solidFill>
                <a:schemeClr val="accent5">
                  <a:lumMod val="50000"/>
                </a:schemeClr>
              </a:solidFill>
            </a:endParaRPr>
          </a:p>
        </p:txBody>
      </p:sp>
      <p:sp>
        <p:nvSpPr>
          <p:cNvPr id="54" name="Rectangle 5">
            <a:extLst>
              <a:ext uri="{FF2B5EF4-FFF2-40B4-BE49-F238E27FC236}">
                <a16:creationId xmlns:a16="http://schemas.microsoft.com/office/drawing/2014/main" id="{781A65AB-86EB-C943-B471-9AC441B65A70}"/>
              </a:ext>
            </a:extLst>
          </p:cNvPr>
          <p:cNvSpPr/>
          <p:nvPr/>
        </p:nvSpPr>
        <p:spPr>
          <a:xfrm>
            <a:off x="316395" y="3439234"/>
            <a:ext cx="2571317" cy="400110"/>
          </a:xfrm>
          <a:prstGeom prst="rect">
            <a:avLst/>
          </a:prstGeom>
        </p:spPr>
        <p:txBody>
          <a:bodyPr wrap="square">
            <a:spAutoFit/>
          </a:bodyPr>
          <a:lstStyle/>
          <a:p>
            <a:r>
              <a:rPr lang="en-GB" sz="2000" b="1" i="1" dirty="0">
                <a:solidFill>
                  <a:schemeClr val="accent5">
                    <a:lumMod val="50000"/>
                  </a:schemeClr>
                </a:solidFill>
                <a:latin typeface="Century Gothic"/>
                <a:ea typeface="Century Gothic"/>
                <a:cs typeface="Century Gothic"/>
                <a:sym typeface="Century Gothic"/>
              </a:rPr>
              <a:t>Tú </a:t>
            </a:r>
            <a:r>
              <a:rPr lang="en-GB" sz="2000" b="1" i="1" dirty="0" err="1">
                <a:solidFill>
                  <a:schemeClr val="accent5">
                    <a:lumMod val="50000"/>
                  </a:schemeClr>
                </a:solidFill>
                <a:latin typeface="Century Gothic"/>
                <a:ea typeface="Century Gothic"/>
                <a:cs typeface="Century Gothic"/>
                <a:sym typeface="Century Gothic"/>
              </a:rPr>
              <a:t>hiciste</a:t>
            </a:r>
            <a:r>
              <a:rPr lang="en-GB" sz="2000" b="1" i="1" dirty="0">
                <a:solidFill>
                  <a:schemeClr val="accent5">
                    <a:lumMod val="50000"/>
                  </a:schemeClr>
                </a:solidFill>
                <a:latin typeface="Century Gothic"/>
                <a:ea typeface="Century Gothic"/>
                <a:cs typeface="Century Gothic"/>
                <a:sym typeface="Century Gothic"/>
              </a:rPr>
              <a:t> un </a:t>
            </a:r>
            <a:r>
              <a:rPr lang="en-GB" sz="2000" b="1" i="1" dirty="0" err="1">
                <a:solidFill>
                  <a:schemeClr val="accent5">
                    <a:lumMod val="50000"/>
                  </a:schemeClr>
                </a:solidFill>
                <a:latin typeface="Century Gothic"/>
                <a:ea typeface="Century Gothic"/>
                <a:cs typeface="Century Gothic"/>
                <a:sym typeface="Century Gothic"/>
              </a:rPr>
              <a:t>viaje</a:t>
            </a:r>
            <a:endParaRPr lang="en-GB" sz="2000" i="1" dirty="0">
              <a:solidFill>
                <a:schemeClr val="accent5">
                  <a:lumMod val="50000"/>
                </a:schemeClr>
              </a:solidFill>
            </a:endParaRPr>
          </a:p>
        </p:txBody>
      </p:sp>
      <p:sp>
        <p:nvSpPr>
          <p:cNvPr id="56" name="Rectangle 5">
            <a:extLst>
              <a:ext uri="{FF2B5EF4-FFF2-40B4-BE49-F238E27FC236}">
                <a16:creationId xmlns:a16="http://schemas.microsoft.com/office/drawing/2014/main" id="{1583A73D-1A40-F247-AFBD-7C20615ED3E4}"/>
              </a:ext>
            </a:extLst>
          </p:cNvPr>
          <p:cNvSpPr/>
          <p:nvPr/>
        </p:nvSpPr>
        <p:spPr>
          <a:xfrm>
            <a:off x="661013" y="3821763"/>
            <a:ext cx="2571317" cy="400110"/>
          </a:xfrm>
          <a:prstGeom prst="rect">
            <a:avLst/>
          </a:prstGeom>
        </p:spPr>
        <p:txBody>
          <a:bodyPr wrap="square">
            <a:spAutoFit/>
          </a:bodyPr>
          <a:lstStyle/>
          <a:p>
            <a:r>
              <a:rPr lang="en-GB" sz="2000" b="1" i="1" dirty="0" err="1">
                <a:solidFill>
                  <a:schemeClr val="accent5">
                    <a:lumMod val="50000"/>
                  </a:schemeClr>
                </a:solidFill>
                <a:latin typeface="Century Gothic"/>
                <a:ea typeface="Century Gothic"/>
                <a:cs typeface="Century Gothic"/>
                <a:sym typeface="Century Gothic"/>
              </a:rPr>
              <a:t>ella</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hizo</a:t>
            </a:r>
            <a:r>
              <a:rPr lang="en-GB" sz="2000" b="1" i="1" dirty="0">
                <a:solidFill>
                  <a:schemeClr val="accent5">
                    <a:lumMod val="50000"/>
                  </a:schemeClr>
                </a:solidFill>
                <a:latin typeface="Century Gothic"/>
                <a:ea typeface="Century Gothic"/>
                <a:cs typeface="Century Gothic"/>
                <a:sym typeface="Century Gothic"/>
              </a:rPr>
              <a:t> un </a:t>
            </a:r>
            <a:r>
              <a:rPr lang="en-GB" sz="2000" b="1" i="1" dirty="0" err="1">
                <a:solidFill>
                  <a:schemeClr val="accent5">
                    <a:lumMod val="50000"/>
                  </a:schemeClr>
                </a:solidFill>
                <a:latin typeface="Century Gothic"/>
                <a:ea typeface="Century Gothic"/>
                <a:cs typeface="Century Gothic"/>
                <a:sym typeface="Century Gothic"/>
              </a:rPr>
              <a:t>trabajo</a:t>
            </a:r>
            <a:endParaRPr lang="en-GB" sz="2000" i="1" dirty="0">
              <a:solidFill>
                <a:schemeClr val="accent5">
                  <a:lumMod val="50000"/>
                </a:schemeClr>
              </a:solidFill>
            </a:endParaRPr>
          </a:p>
        </p:txBody>
      </p:sp>
      <p:sp>
        <p:nvSpPr>
          <p:cNvPr id="58" name="Rectangle 5">
            <a:extLst>
              <a:ext uri="{FF2B5EF4-FFF2-40B4-BE49-F238E27FC236}">
                <a16:creationId xmlns:a16="http://schemas.microsoft.com/office/drawing/2014/main" id="{DB48605F-EFC0-D649-B94F-B0485541F9C4}"/>
              </a:ext>
            </a:extLst>
          </p:cNvPr>
          <p:cNvSpPr/>
          <p:nvPr/>
        </p:nvSpPr>
        <p:spPr>
          <a:xfrm>
            <a:off x="1493080" y="4554367"/>
            <a:ext cx="2871102" cy="400110"/>
          </a:xfrm>
          <a:prstGeom prst="rect">
            <a:avLst/>
          </a:prstGeom>
        </p:spPr>
        <p:txBody>
          <a:bodyPr wrap="square">
            <a:spAutoFit/>
          </a:bodyPr>
          <a:lstStyle/>
          <a:p>
            <a:r>
              <a:rPr lang="en-GB" sz="2000" b="1" i="1" dirty="0" err="1">
                <a:solidFill>
                  <a:schemeClr val="accent5">
                    <a:lumMod val="50000"/>
                  </a:schemeClr>
                </a:solidFill>
                <a:latin typeface="Century Gothic"/>
                <a:ea typeface="Century Gothic"/>
                <a:cs typeface="Century Gothic"/>
                <a:sym typeface="Century Gothic"/>
              </a:rPr>
              <a:t>tú</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hiciste</a:t>
            </a:r>
            <a:r>
              <a:rPr lang="en-GB" sz="2000" b="1" i="1" dirty="0">
                <a:solidFill>
                  <a:schemeClr val="accent5">
                    <a:lumMod val="50000"/>
                  </a:schemeClr>
                </a:solidFill>
                <a:latin typeface="Century Gothic"/>
                <a:ea typeface="Century Gothic"/>
                <a:cs typeface="Century Gothic"/>
                <a:sym typeface="Century Gothic"/>
              </a:rPr>
              <a:t> un </a:t>
            </a:r>
            <a:r>
              <a:rPr lang="en-GB" sz="2000" b="1" i="1" dirty="0" err="1">
                <a:solidFill>
                  <a:schemeClr val="accent5">
                    <a:lumMod val="50000"/>
                  </a:schemeClr>
                </a:solidFill>
                <a:latin typeface="Century Gothic"/>
                <a:ea typeface="Century Gothic"/>
                <a:cs typeface="Century Gothic"/>
                <a:sym typeface="Century Gothic"/>
              </a:rPr>
              <a:t>esfuerzo</a:t>
            </a:r>
            <a:endParaRPr lang="en-GB" sz="2000" i="1" dirty="0">
              <a:solidFill>
                <a:schemeClr val="accent5">
                  <a:lumMod val="50000"/>
                </a:schemeClr>
              </a:solidFill>
            </a:endParaRPr>
          </a:p>
        </p:txBody>
      </p:sp>
      <p:sp>
        <p:nvSpPr>
          <p:cNvPr id="59" name="Rectangle 5">
            <a:extLst>
              <a:ext uri="{FF2B5EF4-FFF2-40B4-BE49-F238E27FC236}">
                <a16:creationId xmlns:a16="http://schemas.microsoft.com/office/drawing/2014/main" id="{0FDE3324-C3A0-7243-8623-EC76259B8EB3}"/>
              </a:ext>
            </a:extLst>
          </p:cNvPr>
          <p:cNvSpPr/>
          <p:nvPr/>
        </p:nvSpPr>
        <p:spPr>
          <a:xfrm>
            <a:off x="2496350" y="1253679"/>
            <a:ext cx="2621237" cy="400110"/>
          </a:xfrm>
          <a:prstGeom prst="rect">
            <a:avLst/>
          </a:prstGeom>
        </p:spPr>
        <p:txBody>
          <a:bodyPr wrap="square">
            <a:spAutoFit/>
          </a:bodyPr>
          <a:lstStyle/>
          <a:p>
            <a:r>
              <a:rPr lang="en-GB" sz="2000" b="1" i="1" dirty="0" err="1">
                <a:solidFill>
                  <a:schemeClr val="accent5">
                    <a:lumMod val="50000"/>
                  </a:schemeClr>
                </a:solidFill>
                <a:latin typeface="Century Gothic"/>
                <a:ea typeface="Century Gothic"/>
                <a:cs typeface="Century Gothic"/>
                <a:sym typeface="Century Gothic"/>
              </a:rPr>
              <a:t>yo</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hice</a:t>
            </a:r>
            <a:r>
              <a:rPr lang="en-GB" sz="2000" b="1" i="1" dirty="0">
                <a:solidFill>
                  <a:schemeClr val="accent5">
                    <a:lumMod val="50000"/>
                  </a:schemeClr>
                </a:solidFill>
                <a:latin typeface="Century Gothic"/>
                <a:ea typeface="Century Gothic"/>
                <a:cs typeface="Century Gothic"/>
                <a:sym typeface="Century Gothic"/>
              </a:rPr>
              <a:t> un </a:t>
            </a:r>
            <a:r>
              <a:rPr lang="en-GB" sz="2000" b="1" i="1" dirty="0" err="1">
                <a:solidFill>
                  <a:schemeClr val="accent5">
                    <a:lumMod val="50000"/>
                  </a:schemeClr>
                </a:solidFill>
                <a:latin typeface="Century Gothic"/>
                <a:ea typeface="Century Gothic"/>
                <a:cs typeface="Century Gothic"/>
                <a:sym typeface="Century Gothic"/>
              </a:rPr>
              <a:t>fuego</a:t>
            </a:r>
            <a:endParaRPr lang="en-GB" sz="2000" i="1" dirty="0">
              <a:solidFill>
                <a:schemeClr val="accent5">
                  <a:lumMod val="50000"/>
                </a:schemeClr>
              </a:solidFill>
            </a:endParaRPr>
          </a:p>
        </p:txBody>
      </p:sp>
      <p:sp>
        <p:nvSpPr>
          <p:cNvPr id="60" name="Rectangle 5">
            <a:extLst>
              <a:ext uri="{FF2B5EF4-FFF2-40B4-BE49-F238E27FC236}">
                <a16:creationId xmlns:a16="http://schemas.microsoft.com/office/drawing/2014/main" id="{FEBD2C63-1B05-DE4F-A1A1-DCCDCB0321CC}"/>
              </a:ext>
            </a:extLst>
          </p:cNvPr>
          <p:cNvSpPr/>
          <p:nvPr/>
        </p:nvSpPr>
        <p:spPr>
          <a:xfrm>
            <a:off x="139176" y="4156053"/>
            <a:ext cx="3981611" cy="400110"/>
          </a:xfrm>
          <a:prstGeom prst="rect">
            <a:avLst/>
          </a:prstGeom>
        </p:spPr>
        <p:txBody>
          <a:bodyPr wrap="square">
            <a:spAutoFit/>
          </a:bodyPr>
          <a:lstStyle/>
          <a:p>
            <a:r>
              <a:rPr lang="en-GB" sz="2000" b="1" i="1" dirty="0" err="1">
                <a:solidFill>
                  <a:schemeClr val="accent5">
                    <a:lumMod val="50000"/>
                  </a:schemeClr>
                </a:solidFill>
                <a:latin typeface="Century Gothic"/>
                <a:ea typeface="Century Gothic"/>
                <a:cs typeface="Century Gothic"/>
                <a:sym typeface="Century Gothic"/>
              </a:rPr>
              <a:t>yo</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hice</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muchas</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actividades</a:t>
            </a:r>
            <a:endParaRPr lang="en-GB" sz="2000" i="1" dirty="0">
              <a:solidFill>
                <a:schemeClr val="accent5">
                  <a:lumMod val="50000"/>
                </a:schemeClr>
              </a:solidFill>
            </a:endParaRPr>
          </a:p>
        </p:txBody>
      </p:sp>
      <p:sp>
        <p:nvSpPr>
          <p:cNvPr id="61" name="Rectangle 5">
            <a:extLst>
              <a:ext uri="{FF2B5EF4-FFF2-40B4-BE49-F238E27FC236}">
                <a16:creationId xmlns:a16="http://schemas.microsoft.com/office/drawing/2014/main" id="{915A5F44-150A-5C4C-AB38-C1AB6B5D8EEF}"/>
              </a:ext>
            </a:extLst>
          </p:cNvPr>
          <p:cNvSpPr/>
          <p:nvPr/>
        </p:nvSpPr>
        <p:spPr>
          <a:xfrm>
            <a:off x="5988076" y="5985735"/>
            <a:ext cx="3720896" cy="400110"/>
          </a:xfrm>
          <a:prstGeom prst="rect">
            <a:avLst/>
          </a:prstGeom>
        </p:spPr>
        <p:txBody>
          <a:bodyPr wrap="square">
            <a:spAutoFit/>
          </a:bodyPr>
          <a:lstStyle/>
          <a:p>
            <a:r>
              <a:rPr lang="en-GB" sz="2000" b="1" i="1" dirty="0" err="1">
                <a:solidFill>
                  <a:schemeClr val="accent5">
                    <a:lumMod val="50000"/>
                  </a:schemeClr>
                </a:solidFill>
                <a:latin typeface="Century Gothic"/>
                <a:ea typeface="Century Gothic"/>
                <a:cs typeface="Century Gothic"/>
                <a:sym typeface="Century Gothic"/>
              </a:rPr>
              <a:t>Yo</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hice</a:t>
            </a:r>
            <a:r>
              <a:rPr lang="en-GB" sz="2000" b="1" i="1" dirty="0">
                <a:solidFill>
                  <a:schemeClr val="accent5">
                    <a:lumMod val="50000"/>
                  </a:schemeClr>
                </a:solidFill>
                <a:latin typeface="Century Gothic"/>
                <a:ea typeface="Century Gothic"/>
                <a:cs typeface="Century Gothic"/>
                <a:sym typeface="Century Gothic"/>
              </a:rPr>
              <a:t> </a:t>
            </a:r>
            <a:r>
              <a:rPr lang="en-GB" sz="2000" b="1" i="1" dirty="0" err="1">
                <a:solidFill>
                  <a:schemeClr val="accent5">
                    <a:lumMod val="50000"/>
                  </a:schemeClr>
                </a:solidFill>
                <a:latin typeface="Century Gothic"/>
                <a:ea typeface="Century Gothic"/>
                <a:cs typeface="Century Gothic"/>
                <a:sym typeface="Century Gothic"/>
              </a:rPr>
              <a:t>vídeos</a:t>
            </a:r>
            <a:endParaRPr lang="en-GB" sz="2000" i="1" dirty="0">
              <a:solidFill>
                <a:schemeClr val="accent5">
                  <a:lumMod val="50000"/>
                </a:schemeClr>
              </a:solidFill>
            </a:endParaRPr>
          </a:p>
        </p:txBody>
      </p:sp>
      <p:sp>
        <p:nvSpPr>
          <p:cNvPr id="62" name="Rectangle 13">
            <a:extLst>
              <a:ext uri="{FF2B5EF4-FFF2-40B4-BE49-F238E27FC236}">
                <a16:creationId xmlns:a16="http://schemas.microsoft.com/office/drawing/2014/main" id="{924EA17A-9B60-4A41-A0C1-68979F751EEE}"/>
              </a:ext>
            </a:extLst>
          </p:cNvPr>
          <p:cNvSpPr/>
          <p:nvPr/>
        </p:nvSpPr>
        <p:spPr>
          <a:xfrm>
            <a:off x="11083848" y="2020006"/>
            <a:ext cx="1250236" cy="400110"/>
          </a:xfrm>
          <a:prstGeom prst="rect">
            <a:avLst/>
          </a:prstGeom>
        </p:spPr>
        <p:txBody>
          <a:bodyPr wrap="square">
            <a:spAutoFit/>
          </a:bodyPr>
          <a:lstStyle/>
          <a:p>
            <a:r>
              <a:rPr lang="en-GB" sz="2000" dirty="0">
                <a:solidFill>
                  <a:srgbClr val="002060"/>
                </a:solidFill>
                <a:latin typeface="Century Gothic" panose="020B0502020202020204" pitchFamily="34" charset="0"/>
              </a:rPr>
              <a:t>job</a:t>
            </a:r>
          </a:p>
        </p:txBody>
      </p:sp>
      <p:sp>
        <p:nvSpPr>
          <p:cNvPr id="63" name="Rectangle 13">
            <a:extLst>
              <a:ext uri="{FF2B5EF4-FFF2-40B4-BE49-F238E27FC236}">
                <a16:creationId xmlns:a16="http://schemas.microsoft.com/office/drawing/2014/main" id="{A8469937-B980-854D-995F-80CFE91CC225}"/>
              </a:ext>
            </a:extLst>
          </p:cNvPr>
          <p:cNvSpPr/>
          <p:nvPr/>
        </p:nvSpPr>
        <p:spPr>
          <a:xfrm>
            <a:off x="9942795" y="976058"/>
            <a:ext cx="1250236" cy="400110"/>
          </a:xfrm>
          <a:prstGeom prst="rect">
            <a:avLst/>
          </a:prstGeom>
        </p:spPr>
        <p:txBody>
          <a:bodyPr wrap="square">
            <a:spAutoFit/>
          </a:bodyPr>
          <a:lstStyle/>
          <a:p>
            <a:r>
              <a:rPr lang="en-GB" sz="2000" dirty="0">
                <a:solidFill>
                  <a:srgbClr val="002060"/>
                </a:solidFill>
                <a:latin typeface="Century Gothic" panose="020B0502020202020204" pitchFamily="34" charset="0"/>
              </a:rPr>
              <a:t>effort</a:t>
            </a:r>
          </a:p>
        </p:txBody>
      </p:sp>
      <p:sp>
        <p:nvSpPr>
          <p:cNvPr id="64" name="Rectangle 13">
            <a:extLst>
              <a:ext uri="{FF2B5EF4-FFF2-40B4-BE49-F238E27FC236}">
                <a16:creationId xmlns:a16="http://schemas.microsoft.com/office/drawing/2014/main" id="{7248EE6E-2DCA-BF4C-BD42-BAF08370311C}"/>
              </a:ext>
            </a:extLst>
          </p:cNvPr>
          <p:cNvSpPr/>
          <p:nvPr/>
        </p:nvSpPr>
        <p:spPr>
          <a:xfrm>
            <a:off x="10423873" y="2298678"/>
            <a:ext cx="1771206" cy="400110"/>
          </a:xfrm>
          <a:prstGeom prst="rect">
            <a:avLst/>
          </a:prstGeom>
        </p:spPr>
        <p:txBody>
          <a:bodyPr wrap="square">
            <a:spAutoFit/>
          </a:bodyPr>
          <a:lstStyle/>
          <a:p>
            <a:r>
              <a:rPr lang="en-GB" sz="2000" dirty="0">
                <a:solidFill>
                  <a:srgbClr val="002060"/>
                </a:solidFill>
                <a:latin typeface="Century Gothic" panose="020B0502020202020204" pitchFamily="34" charset="0"/>
              </a:rPr>
              <a:t>activities</a:t>
            </a:r>
          </a:p>
        </p:txBody>
      </p:sp>
      <p:sp>
        <p:nvSpPr>
          <p:cNvPr id="65" name="Rectangle 13">
            <a:extLst>
              <a:ext uri="{FF2B5EF4-FFF2-40B4-BE49-F238E27FC236}">
                <a16:creationId xmlns:a16="http://schemas.microsoft.com/office/drawing/2014/main" id="{12A4A54C-FC70-CF4D-8C81-617253F62EC7}"/>
              </a:ext>
            </a:extLst>
          </p:cNvPr>
          <p:cNvSpPr/>
          <p:nvPr/>
        </p:nvSpPr>
        <p:spPr>
          <a:xfrm>
            <a:off x="9937760" y="1781807"/>
            <a:ext cx="1771206" cy="400110"/>
          </a:xfrm>
          <a:prstGeom prst="rect">
            <a:avLst/>
          </a:prstGeom>
        </p:spPr>
        <p:txBody>
          <a:bodyPr wrap="square">
            <a:spAutoFit/>
          </a:bodyPr>
          <a:lstStyle/>
          <a:p>
            <a:r>
              <a:rPr lang="en-GB" sz="2000" dirty="0">
                <a:solidFill>
                  <a:srgbClr val="002060"/>
                </a:solidFill>
                <a:latin typeface="Century Gothic" panose="020B0502020202020204" pitchFamily="34" charset="0"/>
              </a:rPr>
              <a:t>camping</a:t>
            </a:r>
          </a:p>
        </p:txBody>
      </p:sp>
      <p:sp>
        <p:nvSpPr>
          <p:cNvPr id="66" name="Rectangle 38">
            <a:extLst>
              <a:ext uri="{FF2B5EF4-FFF2-40B4-BE49-F238E27FC236}">
                <a16:creationId xmlns:a16="http://schemas.microsoft.com/office/drawing/2014/main" id="{1C7ED22B-9DE3-BB43-A100-8E1CD831F4C6}"/>
              </a:ext>
            </a:extLst>
          </p:cNvPr>
          <p:cNvSpPr/>
          <p:nvPr/>
        </p:nvSpPr>
        <p:spPr>
          <a:xfrm>
            <a:off x="9826686" y="5553516"/>
            <a:ext cx="2369642" cy="707886"/>
          </a:xfrm>
          <a:prstGeom prst="rect">
            <a:avLst/>
          </a:prstGeom>
        </p:spPr>
        <p:txBody>
          <a:bodyPr wrap="square">
            <a:spAutoFit/>
          </a:bodyPr>
          <a:lstStyle/>
          <a:p>
            <a:pPr algn="ctr"/>
            <a:r>
              <a:rPr lang="en-GB" sz="2000" dirty="0">
                <a:solidFill>
                  <a:srgbClr val="002060"/>
                </a:solidFill>
                <a:latin typeface="Century Gothic" panose="020B0502020202020204" pitchFamily="34" charset="0"/>
              </a:rPr>
              <a:t>the weather is bad</a:t>
            </a:r>
          </a:p>
        </p:txBody>
      </p:sp>
      <p:pic>
        <p:nvPicPr>
          <p:cNvPr id="16" name="Imagen 15" descr="Dibujo animado de un personaje de caricatura&#10;&#10;Descripción generada automáticamente con confianza baja">
            <a:extLst>
              <a:ext uri="{FF2B5EF4-FFF2-40B4-BE49-F238E27FC236}">
                <a16:creationId xmlns:a16="http://schemas.microsoft.com/office/drawing/2014/main" id="{F6301F80-EA23-4741-818E-B54A521EA71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129" r="26951"/>
          <a:stretch/>
        </p:blipFill>
        <p:spPr>
          <a:xfrm flipH="1">
            <a:off x="7837979" y="161368"/>
            <a:ext cx="326172" cy="784302"/>
          </a:xfrm>
          <a:prstGeom prst="rect">
            <a:avLst/>
          </a:prstGeom>
        </p:spPr>
      </p:pic>
      <p:pic>
        <p:nvPicPr>
          <p:cNvPr id="21" name="Picture 2" descr="brown and gray mountains near body of water during daytime">
            <a:extLst>
              <a:ext uri="{FF2B5EF4-FFF2-40B4-BE49-F238E27FC236}">
                <a16:creationId xmlns:a16="http://schemas.microsoft.com/office/drawing/2014/main" id="{FCF6D6A8-310D-FC4B-B884-71BB75BC989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1119" b="17861"/>
          <a:stretch/>
        </p:blipFill>
        <p:spPr bwMode="auto">
          <a:xfrm>
            <a:off x="9988182" y="2728370"/>
            <a:ext cx="1167963" cy="949951"/>
          </a:xfrm>
          <a:prstGeom prst="rect">
            <a:avLst/>
          </a:prstGeom>
          <a:noFill/>
          <a:extLst>
            <a:ext uri="{909E8E84-426E-40DD-AFC4-6F175D3DCCD1}">
              <a14:hiddenFill xmlns:a14="http://schemas.microsoft.com/office/drawing/2010/main">
                <a:solidFill>
                  <a:srgbClr val="FFFFFF"/>
                </a:solidFill>
              </a14:hiddenFill>
            </a:ext>
          </a:extLst>
        </p:spPr>
      </p:pic>
      <p:sp>
        <p:nvSpPr>
          <p:cNvPr id="67" name="CuadroTexto 66">
            <a:extLst>
              <a:ext uri="{FF2B5EF4-FFF2-40B4-BE49-F238E27FC236}">
                <a16:creationId xmlns:a16="http://schemas.microsoft.com/office/drawing/2014/main" id="{2C09AAF6-39D3-4741-A06D-8493A020922E}"/>
              </a:ext>
            </a:extLst>
          </p:cNvPr>
          <p:cNvSpPr txBox="1"/>
          <p:nvPr/>
        </p:nvSpPr>
        <p:spPr>
          <a:xfrm>
            <a:off x="9526426" y="3496351"/>
            <a:ext cx="3161481" cy="707886"/>
          </a:xfrm>
          <a:prstGeom prst="rect">
            <a:avLst/>
          </a:prstGeom>
          <a:noFill/>
        </p:spPr>
        <p:txBody>
          <a:bodyPr wrap="square" rtlCol="0">
            <a:spAutoFit/>
          </a:bodyPr>
          <a:lstStyle/>
          <a:p>
            <a:pPr algn="l"/>
            <a:r>
              <a:rPr lang="es-GB" sz="2000" dirty="0">
                <a:solidFill>
                  <a:schemeClr val="accent5">
                    <a:lumMod val="50000"/>
                  </a:schemeClr>
                </a:solidFill>
                <a:highlight>
                  <a:srgbClr val="FBF0D5"/>
                </a:highlight>
              </a:rPr>
              <a:t>*desierto = desert *pingüino = penguin</a:t>
            </a:r>
          </a:p>
        </p:txBody>
      </p:sp>
      <p:pic>
        <p:nvPicPr>
          <p:cNvPr id="3" name="Conversación Hugo y Lucía (completo) Segunda versión.wav" descr="Conversación Hugo y Lucía (completo) Segunda versión.wav">
            <a:hlinkClick r:id="" action="ppaction://media"/>
            <a:extLst>
              <a:ext uri="{FF2B5EF4-FFF2-40B4-BE49-F238E27FC236}">
                <a16:creationId xmlns:a16="http://schemas.microsoft.com/office/drawing/2014/main" id="{6979636D-AFE3-0542-BA22-61B11A23598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903693" y="1979994"/>
            <a:ext cx="812800" cy="812800"/>
          </a:xfrm>
          <a:prstGeom prst="rect">
            <a:avLst/>
          </a:prstGeom>
        </p:spPr>
      </p:pic>
    </p:spTree>
    <p:extLst>
      <p:ext uri="{BB962C8B-B14F-4D97-AF65-F5344CB8AC3E}">
        <p14:creationId xmlns:p14="http://schemas.microsoft.com/office/powerpoint/2010/main" val="267957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100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endCondLst>
                </p:cTn>
                <p:tgtEl>
                  <p:spTgt spid="3"/>
                </p:tgtEl>
              </p:cMediaNode>
            </p:audio>
          </p:childTnLst>
        </p:cTn>
      </p:par>
    </p:tnLst>
    <p:bldLst>
      <p:bldP spid="13" grpId="0"/>
      <p:bldP spid="14" grpId="0"/>
      <p:bldP spid="31" grpId="0"/>
      <p:bldP spid="32" grpId="0"/>
      <p:bldP spid="39" grpId="0"/>
      <p:bldP spid="45" grpId="0"/>
      <p:bldP spid="47" grpId="0"/>
      <p:bldP spid="51" grpId="0"/>
      <p:bldP spid="52" grpId="0"/>
      <p:bldP spid="53" grpId="0"/>
      <p:bldP spid="54" grpId="0"/>
      <p:bldP spid="56" grpId="0"/>
      <p:bldP spid="58" grpId="0"/>
      <p:bldP spid="59" grpId="0"/>
      <p:bldP spid="60" grpId="0"/>
      <p:bldP spid="61" grpId="0"/>
      <p:bldP spid="62" grpId="0"/>
      <p:bldP spid="63" grpId="0"/>
      <p:bldP spid="64" grpId="0"/>
      <p:bldP spid="65" grpId="0"/>
      <p:bldP spid="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32"/>
          <p:cNvSpPr txBox="1">
            <a:spLocks noGrp="1"/>
          </p:cNvSpPr>
          <p:nvPr>
            <p:ph type="title"/>
          </p:nvPr>
        </p:nvSpPr>
        <p:spPr>
          <a:xfrm>
            <a:off x="263857" y="337349"/>
            <a:ext cx="5494006" cy="3634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400"/>
              <a:buFont typeface="Century Gothic"/>
              <a:buNone/>
            </a:pPr>
            <a:r>
              <a:rPr lang="en-GB" sz="2400" b="1"/>
              <a:t>¡Ahora tú escribes!</a:t>
            </a:r>
            <a:endParaRPr sz="2400"/>
          </a:p>
        </p:txBody>
      </p:sp>
      <p:sp>
        <p:nvSpPr>
          <p:cNvPr id="890" name="Google Shape;890;p32"/>
          <p:cNvSpPr txBox="1"/>
          <p:nvPr/>
        </p:nvSpPr>
        <p:spPr>
          <a:xfrm>
            <a:off x="263857" y="938485"/>
            <a:ext cx="79832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Escribe el </a:t>
            </a:r>
            <a:r>
              <a:rPr lang="en-GB" sz="2400" dirty="0" err="1">
                <a:solidFill>
                  <a:srgbClr val="002060"/>
                </a:solidFill>
                <a:latin typeface="Century Gothic"/>
                <a:ea typeface="Century Gothic"/>
                <a:cs typeface="Century Gothic"/>
                <a:sym typeface="Century Gothic"/>
              </a:rPr>
              <a:t>texto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otra</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vez</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pero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debes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cosas</a:t>
            </a:r>
            <a:r>
              <a:rPr lang="en-GB" sz="2400"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891" name="Google Shape;891;p32"/>
          <p:cNvSpPr txBox="1"/>
          <p:nvPr/>
        </p:nvSpPr>
        <p:spPr>
          <a:xfrm>
            <a:off x="285439" y="1683864"/>
            <a:ext cx="1018995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usar una persona </a:t>
            </a:r>
            <a:r>
              <a:rPr lang="en-GB" sz="2400" dirty="0" err="1">
                <a:solidFill>
                  <a:srgbClr val="002060"/>
                </a:solidFill>
                <a:latin typeface="Century Gothic"/>
                <a:ea typeface="Century Gothic"/>
                <a:cs typeface="Century Gothic"/>
                <a:sym typeface="Century Gothic"/>
              </a:rPr>
              <a:t>diferente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yo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tú</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él</a:t>
            </a:r>
            <a:r>
              <a:rPr lang="en-GB" sz="2400" dirty="0">
                <a:solidFill>
                  <a:srgbClr val="002060"/>
                </a:solidFill>
                <a:latin typeface="Century Gothic"/>
                <a:ea typeface="Century Gothic"/>
                <a:cs typeface="Century Gothic"/>
                <a:sym typeface="Century Gothic"/>
              </a:rPr>
              <a:t>, mi padre...).</a:t>
            </a:r>
            <a:endParaRPr dirty="0">
              <a:solidFill>
                <a:srgbClr val="002060"/>
              </a:solidFill>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También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a:t>
            </a:r>
            <a:r>
              <a:rPr lang="en-GB" sz="2400">
                <a:solidFill>
                  <a:srgbClr val="002060"/>
                </a:solidFill>
                <a:latin typeface="Century Gothic"/>
                <a:ea typeface="Century Gothic"/>
                <a:cs typeface="Century Gothic"/>
                <a:sym typeface="Century Gothic"/>
              </a:rPr>
              <a:t>las frases </a:t>
            </a:r>
            <a:r>
              <a:rPr lang="en-GB" sz="2400" dirty="0">
                <a:solidFill>
                  <a:srgbClr val="002060"/>
                </a:solidFill>
                <a:latin typeface="Century Gothic"/>
                <a:ea typeface="Century Gothic"/>
                <a:cs typeface="Century Gothic"/>
                <a:sym typeface="Century Gothic"/>
              </a:rPr>
              <a:t>con ‘</a:t>
            </a:r>
            <a:r>
              <a:rPr lang="en-GB" sz="2400" dirty="0" err="1">
                <a:solidFill>
                  <a:srgbClr val="002060"/>
                </a:solidFill>
                <a:latin typeface="Century Gothic"/>
                <a:ea typeface="Century Gothic"/>
                <a:cs typeface="Century Gothic"/>
                <a:sym typeface="Century Gothic"/>
              </a:rPr>
              <a:t>hacer</a:t>
            </a:r>
            <a:r>
              <a:rPr lang="en-GB" sz="240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cuando</a:t>
            </a:r>
            <a:r>
              <a:rPr lang="en-GB" sz="2400" dirty="0">
                <a:solidFill>
                  <a:srgbClr val="002060"/>
                </a:solidFill>
                <a:latin typeface="Century Gothic"/>
                <a:ea typeface="Century Gothic"/>
                <a:cs typeface="Century Gothic"/>
                <a:sym typeface="Century Gothic"/>
              </a:rPr>
              <a:t> y </a:t>
            </a:r>
            <a:r>
              <a:rPr lang="en-GB" sz="2400" dirty="0" err="1">
                <a:solidFill>
                  <a:srgbClr val="002060"/>
                </a:solidFill>
                <a:latin typeface="Century Gothic"/>
                <a:ea typeface="Century Gothic"/>
                <a:cs typeface="Century Gothic"/>
                <a:sym typeface="Century Gothic"/>
              </a:rPr>
              <a:t>dónde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pasó</a:t>
            </a:r>
            <a:r>
              <a:rPr lang="en-GB" sz="2400" dirty="0">
                <a:solidFill>
                  <a:srgbClr val="002060"/>
                </a:solidFill>
                <a:latin typeface="Century Gothic"/>
                <a:ea typeface="Century Gothic"/>
                <a:cs typeface="Century Gothic"/>
                <a:sym typeface="Century Gothic"/>
              </a:rPr>
              <a:t> la </a:t>
            </a:r>
            <a:r>
              <a:rPr lang="en-GB" sz="2400" err="1">
                <a:solidFill>
                  <a:srgbClr val="002060"/>
                </a:solidFill>
                <a:latin typeface="Century Gothic"/>
                <a:ea typeface="Century Gothic"/>
                <a:cs typeface="Century Gothic"/>
                <a:sym typeface="Century Gothic"/>
              </a:rPr>
              <a:t>acción</a:t>
            </a:r>
            <a:r>
              <a:rPr lang="en-GB" sz="2400">
                <a:solidFill>
                  <a:srgbClr val="002060"/>
                </a:solidFill>
                <a:latin typeface="Century Gothic"/>
                <a:ea typeface="Century Gothic"/>
                <a:cs typeface="Century Gothic"/>
                <a:sym typeface="Century Gothic"/>
              </a:rPr>
              <a:t>.</a:t>
            </a:r>
            <a:endParaRPr lang="en-GB" sz="2400" dirty="0">
              <a:solidFill>
                <a:srgbClr val="002060"/>
              </a:solidFill>
              <a:latin typeface="Century Gothic"/>
              <a:ea typeface="Century Gothic"/>
              <a:cs typeface="Century Gothic"/>
              <a:sym typeface="Century Gothic"/>
            </a:endParaRPr>
          </a:p>
        </p:txBody>
      </p:sp>
      <p:sp>
        <p:nvSpPr>
          <p:cNvPr id="892" name="Google Shape;892;p32"/>
          <p:cNvSpPr txBox="1"/>
          <p:nvPr/>
        </p:nvSpPr>
        <p:spPr>
          <a:xfrm>
            <a:off x="285439" y="3392553"/>
            <a:ext cx="14039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deporte</a:t>
            </a:r>
            <a:endParaRPr sz="2400" dirty="0">
              <a:solidFill>
                <a:srgbClr val="002060"/>
              </a:solidFill>
              <a:latin typeface="Century Gothic"/>
              <a:ea typeface="Century Gothic"/>
              <a:cs typeface="Century Gothic"/>
              <a:sym typeface="Century Gothic"/>
            </a:endParaRPr>
          </a:p>
        </p:txBody>
      </p:sp>
      <p:sp>
        <p:nvSpPr>
          <p:cNvPr id="893" name="Google Shape;893;p32"/>
          <p:cNvSpPr txBox="1"/>
          <p:nvPr/>
        </p:nvSpPr>
        <p:spPr>
          <a:xfrm>
            <a:off x="1900309" y="3409488"/>
            <a:ext cx="1460706"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ejercicio</a:t>
            </a:r>
            <a:endParaRPr sz="2400">
              <a:solidFill>
                <a:srgbClr val="002060"/>
              </a:solidFill>
              <a:latin typeface="Century Gothic"/>
              <a:ea typeface="Century Gothic"/>
              <a:cs typeface="Century Gothic"/>
              <a:sym typeface="Century Gothic"/>
            </a:endParaRPr>
          </a:p>
        </p:txBody>
      </p:sp>
      <p:sp>
        <p:nvSpPr>
          <p:cNvPr id="894" name="Google Shape;894;p32"/>
          <p:cNvSpPr txBox="1"/>
          <p:nvPr/>
        </p:nvSpPr>
        <p:spPr>
          <a:xfrm>
            <a:off x="8870553" y="4013466"/>
            <a:ext cx="2860518"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unas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actividades</a:t>
            </a:r>
            <a:endParaRPr sz="2400" dirty="0">
              <a:solidFill>
                <a:srgbClr val="002060"/>
              </a:solidFill>
              <a:latin typeface="Century Gothic"/>
              <a:ea typeface="Century Gothic"/>
              <a:cs typeface="Century Gothic"/>
              <a:sym typeface="Century Gothic"/>
            </a:endParaRPr>
          </a:p>
        </p:txBody>
      </p:sp>
      <p:sp>
        <p:nvSpPr>
          <p:cNvPr id="895" name="Google Shape;895;p32"/>
          <p:cNvSpPr txBox="1"/>
          <p:nvPr/>
        </p:nvSpPr>
        <p:spPr>
          <a:xfrm>
            <a:off x="1214489" y="4613004"/>
            <a:ext cx="865141"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algo</a:t>
            </a:r>
            <a:endParaRPr sz="2400" dirty="0">
              <a:solidFill>
                <a:srgbClr val="002060"/>
              </a:solidFill>
              <a:latin typeface="Century Gothic"/>
              <a:ea typeface="Century Gothic"/>
              <a:cs typeface="Century Gothic"/>
              <a:sym typeface="Century Gothic"/>
            </a:endParaRPr>
          </a:p>
        </p:txBody>
      </p:sp>
      <p:sp>
        <p:nvSpPr>
          <p:cNvPr id="896" name="Google Shape;896;p32"/>
          <p:cNvSpPr txBox="1"/>
          <p:nvPr/>
        </p:nvSpPr>
        <p:spPr>
          <a:xfrm>
            <a:off x="3503676" y="3408530"/>
            <a:ext cx="2059228"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una </a:t>
            </a:r>
            <a:r>
              <a:rPr lang="en-GB" sz="2400" dirty="0" err="1">
                <a:solidFill>
                  <a:srgbClr val="002060"/>
                </a:solidFill>
                <a:latin typeface="Century Gothic"/>
                <a:ea typeface="Century Gothic"/>
                <a:cs typeface="Century Gothic"/>
                <a:sym typeface="Century Gothic"/>
              </a:rPr>
              <a:t>lista</a:t>
            </a:r>
            <a:r>
              <a:rPr lang="en-GB" sz="2400" dirty="0">
                <a:solidFill>
                  <a:srgbClr val="002060"/>
                </a:solidFill>
                <a:latin typeface="Century Gothic"/>
                <a:ea typeface="Century Gothic"/>
                <a:cs typeface="Century Gothic"/>
                <a:sym typeface="Century Gothic"/>
              </a:rPr>
              <a:t> de</a:t>
            </a:r>
            <a:endParaRPr sz="2400" dirty="0">
              <a:solidFill>
                <a:srgbClr val="002060"/>
              </a:solidFill>
              <a:latin typeface="Century Gothic"/>
              <a:ea typeface="Century Gothic"/>
              <a:cs typeface="Century Gothic"/>
              <a:sym typeface="Century Gothic"/>
            </a:endParaRPr>
          </a:p>
        </p:txBody>
      </p:sp>
      <p:sp>
        <p:nvSpPr>
          <p:cNvPr id="897" name="Google Shape;897;p32"/>
          <p:cNvSpPr txBox="1"/>
          <p:nvPr/>
        </p:nvSpPr>
        <p:spPr>
          <a:xfrm>
            <a:off x="6545516" y="5261156"/>
            <a:ext cx="115622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daño</a:t>
            </a:r>
            <a:endParaRPr sz="2400">
              <a:solidFill>
                <a:srgbClr val="002060"/>
              </a:solidFill>
              <a:latin typeface="Century Gothic"/>
              <a:ea typeface="Century Gothic"/>
              <a:cs typeface="Century Gothic"/>
              <a:sym typeface="Century Gothic"/>
            </a:endParaRPr>
          </a:p>
        </p:txBody>
      </p:sp>
      <p:sp>
        <p:nvSpPr>
          <p:cNvPr id="898" name="Google Shape;898;p32"/>
          <p:cNvSpPr txBox="1"/>
          <p:nvPr/>
        </p:nvSpPr>
        <p:spPr>
          <a:xfrm>
            <a:off x="310863" y="3994034"/>
            <a:ext cx="2655706"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las </a:t>
            </a:r>
            <a:r>
              <a:rPr lang="en-GB" sz="2400" dirty="0" err="1">
                <a:solidFill>
                  <a:srgbClr val="002060"/>
                </a:solidFill>
                <a:latin typeface="Century Gothic"/>
                <a:ea typeface="Century Gothic"/>
                <a:cs typeface="Century Gothic"/>
                <a:sym typeface="Century Gothic"/>
              </a:rPr>
              <a:t>vacaciones</a:t>
            </a:r>
            <a:endParaRPr sz="2400" dirty="0">
              <a:solidFill>
                <a:srgbClr val="002060"/>
              </a:solidFill>
              <a:latin typeface="Century Gothic"/>
              <a:ea typeface="Century Gothic"/>
              <a:cs typeface="Century Gothic"/>
              <a:sym typeface="Century Gothic"/>
            </a:endParaRPr>
          </a:p>
        </p:txBody>
      </p:sp>
      <p:sp>
        <p:nvSpPr>
          <p:cNvPr id="899" name="Google Shape;899;p32"/>
          <p:cNvSpPr txBox="1"/>
          <p:nvPr/>
        </p:nvSpPr>
        <p:spPr>
          <a:xfrm>
            <a:off x="9425903" y="5261156"/>
            <a:ext cx="950148"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calor</a:t>
            </a:r>
            <a:endParaRPr sz="2400" dirty="0">
              <a:solidFill>
                <a:srgbClr val="002060"/>
              </a:solidFill>
              <a:latin typeface="Century Gothic"/>
              <a:ea typeface="Century Gothic"/>
              <a:cs typeface="Century Gothic"/>
              <a:sym typeface="Century Gothic"/>
            </a:endParaRPr>
          </a:p>
        </p:txBody>
      </p:sp>
      <p:sp>
        <p:nvSpPr>
          <p:cNvPr id="900" name="Google Shape;900;p32"/>
          <p:cNvSpPr txBox="1"/>
          <p:nvPr/>
        </p:nvSpPr>
        <p:spPr>
          <a:xfrm>
            <a:off x="3112663" y="3988573"/>
            <a:ext cx="2150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interesantes</a:t>
            </a:r>
            <a:endParaRPr sz="2400" dirty="0">
              <a:solidFill>
                <a:srgbClr val="002060"/>
              </a:solidFill>
              <a:latin typeface="Century Gothic"/>
              <a:ea typeface="Century Gothic"/>
              <a:cs typeface="Century Gothic"/>
              <a:sym typeface="Century Gothic"/>
            </a:endParaRPr>
          </a:p>
        </p:txBody>
      </p:sp>
      <p:sp>
        <p:nvSpPr>
          <p:cNvPr id="901" name="Google Shape;901;p32"/>
          <p:cNvSpPr txBox="1"/>
          <p:nvPr/>
        </p:nvSpPr>
        <p:spPr>
          <a:xfrm>
            <a:off x="8437868" y="3392553"/>
            <a:ext cx="17441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compras</a:t>
            </a:r>
            <a:endParaRPr sz="2400" dirty="0">
              <a:solidFill>
                <a:srgbClr val="002060"/>
              </a:solidFill>
              <a:latin typeface="Century Gothic"/>
              <a:ea typeface="Century Gothic"/>
              <a:cs typeface="Century Gothic"/>
              <a:sym typeface="Century Gothic"/>
            </a:endParaRPr>
          </a:p>
        </p:txBody>
      </p:sp>
      <p:sp>
        <p:nvSpPr>
          <p:cNvPr id="902" name="Google Shape;902;p32"/>
          <p:cNvSpPr txBox="1"/>
          <p:nvPr/>
        </p:nvSpPr>
        <p:spPr>
          <a:xfrm>
            <a:off x="5677855" y="3410064"/>
            <a:ext cx="1695807"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bonito(s)</a:t>
            </a:r>
            <a:endParaRPr sz="2400" dirty="0">
              <a:solidFill>
                <a:srgbClr val="002060"/>
              </a:solidFill>
              <a:latin typeface="Century Gothic"/>
              <a:ea typeface="Century Gothic"/>
              <a:cs typeface="Century Gothic"/>
              <a:sym typeface="Century Gothic"/>
            </a:endParaRPr>
          </a:p>
        </p:txBody>
      </p:sp>
      <p:sp>
        <p:nvSpPr>
          <p:cNvPr id="903" name="Google Shape;903;p32"/>
          <p:cNvSpPr txBox="1"/>
          <p:nvPr/>
        </p:nvSpPr>
        <p:spPr>
          <a:xfrm>
            <a:off x="7724411" y="3988573"/>
            <a:ext cx="1006069" cy="472892"/>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lluvia</a:t>
            </a:r>
            <a:endParaRPr sz="2400" dirty="0">
              <a:solidFill>
                <a:srgbClr val="002060"/>
              </a:solidFill>
              <a:latin typeface="Century Gothic"/>
              <a:ea typeface="Century Gothic"/>
              <a:cs typeface="Century Gothic"/>
              <a:sym typeface="Century Gothic"/>
            </a:endParaRPr>
          </a:p>
        </p:txBody>
      </p:sp>
      <p:sp>
        <p:nvSpPr>
          <p:cNvPr id="904" name="Google Shape;904;p32"/>
          <p:cNvSpPr txBox="1"/>
          <p:nvPr/>
        </p:nvSpPr>
        <p:spPr>
          <a:xfrm>
            <a:off x="7493440" y="3406116"/>
            <a:ext cx="823037"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sol</a:t>
            </a:r>
            <a:endParaRPr sz="2400" dirty="0">
              <a:solidFill>
                <a:srgbClr val="002060"/>
              </a:solidFill>
              <a:latin typeface="Century Gothic"/>
              <a:ea typeface="Century Gothic"/>
              <a:cs typeface="Century Gothic"/>
              <a:sym typeface="Century Gothic"/>
            </a:endParaRPr>
          </a:p>
        </p:txBody>
      </p:sp>
      <p:sp>
        <p:nvSpPr>
          <p:cNvPr id="906" name="Google Shape;906;p32"/>
          <p:cNvSpPr/>
          <p:nvPr/>
        </p:nvSpPr>
        <p:spPr>
          <a:xfrm>
            <a:off x="10362913" y="258166"/>
            <a:ext cx="156522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pic>
        <p:nvPicPr>
          <p:cNvPr id="909" name="Google Shape;909;p32"/>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b="-889"/>
          <a:stretch/>
        </p:blipFill>
        <p:spPr>
          <a:xfrm>
            <a:off x="10831960" y="609737"/>
            <a:ext cx="990001" cy="2135215"/>
          </a:xfrm>
          <a:prstGeom prst="rect">
            <a:avLst/>
          </a:prstGeom>
          <a:noFill/>
          <a:ln>
            <a:noFill/>
          </a:ln>
        </p:spPr>
      </p:pic>
      <p:sp>
        <p:nvSpPr>
          <p:cNvPr id="910" name="Google Shape;910;p32"/>
          <p:cNvSpPr txBox="1"/>
          <p:nvPr/>
        </p:nvSpPr>
        <p:spPr>
          <a:xfrm>
            <a:off x="344728" y="4626316"/>
            <a:ext cx="774134" cy="46162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frío</a:t>
            </a:r>
            <a:endParaRPr sz="2400" dirty="0">
              <a:solidFill>
                <a:srgbClr val="002060"/>
              </a:solidFill>
              <a:latin typeface="Century Gothic"/>
              <a:ea typeface="Century Gothic"/>
              <a:cs typeface="Century Gothic"/>
              <a:sym typeface="Century Gothic"/>
            </a:endParaRPr>
          </a:p>
        </p:txBody>
      </p:sp>
      <p:sp>
        <p:nvSpPr>
          <p:cNvPr id="911" name="Google Shape;911;p32"/>
          <p:cNvSpPr txBox="1"/>
          <p:nvPr/>
        </p:nvSpPr>
        <p:spPr>
          <a:xfrm>
            <a:off x="2232030" y="4626315"/>
            <a:ext cx="1337733" cy="46162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grados</a:t>
            </a:r>
            <a:endParaRPr sz="2400" dirty="0">
              <a:solidFill>
                <a:srgbClr val="002060"/>
              </a:solidFill>
              <a:latin typeface="Century Gothic"/>
              <a:ea typeface="Century Gothic"/>
              <a:cs typeface="Century Gothic"/>
              <a:sym typeface="Century Gothic"/>
            </a:endParaRPr>
          </a:p>
        </p:txBody>
      </p:sp>
      <p:sp>
        <p:nvSpPr>
          <p:cNvPr id="912" name="Google Shape;912;p32"/>
          <p:cNvSpPr txBox="1"/>
          <p:nvPr/>
        </p:nvSpPr>
        <p:spPr>
          <a:xfrm>
            <a:off x="3789292" y="4626315"/>
            <a:ext cx="1550769"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un </a:t>
            </a:r>
            <a:r>
              <a:rPr lang="en-GB" sz="2400" dirty="0" err="1">
                <a:solidFill>
                  <a:srgbClr val="002060"/>
                </a:solidFill>
                <a:latin typeface="Century Gothic"/>
                <a:ea typeface="Century Gothic"/>
                <a:cs typeface="Century Gothic"/>
                <a:sym typeface="Century Gothic"/>
              </a:rPr>
              <a:t>vídeo</a:t>
            </a:r>
            <a:endParaRPr sz="2400" dirty="0">
              <a:solidFill>
                <a:srgbClr val="002060"/>
              </a:solidFill>
              <a:latin typeface="Century Gothic"/>
              <a:ea typeface="Century Gothic"/>
              <a:cs typeface="Century Gothic"/>
              <a:sym typeface="Century Gothic"/>
            </a:endParaRPr>
          </a:p>
        </p:txBody>
      </p:sp>
      <p:sp>
        <p:nvSpPr>
          <p:cNvPr id="913" name="Google Shape;913;p32"/>
          <p:cNvSpPr txBox="1"/>
          <p:nvPr/>
        </p:nvSpPr>
        <p:spPr>
          <a:xfrm>
            <a:off x="5492462" y="4626316"/>
            <a:ext cx="1744133"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Inglaterra</a:t>
            </a:r>
            <a:endParaRPr sz="2400" dirty="0">
              <a:solidFill>
                <a:srgbClr val="002060"/>
              </a:solidFill>
              <a:latin typeface="Century Gothic"/>
              <a:ea typeface="Century Gothic"/>
              <a:cs typeface="Century Gothic"/>
              <a:sym typeface="Century Gothic"/>
            </a:endParaRPr>
          </a:p>
        </p:txBody>
      </p:sp>
      <p:sp>
        <p:nvSpPr>
          <p:cNvPr id="914" name="Google Shape;914;p32"/>
          <p:cNvSpPr txBox="1"/>
          <p:nvPr/>
        </p:nvSpPr>
        <p:spPr>
          <a:xfrm>
            <a:off x="7368504" y="4626316"/>
            <a:ext cx="1900091"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hermoso</a:t>
            </a:r>
            <a:r>
              <a:rPr lang="en-GB" sz="2400" dirty="0">
                <a:solidFill>
                  <a:srgbClr val="002060"/>
                </a:solidFill>
                <a:latin typeface="Century Gothic"/>
                <a:ea typeface="Century Gothic"/>
                <a:cs typeface="Century Gothic"/>
                <a:sym typeface="Century Gothic"/>
              </a:rPr>
              <a:t> (s)</a:t>
            </a:r>
            <a:endParaRPr sz="2400" dirty="0">
              <a:solidFill>
                <a:srgbClr val="002060"/>
              </a:solidFill>
              <a:latin typeface="Century Gothic"/>
              <a:ea typeface="Century Gothic"/>
              <a:cs typeface="Century Gothic"/>
              <a:sym typeface="Century Gothic"/>
            </a:endParaRPr>
          </a:p>
        </p:txBody>
      </p:sp>
      <p:sp>
        <p:nvSpPr>
          <p:cNvPr id="915" name="Google Shape;915;p32"/>
          <p:cNvSpPr txBox="1"/>
          <p:nvPr/>
        </p:nvSpPr>
        <p:spPr>
          <a:xfrm>
            <a:off x="9471795" y="4626315"/>
            <a:ext cx="2150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septiembre</a:t>
            </a:r>
            <a:endParaRPr sz="2400" dirty="0">
              <a:solidFill>
                <a:srgbClr val="002060"/>
              </a:solidFill>
              <a:latin typeface="Century Gothic"/>
              <a:ea typeface="Century Gothic"/>
              <a:cs typeface="Century Gothic"/>
              <a:sym typeface="Century Gothic"/>
            </a:endParaRPr>
          </a:p>
        </p:txBody>
      </p:sp>
      <p:sp>
        <p:nvSpPr>
          <p:cNvPr id="916" name="Google Shape;916;p32"/>
          <p:cNvSpPr txBox="1"/>
          <p:nvPr/>
        </p:nvSpPr>
        <p:spPr>
          <a:xfrm>
            <a:off x="310862" y="5252850"/>
            <a:ext cx="1548251" cy="469930"/>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pájaros</a:t>
            </a:r>
            <a:endParaRPr sz="2400" dirty="0">
              <a:solidFill>
                <a:srgbClr val="002060"/>
              </a:solidFill>
              <a:latin typeface="Century Gothic"/>
              <a:ea typeface="Century Gothic"/>
              <a:cs typeface="Century Gothic"/>
              <a:sym typeface="Century Gothic"/>
            </a:endParaRPr>
          </a:p>
        </p:txBody>
      </p:sp>
      <p:sp>
        <p:nvSpPr>
          <p:cNvPr id="917" name="Google Shape;917;p32"/>
          <p:cNvSpPr txBox="1"/>
          <p:nvPr/>
        </p:nvSpPr>
        <p:spPr>
          <a:xfrm>
            <a:off x="3630465" y="5252849"/>
            <a:ext cx="1550768"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invierno</a:t>
            </a:r>
            <a:endParaRPr sz="2400" dirty="0">
              <a:solidFill>
                <a:srgbClr val="002060"/>
              </a:solidFill>
              <a:latin typeface="Century Gothic"/>
              <a:ea typeface="Century Gothic"/>
              <a:cs typeface="Century Gothic"/>
              <a:sym typeface="Century Gothic"/>
            </a:endParaRPr>
          </a:p>
        </p:txBody>
      </p:sp>
      <p:sp>
        <p:nvSpPr>
          <p:cNvPr id="918" name="Google Shape;918;p32"/>
          <p:cNvSpPr txBox="1"/>
          <p:nvPr/>
        </p:nvSpPr>
        <p:spPr>
          <a:xfrm>
            <a:off x="5292650" y="5252849"/>
            <a:ext cx="1100667"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doce</a:t>
            </a:r>
            <a:endParaRPr sz="2400" dirty="0">
              <a:solidFill>
                <a:srgbClr val="002060"/>
              </a:solidFill>
              <a:latin typeface="Century Gothic"/>
              <a:ea typeface="Century Gothic"/>
              <a:cs typeface="Century Gothic"/>
              <a:sym typeface="Century Gothic"/>
            </a:endParaRPr>
          </a:p>
        </p:txBody>
      </p:sp>
      <p:sp>
        <p:nvSpPr>
          <p:cNvPr id="919" name="Google Shape;919;p32"/>
          <p:cNvSpPr txBox="1"/>
          <p:nvPr/>
        </p:nvSpPr>
        <p:spPr>
          <a:xfrm>
            <a:off x="7981662" y="5261156"/>
            <a:ext cx="1286933"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fresco</a:t>
            </a:r>
            <a:endParaRPr sz="2400" dirty="0">
              <a:solidFill>
                <a:srgbClr val="002060"/>
              </a:solidFill>
              <a:latin typeface="Century Gothic"/>
              <a:ea typeface="Century Gothic"/>
              <a:cs typeface="Century Gothic"/>
              <a:sym typeface="Century Gothic"/>
            </a:endParaRPr>
          </a:p>
        </p:txBody>
      </p:sp>
      <p:sp>
        <p:nvSpPr>
          <p:cNvPr id="920" name="Google Shape;920;p32"/>
          <p:cNvSpPr txBox="1"/>
          <p:nvPr/>
        </p:nvSpPr>
        <p:spPr>
          <a:xfrm>
            <a:off x="10533359" y="5263680"/>
            <a:ext cx="1288602"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mayo</a:t>
            </a:r>
            <a:endParaRPr sz="2400" dirty="0">
              <a:solidFill>
                <a:srgbClr val="002060"/>
              </a:solidFill>
              <a:latin typeface="Century Gothic"/>
              <a:ea typeface="Century Gothic"/>
              <a:cs typeface="Century Gothic"/>
              <a:sym typeface="Century Gothic"/>
            </a:endParaRPr>
          </a:p>
        </p:txBody>
      </p:sp>
      <p:pic>
        <p:nvPicPr>
          <p:cNvPr id="3074" name="Picture 2" descr="Free Moving Fire Cliparts, Download Free Clip Art, Free Clip Art ...">
            <a:extLst>
              <a:ext uri="{FF2B5EF4-FFF2-40B4-BE49-F238E27FC236}">
                <a16:creationId xmlns:a16="http://schemas.microsoft.com/office/drawing/2014/main" id="{C1BD0E31-9890-464C-9CD3-8B9DA3D8710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53348" y="1624784"/>
            <a:ext cx="788692" cy="1135339"/>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917;p32">
            <a:extLst>
              <a:ext uri="{FF2B5EF4-FFF2-40B4-BE49-F238E27FC236}">
                <a16:creationId xmlns:a16="http://schemas.microsoft.com/office/drawing/2014/main" id="{DD035C62-F797-064E-99EB-1B671D4FA695}"/>
              </a:ext>
            </a:extLst>
          </p:cNvPr>
          <p:cNvSpPr txBox="1"/>
          <p:nvPr/>
        </p:nvSpPr>
        <p:spPr>
          <a:xfrm>
            <a:off x="1963609" y="5252848"/>
            <a:ext cx="1540067" cy="469929"/>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el </a:t>
            </a:r>
            <a:r>
              <a:rPr lang="en-GB" sz="2400" dirty="0" err="1">
                <a:solidFill>
                  <a:srgbClr val="002060"/>
                </a:solidFill>
                <a:latin typeface="Century Gothic"/>
                <a:ea typeface="Century Gothic"/>
                <a:cs typeface="Century Gothic"/>
                <a:sym typeface="Century Gothic"/>
              </a:rPr>
              <a:t>oeste</a:t>
            </a:r>
            <a:endParaRPr sz="2400" dirty="0">
              <a:solidFill>
                <a:srgbClr val="002060"/>
              </a:solidFill>
              <a:latin typeface="Century Gothic"/>
              <a:ea typeface="Century Gothic"/>
              <a:cs typeface="Century Gothic"/>
              <a:sym typeface="Century Gothic"/>
            </a:endParaRPr>
          </a:p>
        </p:txBody>
      </p:sp>
      <p:sp>
        <p:nvSpPr>
          <p:cNvPr id="36" name="Google Shape;895;p32">
            <a:extLst>
              <a:ext uri="{FF2B5EF4-FFF2-40B4-BE49-F238E27FC236}">
                <a16:creationId xmlns:a16="http://schemas.microsoft.com/office/drawing/2014/main" id="{3E1B7E4E-EB8B-2A4C-88F5-152BE25921E8}"/>
              </a:ext>
            </a:extLst>
          </p:cNvPr>
          <p:cNvSpPr txBox="1"/>
          <p:nvPr/>
        </p:nvSpPr>
        <p:spPr>
          <a:xfrm>
            <a:off x="10317348" y="3408530"/>
            <a:ext cx="1416632"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cielos</a:t>
            </a:r>
            <a:endParaRPr sz="2400" dirty="0">
              <a:solidFill>
                <a:srgbClr val="002060"/>
              </a:solidFill>
              <a:latin typeface="Century Gothic"/>
              <a:ea typeface="Century Gothic"/>
              <a:cs typeface="Century Gothic"/>
              <a:sym typeface="Century Gothic"/>
            </a:endParaRPr>
          </a:p>
        </p:txBody>
      </p:sp>
      <p:sp>
        <p:nvSpPr>
          <p:cNvPr id="37" name="Google Shape;900;p32">
            <a:extLst>
              <a:ext uri="{FF2B5EF4-FFF2-40B4-BE49-F238E27FC236}">
                <a16:creationId xmlns:a16="http://schemas.microsoft.com/office/drawing/2014/main" id="{EBF8C3EE-26C7-3943-91E7-61459342FB46}"/>
              </a:ext>
            </a:extLst>
          </p:cNvPr>
          <p:cNvSpPr txBox="1"/>
          <p:nvPr/>
        </p:nvSpPr>
        <p:spPr>
          <a:xfrm>
            <a:off x="5433804" y="4009435"/>
            <a:ext cx="2150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comentarios</a:t>
            </a:r>
            <a:endParaRPr sz="2400" dirty="0">
              <a:solidFill>
                <a:srgbClr val="002060"/>
              </a:solidFill>
              <a:latin typeface="Century Gothic"/>
              <a:ea typeface="Century Gothic"/>
              <a:cs typeface="Century Gothic"/>
              <a:sym typeface="Century Gothic"/>
            </a:endParaRPr>
          </a:p>
        </p:txBody>
      </p:sp>
      <p:pic>
        <p:nvPicPr>
          <p:cNvPr id="38" name="Imagen 37" descr="Dibujo animado de un personaje de caricatura&#10;&#10;Descripción generada automáticamente con confianza baja">
            <a:extLst>
              <a:ext uri="{FF2B5EF4-FFF2-40B4-BE49-F238E27FC236}">
                <a16:creationId xmlns:a16="http://schemas.microsoft.com/office/drawing/2014/main" id="{A243A0A2-D888-8A4C-BB65-552436E6E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29" r="26951"/>
          <a:stretch/>
        </p:blipFill>
        <p:spPr>
          <a:xfrm flipH="1">
            <a:off x="8994768" y="468952"/>
            <a:ext cx="990001" cy="2380522"/>
          </a:xfrm>
          <a:prstGeom prst="rect">
            <a:avLst/>
          </a:prstGeom>
        </p:spPr>
      </p:pic>
    </p:spTree>
    <p:extLst>
      <p:ext uri="{BB962C8B-B14F-4D97-AF65-F5344CB8AC3E}">
        <p14:creationId xmlns:p14="http://schemas.microsoft.com/office/powerpoint/2010/main" val="2846666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itle 1"/>
          <p:cNvSpPr>
            <a:spLocks noGrp="1"/>
          </p:cNvSpPr>
          <p:nvPr>
            <p:ph type="title"/>
          </p:nvPr>
        </p:nvSpPr>
        <p:spPr>
          <a:xfrm>
            <a:off x="82286" y="0"/>
            <a:ext cx="5385454" cy="1325563"/>
          </a:xfrm>
        </p:spPr>
        <p:txBody>
          <a:bodyPr>
            <a:normAutofit/>
          </a:bodyPr>
          <a:lstStyle/>
          <a:p>
            <a:r>
              <a:rPr lang="en-GB" sz="2800" b="1">
                <a:solidFill>
                  <a:schemeClr val="bg1"/>
                </a:solidFill>
              </a:rPr>
              <a:t>Cosas del trabajo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784401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A lee su versión del texto.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B escucha y toma apuntes*.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¿Cuáles son las diferencias?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92399" y="1686530"/>
            <a:ext cx="7083775" cy="3785652"/>
          </a:xfrm>
          <a:prstGeom prst="rect">
            <a:avLst/>
          </a:prstGeom>
          <a:solidFill>
            <a:srgbClr val="FFF4E7"/>
          </a:solidFill>
          <a:ln>
            <a:solidFill>
              <a:srgbClr val="002060"/>
            </a:solidFill>
          </a:ln>
        </p:spPr>
        <p:txBody>
          <a:bodyPr wrap="square">
            <a:spAutoFit/>
          </a:bodyPr>
          <a:lstStyle/>
          <a:p>
            <a:r>
              <a:rPr lang="de-DE" sz="2000" dirty="0">
                <a:solidFill>
                  <a:srgbClr val="115076"/>
                </a:solidFill>
              </a:rPr>
              <a:t>-Juliana, ¿qué haces el </a:t>
            </a:r>
            <a:r>
              <a:rPr lang="de-DE" sz="2000" b="1" dirty="0">
                <a:solidFill>
                  <a:srgbClr val="115076"/>
                </a:solidFill>
              </a:rPr>
              <a:t>martes</a:t>
            </a:r>
            <a:r>
              <a:rPr lang="de-DE" sz="2000" dirty="0">
                <a:solidFill>
                  <a:srgbClr val="115076"/>
                </a:solidFill>
              </a:rPr>
              <a:t>? Es </a:t>
            </a:r>
            <a:r>
              <a:rPr lang="de-DE" sz="2000" b="1" dirty="0" err="1">
                <a:solidFill>
                  <a:srgbClr val="115076"/>
                </a:solidFill>
              </a:rPr>
              <a:t>doce</a:t>
            </a:r>
            <a:r>
              <a:rPr lang="de-DE" sz="2000" dirty="0">
                <a:solidFill>
                  <a:srgbClr val="115076"/>
                </a:solidFill>
              </a:rPr>
              <a:t> de </a:t>
            </a:r>
            <a:r>
              <a:rPr lang="de-DE" sz="2000" b="1" dirty="0">
                <a:solidFill>
                  <a:srgbClr val="115076"/>
                </a:solidFill>
              </a:rPr>
              <a:t>febrero </a:t>
            </a:r>
            <a:r>
              <a:rPr lang="de-DE" sz="2000" dirty="0">
                <a:solidFill>
                  <a:srgbClr val="115076"/>
                </a:solidFill>
              </a:rPr>
              <a:t>y es mi cumpleaños</a:t>
            </a:r>
            <a:r>
              <a:rPr lang="de-DE" sz="2000" b="1" dirty="0">
                <a:solidFill>
                  <a:srgbClr val="115076"/>
                </a:solidFill>
              </a:rPr>
              <a:t>. </a:t>
            </a:r>
            <a:r>
              <a:rPr lang="de-DE" sz="2000" dirty="0">
                <a:solidFill>
                  <a:srgbClr val="115076"/>
                </a:solidFill>
              </a:rPr>
              <a:t>¿Quieres ir de </a:t>
            </a:r>
            <a:r>
              <a:rPr lang="de-DE" sz="2000" b="1" dirty="0">
                <a:solidFill>
                  <a:srgbClr val="115076"/>
                </a:solidFill>
              </a:rPr>
              <a:t>tapas</a:t>
            </a:r>
            <a:r>
              <a:rPr lang="de-DE" sz="2000" dirty="0">
                <a:solidFill>
                  <a:srgbClr val="115076"/>
                </a:solidFill>
              </a:rPr>
              <a:t> en Bilbao?</a:t>
            </a:r>
          </a:p>
          <a:p>
            <a:endParaRPr lang="en-GB" sz="2000" dirty="0">
              <a:solidFill>
                <a:srgbClr val="115076"/>
              </a:solidFill>
            </a:endParaRPr>
          </a:p>
          <a:p>
            <a:r>
              <a:rPr lang="de-DE" sz="2000" dirty="0">
                <a:solidFill>
                  <a:srgbClr val="115076"/>
                </a:solidFill>
              </a:rPr>
              <a:t>-Pues, tengo que ir a la </a:t>
            </a:r>
            <a:r>
              <a:rPr lang="de-DE" sz="2000" b="1" dirty="0">
                <a:solidFill>
                  <a:srgbClr val="115076"/>
                </a:solidFill>
              </a:rPr>
              <a:t>oficina. </a:t>
            </a:r>
            <a:r>
              <a:rPr lang="de-DE" sz="2000" dirty="0">
                <a:solidFill>
                  <a:srgbClr val="115076"/>
                </a:solidFill>
              </a:rPr>
              <a:t>Me molesta trabajar allí, siempre tengo </a:t>
            </a:r>
            <a:r>
              <a:rPr lang="de-DE" sz="2000" b="1" dirty="0">
                <a:solidFill>
                  <a:srgbClr val="115076"/>
                </a:solidFill>
              </a:rPr>
              <a:t>frío</a:t>
            </a:r>
            <a:r>
              <a:rPr lang="de-DE" sz="2000" dirty="0">
                <a:solidFill>
                  <a:srgbClr val="115076"/>
                </a:solidFill>
              </a:rPr>
              <a:t>. </a:t>
            </a:r>
            <a:r>
              <a:rPr lang="de-DE" sz="2000" b="1" dirty="0">
                <a:solidFill>
                  <a:srgbClr val="115076"/>
                </a:solidFill>
              </a:rPr>
              <a:t>Para comenzar</a:t>
            </a:r>
            <a:r>
              <a:rPr lang="de-DE" sz="2000" dirty="0">
                <a:solidFill>
                  <a:srgbClr val="115076"/>
                </a:solidFill>
              </a:rPr>
              <a:t>, debo hacer una </a:t>
            </a:r>
            <a:r>
              <a:rPr lang="de-DE" sz="2000" b="1" dirty="0">
                <a:solidFill>
                  <a:srgbClr val="115076"/>
                </a:solidFill>
              </a:rPr>
              <a:t>entrevista </a:t>
            </a:r>
            <a:r>
              <a:rPr lang="de-DE" sz="2000" dirty="0">
                <a:solidFill>
                  <a:srgbClr val="115076"/>
                </a:solidFill>
              </a:rPr>
              <a:t>y voy a </a:t>
            </a:r>
            <a:r>
              <a:rPr lang="de-DE" sz="2000" dirty="0" err="1">
                <a:solidFill>
                  <a:srgbClr val="115076"/>
                </a:solidFill>
              </a:rPr>
              <a:t>preparar</a:t>
            </a:r>
            <a:r>
              <a:rPr lang="de-DE" sz="2000" dirty="0">
                <a:solidFill>
                  <a:srgbClr val="115076"/>
                </a:solidFill>
              </a:rPr>
              <a:t> </a:t>
            </a:r>
            <a:r>
              <a:rPr lang="de-DE" sz="2000" dirty="0" err="1">
                <a:solidFill>
                  <a:srgbClr val="115076"/>
                </a:solidFill>
              </a:rPr>
              <a:t>unas</a:t>
            </a:r>
            <a:r>
              <a:rPr lang="de-DE" sz="2000" dirty="0">
                <a:solidFill>
                  <a:srgbClr val="115076"/>
                </a:solidFill>
              </a:rPr>
              <a:t> </a:t>
            </a:r>
            <a:r>
              <a:rPr lang="de-DE" sz="2000" b="1" dirty="0" err="1">
                <a:solidFill>
                  <a:srgbClr val="115076"/>
                </a:solidFill>
              </a:rPr>
              <a:t>preguntas</a:t>
            </a:r>
            <a:r>
              <a:rPr lang="de-DE" sz="2000" b="1" dirty="0">
                <a:solidFill>
                  <a:srgbClr val="115076"/>
                </a:solidFill>
              </a:rPr>
              <a:t>.</a:t>
            </a:r>
            <a:r>
              <a:rPr lang="de-DE" sz="2000" dirty="0">
                <a:solidFill>
                  <a:srgbClr val="115076"/>
                </a:solidFill>
              </a:rPr>
              <a:t> También debo organizar los </a:t>
            </a:r>
            <a:r>
              <a:rPr lang="de-DE" sz="2000" b="1" dirty="0">
                <a:solidFill>
                  <a:srgbClr val="115076"/>
                </a:solidFill>
              </a:rPr>
              <a:t>libros</a:t>
            </a:r>
            <a:r>
              <a:rPr lang="de-DE" sz="2000" dirty="0">
                <a:solidFill>
                  <a:srgbClr val="115076"/>
                </a:solidFill>
              </a:rPr>
              <a:t> </a:t>
            </a:r>
            <a:r>
              <a:rPr lang="de-DE" sz="2000" b="1" dirty="0">
                <a:solidFill>
                  <a:srgbClr val="115076"/>
                </a:solidFill>
              </a:rPr>
              <a:t>pero </a:t>
            </a:r>
            <a:r>
              <a:rPr lang="de-DE" sz="2000" dirty="0">
                <a:solidFill>
                  <a:srgbClr val="115076"/>
                </a:solidFill>
              </a:rPr>
              <a:t>no es difícil. Por la </a:t>
            </a:r>
            <a:r>
              <a:rPr lang="de-DE" sz="2000" b="1" dirty="0">
                <a:solidFill>
                  <a:srgbClr val="115076"/>
                </a:solidFill>
              </a:rPr>
              <a:t>tarde</a:t>
            </a:r>
            <a:r>
              <a:rPr lang="de-DE" sz="2000" dirty="0">
                <a:solidFill>
                  <a:srgbClr val="115076"/>
                </a:solidFill>
              </a:rPr>
              <a:t> necesito </a:t>
            </a:r>
            <a:r>
              <a:rPr lang="de-DE" sz="2000" dirty="0" err="1">
                <a:solidFill>
                  <a:srgbClr val="115076"/>
                </a:solidFill>
              </a:rPr>
              <a:t>hacer</a:t>
            </a:r>
            <a:r>
              <a:rPr lang="de-DE" sz="2000" dirty="0">
                <a:solidFill>
                  <a:srgbClr val="115076"/>
                </a:solidFill>
              </a:rPr>
              <a:t> </a:t>
            </a:r>
            <a:r>
              <a:rPr lang="de-DE" sz="2000" dirty="0" err="1">
                <a:solidFill>
                  <a:srgbClr val="115076"/>
                </a:solidFill>
              </a:rPr>
              <a:t>otras</a:t>
            </a:r>
            <a:r>
              <a:rPr lang="de-DE" sz="2000" dirty="0">
                <a:solidFill>
                  <a:srgbClr val="115076"/>
                </a:solidFill>
              </a:rPr>
              <a:t> </a:t>
            </a:r>
            <a:r>
              <a:rPr lang="de-DE" sz="2000" b="1" dirty="0">
                <a:solidFill>
                  <a:srgbClr val="115076"/>
                </a:solidFill>
              </a:rPr>
              <a:t>cosas. </a:t>
            </a:r>
            <a:r>
              <a:rPr lang="de-DE" sz="2000" dirty="0">
                <a:solidFill>
                  <a:srgbClr val="115076"/>
                </a:solidFill>
              </a:rPr>
              <a:t>¡</a:t>
            </a:r>
            <a:r>
              <a:rPr lang="de-DE" sz="2000" dirty="0" err="1">
                <a:solidFill>
                  <a:srgbClr val="115076"/>
                </a:solidFill>
              </a:rPr>
              <a:t>Hago</a:t>
            </a:r>
            <a:r>
              <a:rPr lang="de-DE" sz="2000" dirty="0">
                <a:solidFill>
                  <a:srgbClr val="115076"/>
                </a:solidFill>
              </a:rPr>
              <a:t> </a:t>
            </a:r>
            <a:r>
              <a:rPr lang="de-DE" sz="2000" b="1" dirty="0" err="1">
                <a:solidFill>
                  <a:srgbClr val="115076"/>
                </a:solidFill>
              </a:rPr>
              <a:t>muchas</a:t>
            </a:r>
            <a:r>
              <a:rPr lang="de-DE" sz="2000" dirty="0">
                <a:solidFill>
                  <a:srgbClr val="115076"/>
                </a:solidFill>
              </a:rPr>
              <a:t> </a:t>
            </a:r>
            <a:r>
              <a:rPr lang="de-DE" sz="2000" dirty="0" err="1">
                <a:solidFill>
                  <a:srgbClr val="115076"/>
                </a:solidFill>
              </a:rPr>
              <a:t>actividades</a:t>
            </a:r>
            <a:r>
              <a:rPr lang="de-DE" sz="2000" dirty="0">
                <a:solidFill>
                  <a:srgbClr val="115076"/>
                </a:solidFill>
              </a:rPr>
              <a:t>! </a:t>
            </a:r>
            <a:r>
              <a:rPr lang="de-DE" sz="2000" dirty="0" err="1">
                <a:solidFill>
                  <a:srgbClr val="115076"/>
                </a:solidFill>
              </a:rPr>
              <a:t>Empecé</a:t>
            </a:r>
            <a:r>
              <a:rPr lang="de-DE" sz="2000" dirty="0">
                <a:solidFill>
                  <a:srgbClr val="115076"/>
                </a:solidFill>
              </a:rPr>
              <a:t> a trabajar allí el </a:t>
            </a:r>
            <a:r>
              <a:rPr lang="de-DE" sz="2000" b="1" dirty="0">
                <a:solidFill>
                  <a:srgbClr val="115076"/>
                </a:solidFill>
              </a:rPr>
              <a:t>jueves</a:t>
            </a:r>
            <a:r>
              <a:rPr lang="de-DE" sz="2000" dirty="0">
                <a:solidFill>
                  <a:srgbClr val="115076"/>
                </a:solidFill>
              </a:rPr>
              <a:t> de  la </a:t>
            </a:r>
            <a:r>
              <a:rPr lang="de-DE" sz="2000" b="1" dirty="0">
                <a:solidFill>
                  <a:srgbClr val="115076"/>
                </a:solidFill>
              </a:rPr>
              <a:t>semana</a:t>
            </a:r>
            <a:r>
              <a:rPr lang="de-DE" sz="2000" dirty="0">
                <a:solidFill>
                  <a:srgbClr val="115076"/>
                </a:solidFill>
              </a:rPr>
              <a:t> pasada y ya es </a:t>
            </a:r>
            <a:r>
              <a:rPr lang="de-DE" sz="2000" b="1" dirty="0">
                <a:solidFill>
                  <a:srgbClr val="115076"/>
                </a:solidFill>
              </a:rPr>
              <a:t>muy</a:t>
            </a:r>
            <a:r>
              <a:rPr lang="de-DE" sz="2000" dirty="0">
                <a:solidFill>
                  <a:srgbClr val="115076"/>
                </a:solidFill>
              </a:rPr>
              <a:t> duro. No tengo </a:t>
            </a:r>
            <a:r>
              <a:rPr lang="de-DE" sz="2000" b="1" dirty="0">
                <a:solidFill>
                  <a:srgbClr val="115076"/>
                </a:solidFill>
              </a:rPr>
              <a:t>suficiente</a:t>
            </a:r>
            <a:r>
              <a:rPr lang="de-DE" sz="2000" dirty="0">
                <a:solidFill>
                  <a:srgbClr val="115076"/>
                </a:solidFill>
              </a:rPr>
              <a:t> tiempo para hacer </a:t>
            </a:r>
            <a:r>
              <a:rPr lang="de-DE" sz="2000" b="1" dirty="0">
                <a:solidFill>
                  <a:srgbClr val="115076"/>
                </a:solidFill>
              </a:rPr>
              <a:t>deporte </a:t>
            </a:r>
            <a:r>
              <a:rPr lang="de-DE" sz="2000" dirty="0">
                <a:solidFill>
                  <a:srgbClr val="115076"/>
                </a:solidFill>
              </a:rPr>
              <a:t>porque llego a casa después de las </a:t>
            </a:r>
            <a:r>
              <a:rPr lang="de-DE" sz="2000" b="1" dirty="0">
                <a:solidFill>
                  <a:srgbClr val="115076"/>
                </a:solidFill>
              </a:rPr>
              <a:t>cinco. </a:t>
            </a:r>
            <a:endParaRPr lang="en-GB" sz="2000" dirty="0">
              <a:solidFill>
                <a:srgbClr val="115076"/>
              </a:solidFill>
            </a:endParaRP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cxnSp>
        <p:nvCxnSpPr>
          <p:cNvPr id="30" name="Straight Connector 29">
            <a:extLst>
              <a:ext uri="{FF2B5EF4-FFF2-40B4-BE49-F238E27FC236}">
                <a16:creationId xmlns:a16="http://schemas.microsoft.com/office/drawing/2014/main" id="{BBD74DD8-7FCB-49C2-AF58-C431C8FAACED}"/>
              </a:ext>
            </a:extLst>
          </p:cNvPr>
          <p:cNvCxnSpPr>
            <a:cxnSpLocks/>
          </p:cNvCxnSpPr>
          <p:nvPr/>
        </p:nvCxnSpPr>
        <p:spPr>
          <a:xfrm>
            <a:off x="7040738" y="2045555"/>
            <a:ext cx="735254"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D74DD8-7FCB-49C2-AF58-C431C8FAACED}"/>
              </a:ext>
            </a:extLst>
          </p:cNvPr>
          <p:cNvCxnSpPr>
            <a:cxnSpLocks/>
          </p:cNvCxnSpPr>
          <p:nvPr/>
        </p:nvCxnSpPr>
        <p:spPr>
          <a:xfrm>
            <a:off x="5646201" y="2055909"/>
            <a:ext cx="99948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D74DD8-7FCB-49C2-AF58-C431C8FAACED}"/>
              </a:ext>
            </a:extLst>
          </p:cNvPr>
          <p:cNvCxnSpPr>
            <a:cxnSpLocks/>
          </p:cNvCxnSpPr>
          <p:nvPr/>
        </p:nvCxnSpPr>
        <p:spPr>
          <a:xfrm>
            <a:off x="8191203" y="2045555"/>
            <a:ext cx="89718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BD74DD8-7FCB-49C2-AF58-C431C8FAACED}"/>
              </a:ext>
            </a:extLst>
          </p:cNvPr>
          <p:cNvCxnSpPr>
            <a:cxnSpLocks/>
          </p:cNvCxnSpPr>
          <p:nvPr/>
        </p:nvCxnSpPr>
        <p:spPr>
          <a:xfrm flipV="1">
            <a:off x="6560625" y="2342144"/>
            <a:ext cx="692235" cy="1016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BD74DD8-7FCB-49C2-AF58-C431C8FAACED}"/>
              </a:ext>
            </a:extLst>
          </p:cNvPr>
          <p:cNvCxnSpPr>
            <a:cxnSpLocks/>
          </p:cNvCxnSpPr>
          <p:nvPr/>
        </p:nvCxnSpPr>
        <p:spPr>
          <a:xfrm>
            <a:off x="8759719" y="3848591"/>
            <a:ext cx="60925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BD74DD8-7FCB-49C2-AF58-C431C8FAACED}"/>
              </a:ext>
            </a:extLst>
          </p:cNvPr>
          <p:cNvCxnSpPr>
            <a:cxnSpLocks/>
          </p:cNvCxnSpPr>
          <p:nvPr/>
        </p:nvCxnSpPr>
        <p:spPr>
          <a:xfrm>
            <a:off x="5147761" y="3862288"/>
            <a:ext cx="64868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BD74DD8-7FCB-49C2-AF58-C431C8FAACED}"/>
              </a:ext>
            </a:extLst>
          </p:cNvPr>
          <p:cNvCxnSpPr>
            <a:cxnSpLocks/>
          </p:cNvCxnSpPr>
          <p:nvPr/>
        </p:nvCxnSpPr>
        <p:spPr>
          <a:xfrm>
            <a:off x="7040738" y="4160727"/>
            <a:ext cx="110519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BD74DD8-7FCB-49C2-AF58-C431C8FAACED}"/>
              </a:ext>
            </a:extLst>
          </p:cNvPr>
          <p:cNvCxnSpPr>
            <a:cxnSpLocks/>
          </p:cNvCxnSpPr>
          <p:nvPr/>
        </p:nvCxnSpPr>
        <p:spPr>
          <a:xfrm flipV="1">
            <a:off x="5930460" y="3859182"/>
            <a:ext cx="526118" cy="621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BD74DD8-7FCB-49C2-AF58-C431C8FAACED}"/>
              </a:ext>
            </a:extLst>
          </p:cNvPr>
          <p:cNvCxnSpPr>
            <a:cxnSpLocks/>
          </p:cNvCxnSpPr>
          <p:nvPr/>
        </p:nvCxnSpPr>
        <p:spPr>
          <a:xfrm>
            <a:off x="5833288" y="4475538"/>
            <a:ext cx="882791" cy="555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BD74DD8-7FCB-49C2-AF58-C431C8FAACED}"/>
              </a:ext>
            </a:extLst>
          </p:cNvPr>
          <p:cNvCxnSpPr>
            <a:cxnSpLocks/>
          </p:cNvCxnSpPr>
          <p:nvPr/>
        </p:nvCxnSpPr>
        <p:spPr>
          <a:xfrm>
            <a:off x="5458527" y="4160727"/>
            <a:ext cx="616103"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BD74DD8-7FCB-49C2-AF58-C431C8FAACED}"/>
              </a:ext>
            </a:extLst>
          </p:cNvPr>
          <p:cNvCxnSpPr>
            <a:cxnSpLocks/>
          </p:cNvCxnSpPr>
          <p:nvPr/>
        </p:nvCxnSpPr>
        <p:spPr>
          <a:xfrm flipV="1">
            <a:off x="6187479" y="4774241"/>
            <a:ext cx="1358987"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BD74DD8-7FCB-49C2-AF58-C431C8FAACED}"/>
              </a:ext>
            </a:extLst>
          </p:cNvPr>
          <p:cNvCxnSpPr>
            <a:cxnSpLocks/>
          </p:cNvCxnSpPr>
          <p:nvPr/>
        </p:nvCxnSpPr>
        <p:spPr>
          <a:xfrm>
            <a:off x="4533900" y="3252888"/>
            <a:ext cx="55271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BD74DD8-7FCB-49C2-AF58-C431C8FAACED}"/>
              </a:ext>
            </a:extLst>
          </p:cNvPr>
          <p:cNvCxnSpPr>
            <a:cxnSpLocks/>
          </p:cNvCxnSpPr>
          <p:nvPr/>
        </p:nvCxnSpPr>
        <p:spPr>
          <a:xfrm>
            <a:off x="6906743" y="3572381"/>
            <a:ext cx="1239191" cy="697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BD74DD8-7FCB-49C2-AF58-C431C8FAACED}"/>
              </a:ext>
            </a:extLst>
          </p:cNvPr>
          <p:cNvCxnSpPr>
            <a:cxnSpLocks/>
          </p:cNvCxnSpPr>
          <p:nvPr/>
        </p:nvCxnSpPr>
        <p:spPr>
          <a:xfrm>
            <a:off x="5665135" y="2947461"/>
            <a:ext cx="96478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D74DD8-7FCB-49C2-AF58-C431C8FAACED}"/>
              </a:ext>
            </a:extLst>
          </p:cNvPr>
          <p:cNvCxnSpPr>
            <a:cxnSpLocks/>
          </p:cNvCxnSpPr>
          <p:nvPr/>
        </p:nvCxnSpPr>
        <p:spPr>
          <a:xfrm>
            <a:off x="3605584" y="5088557"/>
            <a:ext cx="98111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BD74DD8-7FCB-49C2-AF58-C431C8FAACED}"/>
              </a:ext>
            </a:extLst>
          </p:cNvPr>
          <p:cNvCxnSpPr>
            <a:cxnSpLocks/>
          </p:cNvCxnSpPr>
          <p:nvPr/>
        </p:nvCxnSpPr>
        <p:spPr>
          <a:xfrm>
            <a:off x="5201983" y="3248985"/>
            <a:ext cx="181494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BD74DD8-7FCB-49C2-AF58-C431C8FAACED}"/>
              </a:ext>
            </a:extLst>
          </p:cNvPr>
          <p:cNvCxnSpPr>
            <a:cxnSpLocks/>
          </p:cNvCxnSpPr>
          <p:nvPr/>
        </p:nvCxnSpPr>
        <p:spPr>
          <a:xfrm>
            <a:off x="7546466" y="4475538"/>
            <a:ext cx="93200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BD74DD8-7FCB-49C2-AF58-C431C8FAACED}"/>
              </a:ext>
            </a:extLst>
          </p:cNvPr>
          <p:cNvCxnSpPr>
            <a:cxnSpLocks/>
          </p:cNvCxnSpPr>
          <p:nvPr/>
        </p:nvCxnSpPr>
        <p:spPr>
          <a:xfrm>
            <a:off x="3735126" y="4749404"/>
            <a:ext cx="53407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BD74DD8-7FCB-49C2-AF58-C431C8FAACED}"/>
              </a:ext>
            </a:extLst>
          </p:cNvPr>
          <p:cNvCxnSpPr>
            <a:cxnSpLocks/>
          </p:cNvCxnSpPr>
          <p:nvPr/>
        </p:nvCxnSpPr>
        <p:spPr>
          <a:xfrm>
            <a:off x="2762250" y="3565054"/>
            <a:ext cx="126306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B67B341-C41E-4FAB-BEAE-A6D0FF444759}"/>
              </a:ext>
            </a:extLst>
          </p:cNvPr>
          <p:cNvCxnSpPr>
            <a:cxnSpLocks/>
          </p:cNvCxnSpPr>
          <p:nvPr/>
        </p:nvCxnSpPr>
        <p:spPr>
          <a:xfrm flipV="1">
            <a:off x="2752863" y="5364584"/>
            <a:ext cx="771046"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3" name="Rectangle: Rounded Corners 13">
            <a:extLst>
              <a:ext uri="{FF2B5EF4-FFF2-40B4-BE49-F238E27FC236}">
                <a16:creationId xmlns:a16="http://schemas.microsoft.com/office/drawing/2014/main" id="{E06A8269-23E4-494B-B3C1-E8D58E02EAE5}"/>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papel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3" name="Rectangle: Rounded Corners 12">
            <a:extLst>
              <a:ext uri="{FF2B5EF4-FFF2-40B4-BE49-F238E27FC236}">
                <a16:creationId xmlns:a16="http://schemas.microsoft.com/office/drawing/2014/main" id="{91D974DE-0916-4B84-956A-9F386207F1D6}"/>
              </a:ext>
            </a:extLst>
          </p:cNvPr>
          <p:cNvSpPr/>
          <p:nvPr/>
        </p:nvSpPr>
        <p:spPr>
          <a:xfrm>
            <a:off x="527049" y="2213968"/>
            <a:ext cx="167076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traducción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4" name="Rectangle: Rounded Corners 11">
            <a:extLst>
              <a:ext uri="{FF2B5EF4-FFF2-40B4-BE49-F238E27FC236}">
                <a16:creationId xmlns:a16="http://schemas.microsoft.com/office/drawing/2014/main" id="{CB276651-E6E2-4F0B-9277-C18C0F82B234}"/>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lunes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6" name="Rectangle: Rounded Corners 10">
            <a:extLst>
              <a:ext uri="{FF2B5EF4-FFF2-40B4-BE49-F238E27FC236}">
                <a16:creationId xmlns:a16="http://schemas.microsoft.com/office/drawing/2014/main" id="{3813C421-A5C9-41E5-B71D-DFE9BE7A7684}"/>
              </a:ext>
            </a:extLst>
          </p:cNvPr>
          <p:cNvSpPr/>
          <p:nvPr/>
        </p:nvSpPr>
        <p:spPr>
          <a:xfrm>
            <a:off x="520997" y="3586358"/>
            <a:ext cx="157110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7" name="Rectangle: Rounded Corners 9">
            <a:extLst>
              <a:ext uri="{FF2B5EF4-FFF2-40B4-BE49-F238E27FC236}">
                <a16:creationId xmlns:a16="http://schemas.microsoft.com/office/drawing/2014/main" id="{E2C4F60E-58CA-4F88-B5DA-6A8ECA9251A7}"/>
              </a:ext>
            </a:extLst>
          </p:cNvPr>
          <p:cNvSpPr/>
          <p:nvPr/>
        </p:nvSpPr>
        <p:spPr>
          <a:xfrm>
            <a:off x="527050" y="42150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mayo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8" name="Rectangle: Rounded Corners 8">
            <a:extLst>
              <a:ext uri="{FF2B5EF4-FFF2-40B4-BE49-F238E27FC236}">
                <a16:creationId xmlns:a16="http://schemas.microsoft.com/office/drawing/2014/main" id="{C7E0C938-C8D3-4D25-B88D-F97D0569999B}"/>
              </a:ext>
            </a:extLst>
          </p:cNvPr>
          <p:cNvSpPr/>
          <p:nvPr/>
        </p:nvSpPr>
        <p:spPr>
          <a:xfrm>
            <a:off x="520996" y="4842117"/>
            <a:ext cx="1613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mañana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9" name="Rectangle: Rounded Corners 14">
            <a:extLst>
              <a:ext uri="{FF2B5EF4-FFF2-40B4-BE49-F238E27FC236}">
                <a16:creationId xmlns:a16="http://schemas.microsoft.com/office/drawing/2014/main" id="{5FADD139-2D0E-4879-8CD0-9CD4827BB0AA}"/>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quince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0" name="Rectangle: Rounded Corners 16">
            <a:extLst>
              <a:ext uri="{FF2B5EF4-FFF2-40B4-BE49-F238E27FC236}">
                <a16:creationId xmlns:a16="http://schemas.microsoft.com/office/drawing/2014/main" id="{AD1F3FBA-C798-433D-8800-A31D7266AC97}"/>
              </a:ext>
            </a:extLst>
          </p:cNvPr>
          <p:cNvSpPr/>
          <p:nvPr/>
        </p:nvSpPr>
        <p:spPr>
          <a:xfrm>
            <a:off x="4360775" y="1134159"/>
            <a:ext cx="157397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compras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2" name="Rectangle: Rounded Corners 17">
            <a:extLst>
              <a:ext uri="{FF2B5EF4-FFF2-40B4-BE49-F238E27FC236}">
                <a16:creationId xmlns:a16="http://schemas.microsoft.com/office/drawing/2014/main" id="{7CFE4EBD-7DFE-40A4-B4DB-CDB53E0B2203}"/>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comentario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4" name="Rectangle: Rounded Corners 17">
            <a:extLst>
              <a:ext uri="{FF2B5EF4-FFF2-40B4-BE49-F238E27FC236}">
                <a16:creationId xmlns:a16="http://schemas.microsoft.com/office/drawing/2014/main" id="{6932AEE7-2378-405C-AEB2-97224CC2E65D}"/>
              </a:ext>
            </a:extLst>
          </p:cNvPr>
          <p:cNvSpPr/>
          <p:nvPr/>
        </p:nvSpPr>
        <p:spPr>
          <a:xfrm>
            <a:off x="8184431" y="1134159"/>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diez</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5" name="Rectangle: Rounded Corners 29">
            <a:extLst>
              <a:ext uri="{FF2B5EF4-FFF2-40B4-BE49-F238E27FC236}">
                <a16:creationId xmlns:a16="http://schemas.microsoft.com/office/drawing/2014/main" id="{A6B7EB44-E427-4349-BBA6-502E15EC9703}"/>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tarea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6" name="Rectangle: Rounded Corners 28">
            <a:extLst>
              <a:ext uri="{FF2B5EF4-FFF2-40B4-BE49-F238E27FC236}">
                <a16:creationId xmlns:a16="http://schemas.microsoft.com/office/drawing/2014/main" id="{ECAD9929-C58A-4FC9-A66C-EDBEBBFE6D49}"/>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7" name="Rectangle: Rounded Corners 27">
            <a:extLst>
              <a:ext uri="{FF2B5EF4-FFF2-40B4-BE49-F238E27FC236}">
                <a16:creationId xmlns:a16="http://schemas.microsoft.com/office/drawing/2014/main" id="{30F33ECA-F16F-481D-A5CE-4783DF370C78}"/>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miércoles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8" name="Rectangle: Rounded Corners 26">
            <a:extLst>
              <a:ext uri="{FF2B5EF4-FFF2-40B4-BE49-F238E27FC236}">
                <a16:creationId xmlns:a16="http://schemas.microsoft.com/office/drawing/2014/main" id="{CF4EA1E1-2958-4924-A1A6-6B29654DF3F9}"/>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mil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9" name="Rectangle: Rounded Corners 25">
            <a:extLst>
              <a:ext uri="{FF2B5EF4-FFF2-40B4-BE49-F238E27FC236}">
                <a16:creationId xmlns:a16="http://schemas.microsoft.com/office/drawing/2014/main" id="{8533792A-E51F-4445-A249-95695CEE7E15}"/>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calor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0" name="Rectangle: Rounded Corners 25">
            <a:extLst>
              <a:ext uri="{FF2B5EF4-FFF2-40B4-BE49-F238E27FC236}">
                <a16:creationId xmlns:a16="http://schemas.microsoft.com/office/drawing/2014/main" id="{DD9716AA-2FB0-474E-BF5B-9517F1D9555A}"/>
              </a:ext>
            </a:extLst>
          </p:cNvPr>
          <p:cNvSpPr/>
          <p:nvPr/>
        </p:nvSpPr>
        <p:spPr>
          <a:xfrm>
            <a:off x="9985173" y="5104017"/>
            <a:ext cx="174675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demasiado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1" name="Rectangle: Rounded Corners 21">
            <a:extLst>
              <a:ext uri="{FF2B5EF4-FFF2-40B4-BE49-F238E27FC236}">
                <a16:creationId xmlns:a16="http://schemas.microsoft.com/office/drawing/2014/main" id="{611999D9-6DA5-4AB9-86E1-D45E3BE68AF5}"/>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ejercicio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2" name="Rectangle: Rounded Corners 22">
            <a:extLst>
              <a:ext uri="{FF2B5EF4-FFF2-40B4-BE49-F238E27FC236}">
                <a16:creationId xmlns:a16="http://schemas.microsoft.com/office/drawing/2014/main" id="{B634619B-A4D3-458E-BFDF-AD4E0894128D}"/>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primero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3" name="Rectangle: Rounded Corners 23">
            <a:extLst>
              <a:ext uri="{FF2B5EF4-FFF2-40B4-BE49-F238E27FC236}">
                <a16:creationId xmlns:a16="http://schemas.microsoft.com/office/drawing/2014/main" id="{E798218C-FF89-48F3-B20A-C0840686E8FE}"/>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trabajo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4" name="Rectangle: Rounded Corners 24">
            <a:extLst>
              <a:ext uri="{FF2B5EF4-FFF2-40B4-BE49-F238E27FC236}">
                <a16:creationId xmlns:a16="http://schemas.microsoft.com/office/drawing/2014/main" id="{A4BC1D0A-39ED-43C6-B989-E3482C96F956}"/>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aunque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14">
            <a:extLst>
              <a:ext uri="{FF2B5EF4-FFF2-40B4-BE49-F238E27FC236}">
                <a16:creationId xmlns:a16="http://schemas.microsoft.com/office/drawing/2014/main" id="{987B37B0-769D-4E60-B58D-1007B525E722}"/>
              </a:ext>
            </a:extLst>
          </p:cNvPr>
          <p:cNvSpPr/>
          <p:nvPr/>
        </p:nvSpPr>
        <p:spPr>
          <a:xfrm>
            <a:off x="10001406" y="3224674"/>
            <a:ext cx="15430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miércoles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14">
            <a:extLst>
              <a:ext uri="{FF2B5EF4-FFF2-40B4-BE49-F238E27FC236}">
                <a16:creationId xmlns:a16="http://schemas.microsoft.com/office/drawing/2014/main" id="{987B37B0-769D-4E60-B58D-1007B525E722}"/>
              </a:ext>
            </a:extLst>
          </p:cNvPr>
          <p:cNvSpPr/>
          <p:nvPr/>
        </p:nvSpPr>
        <p:spPr>
          <a:xfrm>
            <a:off x="2628241" y="1136665"/>
            <a:ext cx="146127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quince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Rounded Corners 14">
            <a:extLst>
              <a:ext uri="{FF2B5EF4-FFF2-40B4-BE49-F238E27FC236}">
                <a16:creationId xmlns:a16="http://schemas.microsoft.com/office/drawing/2014/main" id="{987B37B0-769D-4E60-B58D-1007B525E722}"/>
              </a:ext>
            </a:extLst>
          </p:cNvPr>
          <p:cNvSpPr/>
          <p:nvPr/>
        </p:nvSpPr>
        <p:spPr>
          <a:xfrm>
            <a:off x="520997" y="4210230"/>
            <a:ext cx="1571108"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mayo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Rounded Corners 14">
            <a:extLst>
              <a:ext uri="{FF2B5EF4-FFF2-40B4-BE49-F238E27FC236}">
                <a16:creationId xmlns:a16="http://schemas.microsoft.com/office/drawing/2014/main" id="{987B37B0-769D-4E60-B58D-1007B525E722}"/>
              </a:ext>
            </a:extLst>
          </p:cNvPr>
          <p:cNvSpPr/>
          <p:nvPr/>
        </p:nvSpPr>
        <p:spPr>
          <a:xfrm>
            <a:off x="4366767" y="1118985"/>
            <a:ext cx="1563693"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compras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Rectangle: Rounded Corners 14">
            <a:extLst>
              <a:ext uri="{FF2B5EF4-FFF2-40B4-BE49-F238E27FC236}">
                <a16:creationId xmlns:a16="http://schemas.microsoft.com/office/drawing/2014/main" id="{987B37B0-769D-4E60-B58D-1007B525E722}"/>
              </a:ext>
            </a:extLst>
          </p:cNvPr>
          <p:cNvSpPr/>
          <p:nvPr/>
        </p:nvSpPr>
        <p:spPr>
          <a:xfrm>
            <a:off x="6221588" y="5855186"/>
            <a:ext cx="1590675"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trabajo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Rectangle: Rounded Corners 14">
            <a:extLst>
              <a:ext uri="{FF2B5EF4-FFF2-40B4-BE49-F238E27FC236}">
                <a16:creationId xmlns:a16="http://schemas.microsoft.com/office/drawing/2014/main" id="{987B37B0-769D-4E60-B58D-1007B525E722}"/>
              </a:ext>
            </a:extLst>
          </p:cNvPr>
          <p:cNvSpPr/>
          <p:nvPr/>
        </p:nvSpPr>
        <p:spPr>
          <a:xfrm>
            <a:off x="10001407" y="4509060"/>
            <a:ext cx="1583186" cy="45550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calor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Rectangle: Rounded Corners 14">
            <a:extLst>
              <a:ext uri="{FF2B5EF4-FFF2-40B4-BE49-F238E27FC236}">
                <a16:creationId xmlns:a16="http://schemas.microsoft.com/office/drawing/2014/main" id="{987B37B0-769D-4E60-B58D-1007B525E722}"/>
              </a:ext>
            </a:extLst>
          </p:cNvPr>
          <p:cNvSpPr/>
          <p:nvPr/>
        </p:nvSpPr>
        <p:spPr>
          <a:xfrm>
            <a:off x="516913" y="4830495"/>
            <a:ext cx="167076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mañana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Rectangle: Rounded Corners 14">
            <a:extLst>
              <a:ext uri="{FF2B5EF4-FFF2-40B4-BE49-F238E27FC236}">
                <a16:creationId xmlns:a16="http://schemas.microsoft.com/office/drawing/2014/main" id="{987B37B0-769D-4E60-B58D-1007B525E722}"/>
              </a:ext>
            </a:extLst>
          </p:cNvPr>
          <p:cNvSpPr/>
          <p:nvPr/>
        </p:nvSpPr>
        <p:spPr>
          <a:xfrm>
            <a:off x="6264894" y="1118985"/>
            <a:ext cx="1790219"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comentario</a:t>
            </a:r>
            <a:r>
              <a:rPr lang="en-GB" sz="2000" b="1" dirty="0" err="1">
                <a:solidFill>
                  <a:srgbClr val="4472C4">
                    <a:lumMod val="50000"/>
                  </a:srgbClr>
                </a:solidFill>
                <a:latin typeface="Century Gothic" panose="020F0302020204030204"/>
              </a:rPr>
              <a:t>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1" name="Rectangle: Rounded Corners 14">
            <a:extLst>
              <a:ext uri="{FF2B5EF4-FFF2-40B4-BE49-F238E27FC236}">
                <a16:creationId xmlns:a16="http://schemas.microsoft.com/office/drawing/2014/main" id="{987B37B0-769D-4E60-B58D-1007B525E722}"/>
              </a:ext>
            </a:extLst>
          </p:cNvPr>
          <p:cNvSpPr/>
          <p:nvPr/>
        </p:nvSpPr>
        <p:spPr>
          <a:xfrm>
            <a:off x="4538684" y="5833149"/>
            <a:ext cx="154305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primero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Rectangle: Rounded Corners 14">
            <a:extLst>
              <a:ext uri="{FF2B5EF4-FFF2-40B4-BE49-F238E27FC236}">
                <a16:creationId xmlns:a16="http://schemas.microsoft.com/office/drawing/2014/main" id="{987B37B0-769D-4E60-B58D-1007B525E722}"/>
              </a:ext>
            </a:extLst>
          </p:cNvPr>
          <p:cNvSpPr/>
          <p:nvPr/>
        </p:nvSpPr>
        <p:spPr>
          <a:xfrm>
            <a:off x="527061" y="1585201"/>
            <a:ext cx="1587487"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papel</a:t>
            </a:r>
            <a:r>
              <a:rPr lang="en-GB" sz="2000" b="1" dirty="0" err="1">
                <a:solidFill>
                  <a:srgbClr val="4472C4">
                    <a:lumMod val="50000"/>
                  </a:srgbClr>
                </a:solidFill>
                <a:latin typeface="Century Gothic" panose="020F0302020204030204"/>
              </a:rPr>
              <a:t>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Rectangle: Rounded Corners 14">
            <a:extLst>
              <a:ext uri="{FF2B5EF4-FFF2-40B4-BE49-F238E27FC236}">
                <a16:creationId xmlns:a16="http://schemas.microsoft.com/office/drawing/2014/main" id="{987B37B0-769D-4E60-B58D-1007B525E722}"/>
              </a:ext>
            </a:extLst>
          </p:cNvPr>
          <p:cNvSpPr/>
          <p:nvPr/>
        </p:nvSpPr>
        <p:spPr>
          <a:xfrm>
            <a:off x="8012470" y="5841561"/>
            <a:ext cx="17716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aunque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Rectangle: Rounded Corners 14">
            <a:extLst>
              <a:ext uri="{FF2B5EF4-FFF2-40B4-BE49-F238E27FC236}">
                <a16:creationId xmlns:a16="http://schemas.microsoft.com/office/drawing/2014/main" id="{987B37B0-769D-4E60-B58D-1007B525E722}"/>
              </a:ext>
            </a:extLst>
          </p:cNvPr>
          <p:cNvSpPr/>
          <p:nvPr/>
        </p:nvSpPr>
        <p:spPr>
          <a:xfrm>
            <a:off x="9994795" y="3876573"/>
            <a:ext cx="1568468"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mil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5" name="Rectangle: Rounded Corners 14">
            <a:extLst>
              <a:ext uri="{FF2B5EF4-FFF2-40B4-BE49-F238E27FC236}">
                <a16:creationId xmlns:a16="http://schemas.microsoft.com/office/drawing/2014/main" id="{987B37B0-769D-4E60-B58D-1007B525E722}"/>
              </a:ext>
            </a:extLst>
          </p:cNvPr>
          <p:cNvSpPr/>
          <p:nvPr/>
        </p:nvSpPr>
        <p:spPr>
          <a:xfrm>
            <a:off x="516914" y="2891032"/>
            <a:ext cx="1587498"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lunes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Rectangle: Rounded Corners 14">
            <a:extLst>
              <a:ext uri="{FF2B5EF4-FFF2-40B4-BE49-F238E27FC236}">
                <a16:creationId xmlns:a16="http://schemas.microsoft.com/office/drawing/2014/main" id="{987B37B0-769D-4E60-B58D-1007B525E722}"/>
              </a:ext>
            </a:extLst>
          </p:cNvPr>
          <p:cNvSpPr/>
          <p:nvPr/>
        </p:nvSpPr>
        <p:spPr>
          <a:xfrm>
            <a:off x="10005882" y="1871074"/>
            <a:ext cx="154305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tarea</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Rectangle: Rounded Corners 14">
            <a:extLst>
              <a:ext uri="{FF2B5EF4-FFF2-40B4-BE49-F238E27FC236}">
                <a16:creationId xmlns:a16="http://schemas.microsoft.com/office/drawing/2014/main" id="{987B37B0-769D-4E60-B58D-1007B525E722}"/>
              </a:ext>
            </a:extLst>
          </p:cNvPr>
          <p:cNvSpPr/>
          <p:nvPr/>
        </p:nvSpPr>
        <p:spPr>
          <a:xfrm>
            <a:off x="9984972" y="5106746"/>
            <a:ext cx="1746752"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demasiado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Rectangle: Rounded Corners 14">
            <a:extLst>
              <a:ext uri="{FF2B5EF4-FFF2-40B4-BE49-F238E27FC236}">
                <a16:creationId xmlns:a16="http://schemas.microsoft.com/office/drawing/2014/main" id="{987B37B0-769D-4E60-B58D-1007B525E722}"/>
              </a:ext>
            </a:extLst>
          </p:cNvPr>
          <p:cNvSpPr/>
          <p:nvPr/>
        </p:nvSpPr>
        <p:spPr>
          <a:xfrm>
            <a:off x="515326" y="3579356"/>
            <a:ext cx="16136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mucho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Rectangle: Rounded Corners 14">
            <a:extLst>
              <a:ext uri="{FF2B5EF4-FFF2-40B4-BE49-F238E27FC236}">
                <a16:creationId xmlns:a16="http://schemas.microsoft.com/office/drawing/2014/main" id="{987B37B0-769D-4E60-B58D-1007B525E722}"/>
              </a:ext>
            </a:extLst>
          </p:cNvPr>
          <p:cNvSpPr/>
          <p:nvPr/>
        </p:nvSpPr>
        <p:spPr>
          <a:xfrm>
            <a:off x="9984973" y="2553880"/>
            <a:ext cx="1599620"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Rectangle: Rounded Corners 14">
            <a:extLst>
              <a:ext uri="{FF2B5EF4-FFF2-40B4-BE49-F238E27FC236}">
                <a16:creationId xmlns:a16="http://schemas.microsoft.com/office/drawing/2014/main" id="{987B37B0-769D-4E60-B58D-1007B525E722}"/>
              </a:ext>
            </a:extLst>
          </p:cNvPr>
          <p:cNvSpPr/>
          <p:nvPr/>
        </p:nvSpPr>
        <p:spPr>
          <a:xfrm>
            <a:off x="2763256" y="5840743"/>
            <a:ext cx="15430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ejercicio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8" name="Rectangle: Rounded Corners 14">
            <a:extLst>
              <a:ext uri="{FF2B5EF4-FFF2-40B4-BE49-F238E27FC236}">
                <a16:creationId xmlns:a16="http://schemas.microsoft.com/office/drawing/2014/main" id="{987B37B0-769D-4E60-B58D-1007B525E722}"/>
              </a:ext>
            </a:extLst>
          </p:cNvPr>
          <p:cNvSpPr/>
          <p:nvPr/>
        </p:nvSpPr>
        <p:spPr>
          <a:xfrm>
            <a:off x="8172551" y="1118985"/>
            <a:ext cx="1716239"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diez</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1" name="Rectangle: Rounded Corners 14">
            <a:extLst>
              <a:ext uri="{FF2B5EF4-FFF2-40B4-BE49-F238E27FC236}">
                <a16:creationId xmlns:a16="http://schemas.microsoft.com/office/drawing/2014/main" id="{987B37B0-769D-4E60-B58D-1007B525E722}"/>
              </a:ext>
            </a:extLst>
          </p:cNvPr>
          <p:cNvSpPr/>
          <p:nvPr/>
        </p:nvSpPr>
        <p:spPr>
          <a:xfrm>
            <a:off x="522894" y="2213968"/>
            <a:ext cx="167906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traducción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4"/>
          <p:cNvSpPr/>
          <p:nvPr/>
        </p:nvSpPr>
        <p:spPr>
          <a:xfrm>
            <a:off x="6099277" y="3325714"/>
            <a:ext cx="741178" cy="225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a:solidFill>
                  <a:schemeClr val="accent1">
                    <a:lumMod val="50000"/>
                  </a:schemeClr>
                </a:solidFill>
              </a:rPr>
              <a:t>unos</a:t>
            </a:r>
          </a:p>
        </p:txBody>
      </p:sp>
      <p:sp>
        <p:nvSpPr>
          <p:cNvPr id="75" name="Rectangle 74"/>
          <p:cNvSpPr/>
          <p:nvPr/>
        </p:nvSpPr>
        <p:spPr>
          <a:xfrm>
            <a:off x="5138898" y="2686050"/>
            <a:ext cx="526238" cy="2438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al</a:t>
            </a:r>
          </a:p>
        </p:txBody>
      </p:sp>
      <p:sp>
        <p:nvSpPr>
          <p:cNvPr id="76" name="Rectangle 75"/>
          <p:cNvSpPr/>
          <p:nvPr/>
        </p:nvSpPr>
        <p:spPr>
          <a:xfrm>
            <a:off x="8551696" y="4207567"/>
            <a:ext cx="1129089" cy="2655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a:solidFill>
                  <a:schemeClr val="accent1">
                    <a:lumMod val="50000"/>
                  </a:schemeClr>
                </a:solidFill>
              </a:rPr>
              <a:t>pasado</a:t>
            </a:r>
          </a:p>
        </p:txBody>
      </p:sp>
      <p:sp>
        <p:nvSpPr>
          <p:cNvPr id="80" name="Rectangle 79"/>
          <p:cNvSpPr/>
          <p:nvPr/>
        </p:nvSpPr>
        <p:spPr>
          <a:xfrm>
            <a:off x="6736363" y="4201907"/>
            <a:ext cx="741178" cy="2655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accent1">
                    <a:lumMod val="50000"/>
                  </a:schemeClr>
                </a:solidFill>
              </a:rPr>
              <a:t>del</a:t>
            </a:r>
          </a:p>
        </p:txBody>
      </p:sp>
    </p:spTree>
    <p:extLst>
      <p:ext uri="{BB962C8B-B14F-4D97-AF65-F5344CB8AC3E}">
        <p14:creationId xmlns:p14="http://schemas.microsoft.com/office/powerpoint/2010/main" val="30625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9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1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2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1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0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08"/>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2" grpId="0" animBg="1"/>
      <p:bldP spid="39" grpId="0" animBg="1"/>
      <p:bldP spid="64" grpId="0" animBg="1"/>
      <p:bldP spid="105" grpId="0" animBg="1"/>
      <p:bldP spid="96" grpId="0" animBg="1"/>
      <p:bldP spid="72" grpId="0" animBg="1"/>
      <p:bldP spid="102" grpId="0" animBg="1"/>
      <p:bldP spid="111" grpId="0" animBg="1"/>
      <p:bldP spid="74" grpId="0" animBg="1"/>
      <p:bldP spid="94" grpId="0" animBg="1"/>
      <p:bldP spid="79" grpId="0" animBg="1"/>
      <p:bldP spid="125" grpId="0" animBg="1"/>
      <p:bldP spid="86" grpId="0" animBg="1"/>
      <p:bldP spid="88" grpId="0" animBg="1"/>
      <p:bldP spid="77" grpId="0" animBg="1"/>
      <p:bldP spid="91" grpId="0" animBg="1"/>
      <p:bldP spid="114" grpId="0" animBg="1"/>
      <p:bldP spid="108" grpId="0" animBg="1"/>
      <p:bldP spid="131" grpId="0" animBg="1"/>
      <p:bldP spid="5" grpId="0" animBg="1"/>
      <p:bldP spid="75" grpId="0" animBg="1"/>
      <p:bldP spid="76" grpId="0" animBg="1"/>
      <p:bldP spid="8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13" name="Picture 2" descr="Camp, Camping, Tent, Nature, Adventure, Travel, Night">
            <a:extLst>
              <a:ext uri="{FF2B5EF4-FFF2-40B4-BE49-F238E27FC236}">
                <a16:creationId xmlns:a16="http://schemas.microsoft.com/office/drawing/2014/main" id="{C2B5B93B-1370-2347-AFDD-EAB025BB73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03" r="24247"/>
          <a:stretch/>
        </p:blipFill>
        <p:spPr bwMode="auto">
          <a:xfrm>
            <a:off x="9843835" y="959498"/>
            <a:ext cx="2251333" cy="2590578"/>
          </a:xfrm>
          <a:prstGeom prst="rect">
            <a:avLst/>
          </a:prstGeom>
          <a:noFill/>
          <a:extLst>
            <a:ext uri="{909E8E84-426E-40DD-AFC4-6F175D3DCCD1}">
              <a14:hiddenFill xmlns:a14="http://schemas.microsoft.com/office/drawing/2010/main">
                <a:solidFill>
                  <a:srgbClr val="FFFFFF"/>
                </a:solidFill>
              </a14:hiddenFill>
            </a:ext>
          </a:extLst>
        </p:spPr>
      </p:pic>
      <p:sp>
        <p:nvSpPr>
          <p:cNvPr id="927" name="Google Shape;927;p33"/>
          <p:cNvSpPr txBox="1">
            <a:spLocks noGrp="1"/>
          </p:cNvSpPr>
          <p:nvPr>
            <p:ph type="title"/>
          </p:nvPr>
        </p:nvSpPr>
        <p:spPr>
          <a:xfrm>
            <a:off x="114239" y="63099"/>
            <a:ext cx="7670906" cy="896399"/>
          </a:xfrm>
          <a:prstGeom prst="rect">
            <a:avLst/>
          </a:prstGeom>
          <a:solidFill>
            <a:schemeClr val="bg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2520"/>
              <a:buFont typeface="Century Gothic"/>
              <a:buNone/>
            </a:pPr>
            <a:r>
              <a:rPr lang="en-GB" sz="2000" b="1" dirty="0"/>
              <a:t>Escribe </a:t>
            </a:r>
            <a:r>
              <a:rPr lang="en-GB" sz="2000" b="1" dirty="0" err="1"/>
              <a:t>otra</a:t>
            </a:r>
            <a:r>
              <a:rPr lang="en-GB" sz="2000" b="1" dirty="0"/>
              <a:t> </a:t>
            </a:r>
            <a:r>
              <a:rPr lang="en-GB" sz="2000" b="1" dirty="0" err="1"/>
              <a:t>versión</a:t>
            </a:r>
            <a:r>
              <a:rPr lang="en-GB" sz="2000" b="1" dirty="0"/>
              <a:t> del </a:t>
            </a:r>
            <a:r>
              <a:rPr lang="en-GB" sz="2000" b="1" dirty="0" err="1"/>
              <a:t>texto</a:t>
            </a:r>
            <a:r>
              <a:rPr lang="en-GB" sz="2000" b="1" dirty="0"/>
              <a:t>. </a:t>
            </a:r>
            <a:br>
              <a:rPr lang="en-GB" sz="2000" b="1" dirty="0"/>
            </a:br>
            <a:r>
              <a:rPr lang="en-GB" sz="2000" b="1" dirty="0" err="1"/>
              <a:t>Puedes</a:t>
            </a:r>
            <a:r>
              <a:rPr lang="en-GB" sz="2000" b="1" dirty="0"/>
              <a:t> </a:t>
            </a:r>
            <a:r>
              <a:rPr lang="en-GB" sz="2000" b="1" dirty="0" err="1"/>
              <a:t>cambiar</a:t>
            </a:r>
            <a:r>
              <a:rPr lang="en-GB" sz="2000" b="1" dirty="0"/>
              <a:t> las </a:t>
            </a:r>
            <a:r>
              <a:rPr lang="en-GB" sz="2000" b="1" dirty="0" err="1"/>
              <a:t>partes</a:t>
            </a:r>
            <a:r>
              <a:rPr lang="en-GB" sz="2000" b="1" dirty="0"/>
              <a:t> </a:t>
            </a:r>
            <a:r>
              <a:rPr lang="en-GB" sz="2000" b="1" dirty="0" err="1"/>
              <a:t>subrayadas</a:t>
            </a:r>
            <a:r>
              <a:rPr lang="en-GB" sz="2000" b="1" dirty="0"/>
              <a:t>.</a:t>
            </a:r>
            <a:endParaRPr sz="2000" dirty="0"/>
          </a:p>
        </p:txBody>
      </p:sp>
      <p:sp>
        <p:nvSpPr>
          <p:cNvPr id="928" name="Google Shape;928;p33"/>
          <p:cNvSpPr/>
          <p:nvPr/>
        </p:nvSpPr>
        <p:spPr>
          <a:xfrm>
            <a:off x="8267699" y="258166"/>
            <a:ext cx="36604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pic>
        <p:nvPicPr>
          <p:cNvPr id="11" name="Picture 2" descr="Free Moving Fire Cliparts, Download Free Clip Art, Free Clip Art ...">
            <a:extLst>
              <a:ext uri="{FF2B5EF4-FFF2-40B4-BE49-F238E27FC236}">
                <a16:creationId xmlns:a16="http://schemas.microsoft.com/office/drawing/2014/main" id="{ACD393F7-A196-7C44-BBDE-D3549156D16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36935" y="2766827"/>
            <a:ext cx="606799" cy="8735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Google Shape;909;p32">
            <a:extLst>
              <a:ext uri="{FF2B5EF4-FFF2-40B4-BE49-F238E27FC236}">
                <a16:creationId xmlns:a16="http://schemas.microsoft.com/office/drawing/2014/main" id="{1CE8BD31-B305-C04C-BE0B-273E54313890}"/>
              </a:ext>
            </a:extLst>
          </p:cNvPr>
          <p:cNvPicPr preferRelativeResize="0">
            <a:picLocks/>
          </p:cNvPicPr>
          <p:nvPr/>
        </p:nvPicPr>
        <p:blipFill rotWithShape="1">
          <a:blip r:embed="rId5" cstate="screen">
            <a:alphaModFix/>
            <a:extLst>
              <a:ext uri="{28A0092B-C50C-407E-A947-70E740481C1C}">
                <a14:useLocalDpi xmlns:a14="http://schemas.microsoft.com/office/drawing/2010/main"/>
              </a:ext>
            </a:extLst>
          </a:blip>
          <a:srcRect b="-889"/>
          <a:stretch/>
        </p:blipFill>
        <p:spPr>
          <a:xfrm>
            <a:off x="11234842" y="1839059"/>
            <a:ext cx="860326" cy="1855535"/>
          </a:xfrm>
          <a:prstGeom prst="rect">
            <a:avLst/>
          </a:prstGeom>
          <a:noFill/>
          <a:ln>
            <a:noFill/>
          </a:ln>
        </p:spPr>
      </p:pic>
      <p:pic>
        <p:nvPicPr>
          <p:cNvPr id="9" name="Imagen 8" descr="Dibujo animado de un personaje de caricatura&#10;&#10;Descripción generada automáticamente con confianza baja">
            <a:extLst>
              <a:ext uri="{FF2B5EF4-FFF2-40B4-BE49-F238E27FC236}">
                <a16:creationId xmlns:a16="http://schemas.microsoft.com/office/drawing/2014/main" id="{62DC3EBC-720A-EE4A-9F4F-9988DC8711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29" r="26951"/>
          <a:stretch/>
        </p:blipFill>
        <p:spPr>
          <a:xfrm flipH="1">
            <a:off x="10065264" y="1784792"/>
            <a:ext cx="771671" cy="1855535"/>
          </a:xfrm>
          <a:prstGeom prst="rect">
            <a:avLst/>
          </a:prstGeom>
        </p:spPr>
      </p:pic>
      <p:sp>
        <p:nvSpPr>
          <p:cNvPr id="2" name="CuadroTexto 1">
            <a:extLst>
              <a:ext uri="{FF2B5EF4-FFF2-40B4-BE49-F238E27FC236}">
                <a16:creationId xmlns:a16="http://schemas.microsoft.com/office/drawing/2014/main" id="{B3613658-D751-9741-ACE4-78ACF9FBB5C9}"/>
              </a:ext>
            </a:extLst>
          </p:cNvPr>
          <p:cNvSpPr txBox="1"/>
          <p:nvPr/>
        </p:nvSpPr>
        <p:spPr>
          <a:xfrm>
            <a:off x="96832" y="813675"/>
            <a:ext cx="9939646" cy="5940088"/>
          </a:xfrm>
          <a:prstGeom prst="rect">
            <a:avLst/>
          </a:prstGeom>
          <a:noFill/>
        </p:spPr>
        <p:txBody>
          <a:bodyPr wrap="square" rtlCol="0">
            <a:spAutoFit/>
          </a:bodyPr>
          <a:lstStyle/>
          <a:p>
            <a:pPr lvl="0">
              <a:lnSpc>
                <a:spcPct val="120000"/>
              </a:lnSpc>
            </a:pPr>
            <a:r>
              <a:rPr lang="en-GB" sz="2000" dirty="0">
                <a:solidFill>
                  <a:schemeClr val="accent5">
                    <a:lumMod val="50000"/>
                  </a:schemeClr>
                </a:solidFill>
                <a:ea typeface="Century Gothic"/>
                <a:cs typeface="Century Gothic"/>
                <a:sym typeface="Century Gothic"/>
              </a:rPr>
              <a:t>- Mira, hay miles de </a:t>
            </a:r>
            <a:r>
              <a:rPr lang="en-GB" sz="2000" dirty="0" err="1">
                <a:solidFill>
                  <a:schemeClr val="accent5">
                    <a:lumMod val="50000"/>
                  </a:schemeClr>
                </a:solidFill>
                <a:ea typeface="Century Gothic"/>
                <a:cs typeface="Century Gothic"/>
                <a:sym typeface="Century Gothic"/>
              </a:rPr>
              <a:t>estrellas</a:t>
            </a:r>
            <a:r>
              <a:rPr lang="en-GB" sz="2000" dirty="0">
                <a:solidFill>
                  <a:schemeClr val="accent5">
                    <a:lumMod val="50000"/>
                  </a:schemeClr>
                </a:solidFill>
                <a:ea typeface="Century Gothic"/>
                <a:cs typeface="Century Gothic"/>
                <a:sym typeface="Century Gothic"/>
              </a:rPr>
              <a:t> por </a:t>
            </a:r>
            <a:r>
              <a:rPr lang="en-GB" sz="2000" dirty="0" err="1">
                <a:solidFill>
                  <a:schemeClr val="accent5">
                    <a:lumMod val="50000"/>
                  </a:schemeClr>
                </a:solidFill>
                <a:ea typeface="Century Gothic"/>
                <a:cs typeface="Century Gothic"/>
                <a:sym typeface="Century Gothic"/>
              </a:rPr>
              <a:t>todas</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partes</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cielo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está</a:t>
            </a:r>
            <a:r>
              <a:rPr lang="en-GB" sz="2000" dirty="0">
                <a:solidFill>
                  <a:schemeClr val="accent5">
                    <a:lumMod val="50000"/>
                  </a:schemeClr>
                </a:solidFill>
                <a:ea typeface="Century Gothic"/>
                <a:cs typeface="Century Gothic"/>
                <a:sym typeface="Century Gothic"/>
              </a:rPr>
              <a:t> tan bonito! </a:t>
            </a:r>
            <a:r>
              <a:rPr lang="en-GB" sz="2000" dirty="0" err="1">
                <a:solidFill>
                  <a:schemeClr val="accent5">
                    <a:lumMod val="50000"/>
                  </a:schemeClr>
                </a:solidFill>
                <a:ea typeface="Century Gothic"/>
                <a:cs typeface="Century Gothic"/>
                <a:sym typeface="Century Gothic"/>
              </a:rPr>
              <a:t>Ahora</a:t>
            </a:r>
            <a:r>
              <a:rPr lang="en-GB" sz="2000"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hace</a:t>
            </a:r>
            <a:r>
              <a:rPr lang="en-GB" sz="2000" b="1" u="sng" dirty="0">
                <a:solidFill>
                  <a:schemeClr val="accent5">
                    <a:lumMod val="50000"/>
                  </a:schemeClr>
                </a:solidFill>
                <a:ea typeface="Century Gothic"/>
                <a:cs typeface="Century Gothic"/>
                <a:sym typeface="Century Gothic"/>
              </a:rPr>
              <a:t> fresco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pero</a:t>
            </a:r>
            <a:r>
              <a:rPr lang="en-GB" sz="2000"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yo</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hice</a:t>
            </a:r>
            <a:r>
              <a:rPr lang="en-GB" sz="2000" b="1" u="sng" dirty="0">
                <a:solidFill>
                  <a:schemeClr val="accent5">
                    <a:lumMod val="50000"/>
                  </a:schemeClr>
                </a:solidFill>
                <a:ea typeface="Century Gothic"/>
                <a:cs typeface="Century Gothic"/>
                <a:sym typeface="Century Gothic"/>
              </a:rPr>
              <a:t> un </a:t>
            </a:r>
            <a:r>
              <a:rPr lang="en-GB" sz="2000" b="1" u="sng" dirty="0" err="1">
                <a:solidFill>
                  <a:schemeClr val="accent5">
                    <a:lumMod val="50000"/>
                  </a:schemeClr>
                </a:solidFill>
                <a:ea typeface="Century Gothic"/>
                <a:cs typeface="Century Gothic"/>
                <a:sym typeface="Century Gothic"/>
              </a:rPr>
              <a:t>fuego</a:t>
            </a:r>
            <a:r>
              <a:rPr lang="en-GB" sz="2000" b="1" u="sng" dirty="0">
                <a:solidFill>
                  <a:schemeClr val="accent5">
                    <a:lumMod val="50000"/>
                  </a:schemeClr>
                </a:solidFill>
                <a:ea typeface="Century Gothic"/>
                <a:cs typeface="Century Gothic"/>
                <a:sym typeface="Century Gothic"/>
              </a:rPr>
              <a:t> antes</a:t>
            </a:r>
            <a:r>
              <a:rPr lang="en-GB" sz="2000" dirty="0">
                <a:solidFill>
                  <a:schemeClr val="accent5">
                    <a:lumMod val="50000"/>
                  </a:schemeClr>
                </a:solidFill>
                <a:ea typeface="Century Gothic"/>
                <a:cs typeface="Century Gothic"/>
                <a:sym typeface="Century Gothic"/>
              </a:rPr>
              <a:t>. Creo que </a:t>
            </a:r>
            <a:r>
              <a:rPr lang="en-GB" sz="2000" dirty="0" err="1">
                <a:solidFill>
                  <a:schemeClr val="accent5">
                    <a:lumMod val="50000"/>
                  </a:schemeClr>
                </a:solidFill>
                <a:ea typeface="Century Gothic"/>
                <a:cs typeface="Century Gothic"/>
                <a:sym typeface="Century Gothic"/>
              </a:rPr>
              <a:t>este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campamento</a:t>
            </a:r>
            <a:r>
              <a:rPr lang="en-GB" sz="2000" dirty="0">
                <a:solidFill>
                  <a:schemeClr val="accent5">
                    <a:lumMod val="50000"/>
                  </a:schemeClr>
                </a:solidFill>
                <a:ea typeface="Century Gothic"/>
                <a:cs typeface="Century Gothic"/>
                <a:sym typeface="Century Gothic"/>
              </a:rPr>
              <a:t> es perfecto </a:t>
            </a:r>
            <a:r>
              <a:rPr lang="en-GB" sz="2000" dirty="0" err="1">
                <a:solidFill>
                  <a:schemeClr val="accent5">
                    <a:lumMod val="50000"/>
                  </a:schemeClr>
                </a:solidFill>
                <a:ea typeface="Century Gothic"/>
                <a:cs typeface="Century Gothic"/>
                <a:sym typeface="Century Gothic"/>
              </a:rPr>
              <a:t>porque</a:t>
            </a:r>
            <a:r>
              <a:rPr lang="en-GB" sz="2000" dirty="0">
                <a:solidFill>
                  <a:schemeClr val="accent5">
                    <a:lumMod val="50000"/>
                  </a:schemeClr>
                </a:solidFill>
                <a:ea typeface="Century Gothic"/>
                <a:cs typeface="Century Gothic"/>
                <a:sym typeface="Century Gothic"/>
              </a:rPr>
              <a:t> no hay </a:t>
            </a:r>
            <a:r>
              <a:rPr lang="en-GB" sz="2000" dirty="0" err="1">
                <a:solidFill>
                  <a:schemeClr val="accent5">
                    <a:lumMod val="50000"/>
                  </a:schemeClr>
                </a:solidFill>
                <a:ea typeface="Century Gothic"/>
                <a:cs typeface="Century Gothic"/>
                <a:sym typeface="Century Gothic"/>
              </a:rPr>
              <a:t>mucha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gente</a:t>
            </a:r>
            <a:r>
              <a:rPr lang="en-GB" sz="2000"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Yo</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nunca</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hago</a:t>
            </a:r>
            <a:r>
              <a:rPr lang="en-GB" sz="2000" b="1" u="sng" dirty="0">
                <a:solidFill>
                  <a:schemeClr val="accent5">
                    <a:lumMod val="50000"/>
                  </a:schemeClr>
                </a:solidFill>
                <a:ea typeface="Century Gothic"/>
                <a:cs typeface="Century Gothic"/>
                <a:sym typeface="Century Gothic"/>
              </a:rPr>
              <a:t> fila para </a:t>
            </a:r>
            <a:r>
              <a:rPr lang="en-GB" sz="2000" b="1" u="sng" dirty="0" err="1">
                <a:solidFill>
                  <a:schemeClr val="accent5">
                    <a:lumMod val="50000"/>
                  </a:schemeClr>
                </a:solidFill>
                <a:ea typeface="Century Gothic"/>
                <a:cs typeface="Century Gothic"/>
                <a:sym typeface="Century Gothic"/>
              </a:rPr>
              <a:t>ir</a:t>
            </a:r>
            <a:r>
              <a:rPr lang="en-GB" sz="2000" b="1" u="sng" dirty="0">
                <a:solidFill>
                  <a:schemeClr val="accent5">
                    <a:lumMod val="50000"/>
                  </a:schemeClr>
                </a:solidFill>
                <a:ea typeface="Century Gothic"/>
                <a:cs typeface="Century Gothic"/>
                <a:sym typeface="Century Gothic"/>
              </a:rPr>
              <a:t> al </a:t>
            </a:r>
            <a:r>
              <a:rPr lang="en-GB" sz="2000" b="1" u="sng" dirty="0" err="1">
                <a:solidFill>
                  <a:schemeClr val="accent5">
                    <a:lumMod val="50000"/>
                  </a:schemeClr>
                </a:solidFill>
                <a:ea typeface="Century Gothic"/>
                <a:cs typeface="Century Gothic"/>
                <a:sym typeface="Century Gothic"/>
              </a:rPr>
              <a:t>baño</a:t>
            </a:r>
            <a:r>
              <a:rPr lang="en-GB" sz="2000" dirty="0">
                <a:solidFill>
                  <a:schemeClr val="accent5">
                    <a:lumMod val="50000"/>
                  </a:schemeClr>
                </a:solidFill>
                <a:ea typeface="Century Gothic"/>
                <a:cs typeface="Century Gothic"/>
                <a:sym typeface="Century Gothic"/>
              </a:rPr>
              <a:t>!  </a:t>
            </a:r>
          </a:p>
          <a:p>
            <a:pPr lvl="0">
              <a:lnSpc>
                <a:spcPct val="120000"/>
              </a:lnSpc>
            </a:pPr>
            <a:r>
              <a:rPr lang="en-GB" sz="2000" dirty="0">
                <a:solidFill>
                  <a:schemeClr val="accent5">
                    <a:lumMod val="50000"/>
                  </a:schemeClr>
                </a:solidFill>
                <a:ea typeface="Century Gothic"/>
                <a:cs typeface="Century Gothic"/>
                <a:sym typeface="Century Gothic"/>
              </a:rPr>
              <a:t>- Es </a:t>
            </a:r>
            <a:r>
              <a:rPr lang="en-GB" sz="2000" dirty="0" err="1">
                <a:solidFill>
                  <a:schemeClr val="accent5">
                    <a:lumMod val="50000"/>
                  </a:schemeClr>
                </a:solidFill>
                <a:ea typeface="Century Gothic"/>
                <a:cs typeface="Century Gothic"/>
                <a:sym typeface="Century Gothic"/>
              </a:rPr>
              <a:t>verdad</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aunque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cuando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yo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hago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acampada</a:t>
            </a:r>
            <a:r>
              <a:rPr lang="en-GB" sz="2000" dirty="0">
                <a:solidFill>
                  <a:schemeClr val="accent5">
                    <a:lumMod val="50000"/>
                  </a:schemeClr>
                </a:solidFill>
                <a:ea typeface="Century Gothic"/>
                <a:cs typeface="Century Gothic"/>
                <a:sym typeface="Century Gothic"/>
              </a:rPr>
              <a:t> libre ¡no hay </a:t>
            </a:r>
            <a:r>
              <a:rPr lang="en-GB" sz="2000" dirty="0" err="1">
                <a:solidFill>
                  <a:schemeClr val="accent5">
                    <a:lumMod val="50000"/>
                  </a:schemeClr>
                </a:solidFill>
                <a:ea typeface="Century Gothic"/>
                <a:cs typeface="Century Gothic"/>
                <a:sym typeface="Century Gothic"/>
              </a:rPr>
              <a:t>baño</a:t>
            </a:r>
            <a:r>
              <a:rPr lang="en-GB" sz="2000" dirty="0">
                <a:solidFill>
                  <a:schemeClr val="accent5">
                    <a:lumMod val="50000"/>
                  </a:schemeClr>
                </a:solidFill>
                <a:ea typeface="Century Gothic"/>
                <a:cs typeface="Century Gothic"/>
                <a:sym typeface="Century Gothic"/>
              </a:rPr>
              <a:t>!</a:t>
            </a:r>
          </a:p>
          <a:p>
            <a:pPr lvl="0">
              <a:lnSpc>
                <a:spcPct val="120000"/>
              </a:lnSpc>
            </a:pP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Qué</a:t>
            </a:r>
            <a:r>
              <a:rPr lang="en-GB" sz="2000" dirty="0">
                <a:solidFill>
                  <a:schemeClr val="accent5">
                    <a:lumMod val="50000"/>
                  </a:schemeClr>
                </a:solidFill>
                <a:ea typeface="Century Gothic"/>
                <a:cs typeface="Century Gothic"/>
                <a:sym typeface="Century Gothic"/>
              </a:rPr>
              <a:t> es la </a:t>
            </a:r>
            <a:r>
              <a:rPr lang="en-GB" sz="2000" dirty="0" err="1">
                <a:solidFill>
                  <a:schemeClr val="accent5">
                    <a:lumMod val="50000"/>
                  </a:schemeClr>
                </a:solidFill>
                <a:ea typeface="Century Gothic"/>
                <a:cs typeface="Century Gothic"/>
                <a:sym typeface="Century Gothic"/>
              </a:rPr>
              <a:t>acampada</a:t>
            </a:r>
            <a:r>
              <a:rPr lang="en-GB" sz="2000" dirty="0">
                <a:solidFill>
                  <a:schemeClr val="accent5">
                    <a:lumMod val="50000"/>
                  </a:schemeClr>
                </a:solidFill>
                <a:ea typeface="Century Gothic"/>
                <a:cs typeface="Century Gothic"/>
                <a:sym typeface="Century Gothic"/>
              </a:rPr>
              <a:t> libre? </a:t>
            </a:r>
          </a:p>
          <a:p>
            <a:pPr lvl="0">
              <a:lnSpc>
                <a:spcPct val="120000"/>
              </a:lnSpc>
            </a:pP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Pues</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ir</a:t>
            </a:r>
            <a:r>
              <a:rPr lang="en-GB" sz="2000" dirty="0">
                <a:solidFill>
                  <a:schemeClr val="accent5">
                    <a:lumMod val="50000"/>
                  </a:schemeClr>
                </a:solidFill>
                <a:ea typeface="Century Gothic"/>
                <a:cs typeface="Century Gothic"/>
                <a:sym typeface="Century Gothic"/>
              </a:rPr>
              <a:t> de </a:t>
            </a:r>
            <a:r>
              <a:rPr lang="en-GB" sz="2000" dirty="0" err="1">
                <a:solidFill>
                  <a:schemeClr val="accent5">
                    <a:lumMod val="50000"/>
                  </a:schemeClr>
                </a:solidFill>
                <a:ea typeface="Century Gothic"/>
                <a:cs typeface="Century Gothic"/>
                <a:sym typeface="Century Gothic"/>
              </a:rPr>
              <a:t>acampada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la </a:t>
            </a:r>
            <a:r>
              <a:rPr lang="en-GB" sz="2000" dirty="0" err="1">
                <a:solidFill>
                  <a:schemeClr val="accent5">
                    <a:lumMod val="50000"/>
                  </a:schemeClr>
                </a:solidFill>
                <a:ea typeface="Century Gothic"/>
                <a:cs typeface="Century Gothic"/>
                <a:sym typeface="Century Gothic"/>
              </a:rPr>
              <a:t>naturaleza</a:t>
            </a:r>
            <a:r>
              <a:rPr lang="en-GB" sz="2000" dirty="0">
                <a:solidFill>
                  <a:schemeClr val="accent5">
                    <a:lumMod val="50000"/>
                  </a:schemeClr>
                </a:solidFill>
                <a:ea typeface="Century Gothic"/>
                <a:cs typeface="Century Gothic"/>
                <a:sym typeface="Century Gothic"/>
              </a:rPr>
              <a:t>, no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un </a:t>
            </a:r>
            <a:r>
              <a:rPr lang="en-GB" sz="2000" dirty="0" err="1">
                <a:solidFill>
                  <a:schemeClr val="accent5">
                    <a:lumMod val="50000"/>
                  </a:schemeClr>
                </a:solidFill>
                <a:ea typeface="Century Gothic"/>
                <a:cs typeface="Century Gothic"/>
                <a:sym typeface="Century Gothic"/>
              </a:rPr>
              <a:t>campamento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España</a:t>
            </a:r>
            <a:r>
              <a:rPr lang="en-GB" sz="2000" dirty="0">
                <a:solidFill>
                  <a:schemeClr val="accent5">
                    <a:lumMod val="50000"/>
                  </a:schemeClr>
                </a:solidFill>
                <a:ea typeface="Century Gothic"/>
                <a:cs typeface="Century Gothic"/>
                <a:sym typeface="Century Gothic"/>
              </a:rPr>
              <a:t> es </a:t>
            </a:r>
            <a:r>
              <a:rPr lang="en-GB" sz="2000" dirty="0" err="1">
                <a:solidFill>
                  <a:schemeClr val="accent5">
                    <a:lumMod val="50000"/>
                  </a:schemeClr>
                </a:solidFill>
                <a:ea typeface="Century Gothic"/>
                <a:cs typeface="Century Gothic"/>
                <a:sym typeface="Century Gothic"/>
              </a:rPr>
              <a:t>ilegal</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pero</a:t>
            </a:r>
            <a:r>
              <a:rPr lang="en-GB" sz="2000" dirty="0">
                <a:solidFill>
                  <a:schemeClr val="accent5">
                    <a:lumMod val="50000"/>
                  </a:schemeClr>
                </a:solidFill>
                <a:ea typeface="Century Gothic"/>
                <a:cs typeface="Century Gothic"/>
                <a:sym typeface="Century Gothic"/>
              </a:rPr>
              <a:t> mi </a:t>
            </a:r>
            <a:r>
              <a:rPr lang="en-GB" sz="2000" dirty="0" err="1">
                <a:solidFill>
                  <a:schemeClr val="accent5">
                    <a:lumMod val="50000"/>
                  </a:schemeClr>
                </a:solidFill>
                <a:ea typeface="Century Gothic"/>
                <a:cs typeface="Century Gothic"/>
                <a:sym typeface="Century Gothic"/>
              </a:rPr>
              <a:t>tía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Chile es </a:t>
            </a:r>
            <a:r>
              <a:rPr lang="en-GB" sz="2000" dirty="0" err="1">
                <a:solidFill>
                  <a:schemeClr val="accent5">
                    <a:lumMod val="50000"/>
                  </a:schemeClr>
                </a:solidFill>
                <a:ea typeface="Century Gothic"/>
                <a:cs typeface="Century Gothic"/>
                <a:sym typeface="Century Gothic"/>
              </a:rPr>
              <a:t>muy</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loca</a:t>
            </a:r>
            <a:r>
              <a:rPr lang="en-GB" sz="2000" dirty="0">
                <a:solidFill>
                  <a:schemeClr val="accent5">
                    <a:lumMod val="50000"/>
                  </a:schemeClr>
                </a:solidFill>
                <a:ea typeface="Century Gothic"/>
                <a:cs typeface="Century Gothic"/>
                <a:sym typeface="Century Gothic"/>
              </a:rPr>
              <a:t>. A </a:t>
            </a:r>
            <a:r>
              <a:rPr lang="en-GB" sz="2000" dirty="0" err="1">
                <a:solidFill>
                  <a:schemeClr val="accent5">
                    <a:lumMod val="50000"/>
                  </a:schemeClr>
                </a:solidFill>
                <a:ea typeface="Century Gothic"/>
                <a:cs typeface="Century Gothic"/>
                <a:sym typeface="Century Gothic"/>
              </a:rPr>
              <a:t>veces</a:t>
            </a:r>
            <a:r>
              <a:rPr lang="en-GB" sz="2000"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ella</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hace</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cosas</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así</a:t>
            </a:r>
            <a:r>
              <a:rPr lang="en-GB" sz="2000" dirty="0">
                <a:solidFill>
                  <a:schemeClr val="accent5">
                    <a:lumMod val="50000"/>
                  </a:schemeClr>
                </a:solidFill>
                <a:ea typeface="Century Gothic"/>
                <a:cs typeface="Century Gothic"/>
                <a:sym typeface="Century Gothic"/>
              </a:rPr>
              <a:t>.</a:t>
            </a:r>
          </a:p>
          <a:p>
            <a:pPr lvl="0">
              <a:lnSpc>
                <a:spcPct val="120000"/>
              </a:lnSpc>
            </a:pPr>
            <a:r>
              <a:rPr lang="en-GB" sz="2000" dirty="0">
                <a:solidFill>
                  <a:schemeClr val="accent5">
                    <a:lumMod val="50000"/>
                  </a:schemeClr>
                </a:solidFill>
                <a:ea typeface="Century Gothic"/>
                <a:cs typeface="Century Gothic"/>
                <a:sym typeface="Century Gothic"/>
              </a:rPr>
              <a:t>- </a:t>
            </a:r>
            <a:r>
              <a:rPr lang="en-GB" sz="2000" b="1" u="sng" dirty="0">
                <a:solidFill>
                  <a:schemeClr val="accent5">
                    <a:lumMod val="50000"/>
                  </a:schemeClr>
                </a:solidFill>
                <a:ea typeface="Century Gothic"/>
                <a:cs typeface="Century Gothic"/>
                <a:sym typeface="Century Gothic"/>
              </a:rPr>
              <a:t>Tú </a:t>
            </a:r>
            <a:r>
              <a:rPr lang="en-GB" sz="2000" b="1" u="sng" dirty="0" err="1">
                <a:solidFill>
                  <a:schemeClr val="accent5">
                    <a:lumMod val="50000"/>
                  </a:schemeClr>
                </a:solidFill>
                <a:ea typeface="Century Gothic"/>
                <a:cs typeface="Century Gothic"/>
                <a:sym typeface="Century Gothic"/>
              </a:rPr>
              <a:t>hiciste</a:t>
            </a:r>
            <a:r>
              <a:rPr lang="en-GB" sz="2000" b="1" u="sng" dirty="0">
                <a:solidFill>
                  <a:schemeClr val="accent5">
                    <a:lumMod val="50000"/>
                  </a:schemeClr>
                </a:solidFill>
                <a:ea typeface="Century Gothic"/>
                <a:cs typeface="Century Gothic"/>
                <a:sym typeface="Century Gothic"/>
              </a:rPr>
              <a:t> un </a:t>
            </a:r>
            <a:r>
              <a:rPr lang="en-GB" sz="2000" b="1" u="sng" dirty="0" err="1">
                <a:solidFill>
                  <a:schemeClr val="accent5">
                    <a:lumMod val="50000"/>
                  </a:schemeClr>
                </a:solidFill>
                <a:ea typeface="Century Gothic"/>
                <a:cs typeface="Century Gothic"/>
                <a:sym typeface="Century Gothic"/>
              </a:rPr>
              <a:t>viaje</a:t>
            </a:r>
            <a:r>
              <a:rPr lang="en-GB" sz="2000" b="1" u="sng" dirty="0">
                <a:solidFill>
                  <a:schemeClr val="accent5">
                    <a:lumMod val="50000"/>
                  </a:schemeClr>
                </a:solidFill>
                <a:ea typeface="Century Gothic"/>
                <a:cs typeface="Century Gothic"/>
                <a:sym typeface="Century Gothic"/>
              </a:rPr>
              <a:t>  a Chile </a:t>
            </a:r>
            <a:r>
              <a:rPr lang="en-GB" sz="2000" dirty="0">
                <a:solidFill>
                  <a:schemeClr val="accent5">
                    <a:lumMod val="50000"/>
                  </a:schemeClr>
                </a:solidFill>
                <a:ea typeface="Century Gothic"/>
                <a:cs typeface="Century Gothic"/>
                <a:sym typeface="Century Gothic"/>
              </a:rPr>
              <a:t>con </a:t>
            </a:r>
            <a:r>
              <a:rPr lang="en-GB" sz="2000" dirty="0" err="1">
                <a:solidFill>
                  <a:schemeClr val="accent5">
                    <a:lumMod val="50000"/>
                  </a:schemeClr>
                </a:solidFill>
                <a:ea typeface="Century Gothic"/>
                <a:cs typeface="Century Gothic"/>
                <a:sym typeface="Century Gothic"/>
              </a:rPr>
              <a:t>tu</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tía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diciembre</a:t>
            </a:r>
            <a:r>
              <a:rPr lang="en-GB" sz="2000" dirty="0">
                <a:solidFill>
                  <a:schemeClr val="accent5">
                    <a:lumMod val="50000"/>
                  </a:schemeClr>
                </a:solidFill>
                <a:ea typeface="Century Gothic"/>
                <a:cs typeface="Century Gothic"/>
                <a:sym typeface="Century Gothic"/>
              </a:rPr>
              <a:t>, ¿no? ¿</a:t>
            </a:r>
            <a:r>
              <a:rPr lang="en-GB" sz="2000" dirty="0" err="1">
                <a:solidFill>
                  <a:schemeClr val="accent5">
                    <a:lumMod val="50000"/>
                  </a:schemeClr>
                </a:solidFill>
                <a:ea typeface="Century Gothic"/>
                <a:cs typeface="Century Gothic"/>
                <a:sym typeface="Century Gothic"/>
              </a:rPr>
              <a:t>Dónde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fuiste</a:t>
            </a:r>
            <a:r>
              <a:rPr lang="en-GB" sz="2000" dirty="0">
                <a:solidFill>
                  <a:schemeClr val="accent5">
                    <a:lumMod val="50000"/>
                  </a:schemeClr>
                </a:solidFill>
                <a:ea typeface="Century Gothic"/>
                <a:cs typeface="Century Gothic"/>
                <a:sym typeface="Century Gothic"/>
              </a:rPr>
              <a:t>?</a:t>
            </a:r>
          </a:p>
          <a:p>
            <a:pPr lvl="0">
              <a:lnSpc>
                <a:spcPct val="120000"/>
              </a:lnSpc>
            </a:pP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Sí</a:t>
            </a:r>
            <a:r>
              <a:rPr lang="en-GB" sz="2000"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ella</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hizo</a:t>
            </a:r>
            <a:r>
              <a:rPr lang="en-GB" sz="2000" b="1" u="sng" dirty="0">
                <a:solidFill>
                  <a:schemeClr val="accent5">
                    <a:lumMod val="50000"/>
                  </a:schemeClr>
                </a:solidFill>
                <a:ea typeface="Century Gothic"/>
                <a:cs typeface="Century Gothic"/>
                <a:sym typeface="Century Gothic"/>
              </a:rPr>
              <a:t> un </a:t>
            </a:r>
            <a:r>
              <a:rPr lang="en-GB" sz="2000" b="1" u="sng" dirty="0" err="1">
                <a:solidFill>
                  <a:schemeClr val="accent5">
                    <a:lumMod val="50000"/>
                  </a:schemeClr>
                </a:solidFill>
                <a:ea typeface="Century Gothic"/>
                <a:cs typeface="Century Gothic"/>
                <a:sym typeface="Century Gothic"/>
              </a:rPr>
              <a:t>trabajo</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en</a:t>
            </a:r>
            <a:r>
              <a:rPr lang="en-GB" sz="2000" b="1" u="sng" dirty="0">
                <a:solidFill>
                  <a:schemeClr val="accent5">
                    <a:lumMod val="50000"/>
                  </a:schemeClr>
                </a:solidFill>
                <a:ea typeface="Century Gothic"/>
                <a:cs typeface="Century Gothic"/>
                <a:sym typeface="Century Gothic"/>
              </a:rPr>
              <a:t> un </a:t>
            </a:r>
            <a:r>
              <a:rPr lang="en-GB" sz="2000" b="1" u="sng" dirty="0" err="1">
                <a:solidFill>
                  <a:schemeClr val="accent5">
                    <a:lumMod val="50000"/>
                  </a:schemeClr>
                </a:solidFill>
                <a:ea typeface="Century Gothic"/>
                <a:cs typeface="Century Gothic"/>
                <a:sym typeface="Century Gothic"/>
              </a:rPr>
              <a:t>parque</a:t>
            </a:r>
            <a:r>
              <a:rPr lang="en-GB" sz="2000" b="1" u="sng" dirty="0">
                <a:solidFill>
                  <a:schemeClr val="accent5">
                    <a:lumMod val="50000"/>
                  </a:schemeClr>
                </a:solidFill>
                <a:ea typeface="Century Gothic"/>
                <a:cs typeface="Century Gothic"/>
                <a:sym typeface="Century Gothic"/>
              </a:rPr>
              <a:t> natural</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Tierra del Fuego y</a:t>
            </a:r>
          </a:p>
          <a:p>
            <a:pPr lvl="0">
              <a:lnSpc>
                <a:spcPct val="120000"/>
              </a:lnSpc>
            </a:pPr>
            <a:r>
              <a:rPr lang="en-GB" sz="2000" b="1" u="sng" dirty="0" err="1">
                <a:solidFill>
                  <a:schemeClr val="accent5">
                    <a:lumMod val="50000"/>
                  </a:schemeClr>
                </a:solidFill>
                <a:ea typeface="Century Gothic"/>
                <a:cs typeface="Century Gothic"/>
                <a:sym typeface="Century Gothic"/>
              </a:rPr>
              <a:t>yo</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hice</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muchas</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actividades</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allí</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también</a:t>
            </a:r>
            <a:r>
              <a:rPr lang="en-GB" sz="2000" dirty="0">
                <a:solidFill>
                  <a:schemeClr val="accent5">
                    <a:lumMod val="50000"/>
                  </a:schemeClr>
                </a:solidFill>
                <a:ea typeface="Century Gothic"/>
                <a:cs typeface="Century Gothic"/>
                <a:sym typeface="Century Gothic"/>
              </a:rPr>
              <a:t>.</a:t>
            </a:r>
          </a:p>
          <a:p>
            <a:pPr lvl="0">
              <a:lnSpc>
                <a:spcPct val="120000"/>
              </a:lnSpc>
            </a:pP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Entonces</a:t>
            </a:r>
            <a:r>
              <a:rPr lang="en-GB" sz="2000"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tú</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hiciste</a:t>
            </a:r>
            <a:r>
              <a:rPr lang="en-GB" sz="2000" b="1" u="sng" dirty="0">
                <a:solidFill>
                  <a:schemeClr val="accent5">
                    <a:lumMod val="50000"/>
                  </a:schemeClr>
                </a:solidFill>
                <a:ea typeface="Century Gothic"/>
                <a:cs typeface="Century Gothic"/>
                <a:sym typeface="Century Gothic"/>
              </a:rPr>
              <a:t> un </a:t>
            </a:r>
            <a:r>
              <a:rPr lang="en-GB" sz="2000" b="1" u="sng" dirty="0" err="1">
                <a:solidFill>
                  <a:schemeClr val="accent5">
                    <a:lumMod val="50000"/>
                  </a:schemeClr>
                </a:solidFill>
                <a:ea typeface="Century Gothic"/>
                <a:cs typeface="Century Gothic"/>
                <a:sym typeface="Century Gothic"/>
              </a:rPr>
              <a:t>esfuerzo</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muy</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grande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diciembre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hace</a:t>
            </a:r>
            <a:r>
              <a:rPr lang="en-GB" sz="2000" dirty="0">
                <a:solidFill>
                  <a:schemeClr val="accent5">
                    <a:lumMod val="50000"/>
                  </a:schemeClr>
                </a:solidFill>
                <a:ea typeface="Century Gothic"/>
                <a:cs typeface="Century Gothic"/>
                <a:sym typeface="Century Gothic"/>
              </a:rPr>
              <a:t> mal </a:t>
            </a:r>
            <a:r>
              <a:rPr lang="en-GB" sz="2000" dirty="0" err="1">
                <a:solidFill>
                  <a:schemeClr val="accent5">
                    <a:lumMod val="50000"/>
                  </a:schemeClr>
                </a:solidFill>
                <a:ea typeface="Century Gothic"/>
                <a:cs typeface="Century Gothic"/>
                <a:sym typeface="Century Gothic"/>
              </a:rPr>
              <a:t>tiempo</a:t>
            </a:r>
            <a:r>
              <a:rPr lang="en-GB" sz="2000" dirty="0">
                <a:solidFill>
                  <a:schemeClr val="accent5">
                    <a:lumMod val="50000"/>
                  </a:schemeClr>
                </a:solidFill>
                <a:ea typeface="Century Gothic"/>
                <a:cs typeface="Century Gothic"/>
                <a:sym typeface="Century Gothic"/>
              </a:rPr>
              <a:t>!</a:t>
            </a:r>
          </a:p>
          <a:p>
            <a:pPr lvl="0">
              <a:lnSpc>
                <a:spcPct val="120000"/>
              </a:lnSpc>
            </a:pPr>
            <a:r>
              <a:rPr lang="en-GB" sz="2000" dirty="0">
                <a:solidFill>
                  <a:schemeClr val="accent5">
                    <a:lumMod val="50000"/>
                  </a:schemeClr>
                </a:solidFill>
                <a:ea typeface="Century Gothic"/>
                <a:cs typeface="Century Gothic"/>
                <a:sym typeface="Century Gothic"/>
              </a:rPr>
              <a:t>- Bueno, el </a:t>
            </a:r>
            <a:r>
              <a:rPr lang="en-GB" sz="2000" dirty="0" err="1">
                <a:solidFill>
                  <a:schemeClr val="accent5">
                    <a:lumMod val="50000"/>
                  </a:schemeClr>
                </a:solidFill>
                <a:ea typeface="Century Gothic"/>
                <a:cs typeface="Century Gothic"/>
                <a:sym typeface="Century Gothic"/>
              </a:rPr>
              <a:t>clima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Chile no es </a:t>
            </a:r>
            <a:r>
              <a:rPr lang="en-GB" sz="2000" dirty="0" err="1">
                <a:solidFill>
                  <a:schemeClr val="accent5">
                    <a:lumMod val="50000"/>
                  </a:schemeClr>
                </a:solidFill>
                <a:ea typeface="Century Gothic"/>
                <a:cs typeface="Century Gothic"/>
                <a:sym typeface="Century Gothic"/>
              </a:rPr>
              <a:t>como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España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Allí</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verano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comienza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diciembre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cuando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fui</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año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pasado</a:t>
            </a:r>
            <a:r>
              <a:rPr lang="en-GB" sz="2000"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hizo</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veintiocho</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grados</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Aunque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norte</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desierto</a:t>
            </a:r>
            <a:r>
              <a:rPr lang="en-GB" sz="2000" dirty="0">
                <a:solidFill>
                  <a:schemeClr val="accent5">
                    <a:lumMod val="50000"/>
                  </a:schemeClr>
                </a:solidFill>
                <a:ea typeface="Century Gothic"/>
                <a:cs typeface="Century Gothic"/>
                <a:sym typeface="Century Gothic"/>
              </a:rPr>
              <a:t>* de Atacama, no hay </a:t>
            </a:r>
            <a:r>
              <a:rPr lang="en-GB" sz="2000" dirty="0" err="1">
                <a:solidFill>
                  <a:schemeClr val="accent5">
                    <a:lumMod val="50000"/>
                  </a:schemeClr>
                </a:solidFill>
                <a:ea typeface="Century Gothic"/>
                <a:cs typeface="Century Gothic"/>
                <a:sym typeface="Century Gothic"/>
              </a:rPr>
              <a:t>lluvia</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casi</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nunca</a:t>
            </a:r>
            <a:r>
              <a:rPr lang="en-GB" sz="2000" dirty="0">
                <a:solidFill>
                  <a:schemeClr val="accent5">
                    <a:lumMod val="50000"/>
                  </a:schemeClr>
                </a:solidFill>
                <a:ea typeface="Century Gothic"/>
                <a:cs typeface="Century Gothic"/>
                <a:sym typeface="Century Gothic"/>
              </a:rPr>
              <a:t> y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el sur, </a:t>
            </a:r>
            <a:r>
              <a:rPr lang="en-GB" sz="2000" dirty="0" err="1">
                <a:solidFill>
                  <a:schemeClr val="accent5">
                    <a:lumMod val="50000"/>
                  </a:schemeClr>
                </a:solidFill>
                <a:ea typeface="Century Gothic"/>
                <a:cs typeface="Century Gothic"/>
                <a:sym typeface="Century Gothic"/>
              </a:rPr>
              <a:t>en</a:t>
            </a:r>
            <a:r>
              <a:rPr lang="en-GB" sz="2000" dirty="0">
                <a:solidFill>
                  <a:schemeClr val="accent5">
                    <a:lumMod val="50000"/>
                  </a:schemeClr>
                </a:solidFill>
                <a:ea typeface="Century Gothic"/>
                <a:cs typeface="Century Gothic"/>
                <a:sym typeface="Century Gothic"/>
              </a:rPr>
              <a:t> Patagonia, </a:t>
            </a:r>
            <a:r>
              <a:rPr lang="en-GB" sz="2000" b="1" u="sng" dirty="0" err="1">
                <a:solidFill>
                  <a:schemeClr val="accent5">
                    <a:lumMod val="50000"/>
                  </a:schemeClr>
                </a:solidFill>
                <a:ea typeface="Century Gothic"/>
                <a:cs typeface="Century Gothic"/>
                <a:sym typeface="Century Gothic"/>
              </a:rPr>
              <a:t>hace</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frío</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También</a:t>
            </a:r>
            <a:r>
              <a:rPr lang="en-GB" sz="2000" dirty="0">
                <a:solidFill>
                  <a:schemeClr val="accent5">
                    <a:lumMod val="50000"/>
                  </a:schemeClr>
                </a:solidFill>
                <a:ea typeface="Century Gothic"/>
                <a:cs typeface="Century Gothic"/>
                <a:sym typeface="Century Gothic"/>
              </a:rPr>
              <a:t> hay </a:t>
            </a:r>
            <a:r>
              <a:rPr lang="en-GB" sz="2000" dirty="0" err="1">
                <a:solidFill>
                  <a:schemeClr val="accent5">
                    <a:lumMod val="50000"/>
                  </a:schemeClr>
                </a:solidFill>
                <a:ea typeface="Century Gothic"/>
                <a:cs typeface="Century Gothic"/>
                <a:sym typeface="Century Gothic"/>
              </a:rPr>
              <a:t>pingüinos</a:t>
            </a:r>
            <a:r>
              <a:rPr lang="en-GB" sz="2000"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Yo</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hice</a:t>
            </a:r>
            <a:r>
              <a:rPr lang="en-GB" sz="2000" b="1" u="sng" dirty="0">
                <a:solidFill>
                  <a:schemeClr val="accent5">
                    <a:lumMod val="50000"/>
                  </a:schemeClr>
                </a:solidFill>
                <a:ea typeface="Century Gothic"/>
                <a:cs typeface="Century Gothic"/>
                <a:sym typeface="Century Gothic"/>
              </a:rPr>
              <a:t> </a:t>
            </a:r>
            <a:r>
              <a:rPr lang="en-GB" sz="2000" b="1" u="sng" dirty="0" err="1">
                <a:solidFill>
                  <a:schemeClr val="accent5">
                    <a:lumMod val="50000"/>
                  </a:schemeClr>
                </a:solidFill>
                <a:ea typeface="Century Gothic"/>
                <a:cs typeface="Century Gothic"/>
                <a:sym typeface="Century Gothic"/>
              </a:rPr>
              <a:t>vídeos</a:t>
            </a:r>
            <a:r>
              <a:rPr lang="en-GB" sz="2000" dirty="0">
                <a:solidFill>
                  <a:schemeClr val="accent5">
                    <a:lumMod val="50000"/>
                  </a:schemeClr>
                </a:solidFill>
                <a:ea typeface="Century Gothic"/>
                <a:cs typeface="Century Gothic"/>
                <a:sym typeface="Century Gothic"/>
              </a:rPr>
              <a:t> </a:t>
            </a:r>
            <a:r>
              <a:rPr lang="en-GB" sz="2000" dirty="0" err="1">
                <a:solidFill>
                  <a:schemeClr val="accent5">
                    <a:lumMod val="50000"/>
                  </a:schemeClr>
                </a:solidFill>
                <a:ea typeface="Century Gothic"/>
                <a:cs typeface="Century Gothic"/>
                <a:sym typeface="Century Gothic"/>
              </a:rPr>
              <a:t>todo</a:t>
            </a:r>
            <a:r>
              <a:rPr lang="en-GB" sz="2000" dirty="0">
                <a:solidFill>
                  <a:schemeClr val="accent5">
                    <a:lumMod val="50000"/>
                  </a:schemeClr>
                </a:solidFill>
                <a:ea typeface="Century Gothic"/>
                <a:cs typeface="Century Gothic"/>
                <a:sym typeface="Century Gothic"/>
              </a:rPr>
              <a:t> el </a:t>
            </a:r>
            <a:r>
              <a:rPr lang="en-GB" sz="2000" dirty="0" err="1">
                <a:solidFill>
                  <a:schemeClr val="accent5">
                    <a:lumMod val="50000"/>
                  </a:schemeClr>
                </a:solidFill>
                <a:ea typeface="Century Gothic"/>
                <a:cs typeface="Century Gothic"/>
                <a:sym typeface="Century Gothic"/>
              </a:rPr>
              <a:t>tiempo</a:t>
            </a:r>
            <a:r>
              <a:rPr lang="en-GB" sz="2000" dirty="0">
                <a:solidFill>
                  <a:schemeClr val="accent5">
                    <a:lumMod val="50000"/>
                  </a:schemeClr>
                </a:solidFill>
                <a:ea typeface="Century Gothic"/>
                <a:cs typeface="Century Gothic"/>
                <a:sym typeface="Century Gothic"/>
              </a:rPr>
              <a:t>.</a:t>
            </a:r>
            <a:endParaRPr lang="es-GB" sz="2000" dirty="0">
              <a:solidFill>
                <a:schemeClr val="accent5">
                  <a:lumMod val="50000"/>
                </a:schemeClr>
              </a:solidFill>
            </a:endParaRPr>
          </a:p>
          <a:p>
            <a:pPr algn="l"/>
            <a:endParaRPr lang="es-GB" sz="2000" dirty="0">
              <a:solidFill>
                <a:schemeClr val="accent5">
                  <a:lumMod val="50000"/>
                </a:schemeClr>
              </a:solidFill>
            </a:endParaRPr>
          </a:p>
        </p:txBody>
      </p:sp>
      <p:pic>
        <p:nvPicPr>
          <p:cNvPr id="1028" name="Picture 4" descr="brown mountain under blue sky">
            <a:extLst>
              <a:ext uri="{FF2B5EF4-FFF2-40B4-BE49-F238E27FC236}">
                <a16:creationId xmlns:a16="http://schemas.microsoft.com/office/drawing/2014/main" id="{2A357A49-F81F-E147-9737-AB07C87478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74820" y="3727056"/>
            <a:ext cx="1656758" cy="249466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7F802ED-654A-794D-A7D9-4EA56B25B7B9}"/>
              </a:ext>
            </a:extLst>
          </p:cNvPr>
          <p:cNvSpPr txBox="1"/>
          <p:nvPr/>
        </p:nvSpPr>
        <p:spPr>
          <a:xfrm>
            <a:off x="10391571" y="5908340"/>
            <a:ext cx="1497526" cy="400110"/>
          </a:xfrm>
          <a:prstGeom prst="rect">
            <a:avLst/>
          </a:prstGeom>
          <a:noFill/>
        </p:spPr>
        <p:txBody>
          <a:bodyPr wrap="none" rtlCol="0">
            <a:spAutoFit/>
          </a:bodyPr>
          <a:lstStyle/>
          <a:p>
            <a:pPr algn="l"/>
            <a:r>
              <a:rPr lang="es-GB" sz="2000" dirty="0">
                <a:solidFill>
                  <a:schemeClr val="accent5">
                    <a:lumMod val="50000"/>
                  </a:schemeClr>
                </a:solidFill>
                <a:highlight>
                  <a:srgbClr val="FBF0D5"/>
                </a:highlight>
              </a:rPr>
              <a:t>Patagonia</a:t>
            </a:r>
          </a:p>
        </p:txBody>
      </p:sp>
    </p:spTree>
    <p:extLst>
      <p:ext uri="{BB962C8B-B14F-4D97-AF65-F5344CB8AC3E}">
        <p14:creationId xmlns:p14="http://schemas.microsoft.com/office/powerpoint/2010/main" val="1096673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12" name="TextBox 11"/>
          <p:cNvSpPr txBox="1"/>
          <p:nvPr/>
        </p:nvSpPr>
        <p:spPr>
          <a:xfrm>
            <a:off x="225440" y="3535773"/>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25440" y="430516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225440" y="5040636"/>
            <a:ext cx="11066804" cy="1200329"/>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		</a:t>
            </a:r>
            <a:r>
              <a:rPr lang="en-GB" sz="2400" dirty="0">
                <a:solidFill>
                  <a:srgbClr val="5B9BD5">
                    <a:lumMod val="50000"/>
                  </a:srgbClr>
                </a:solidFill>
                <a:latin typeface="Century Gothic" panose="020B0502020202020204" pitchFamily="34" charset="0"/>
                <a:hlinkClick r:id="rId8"/>
              </a:rPr>
              <a:t>Year 9 Term 1.2 Week 1</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Year 9 Term 1.1 Week 4</a:t>
            </a:r>
            <a:br>
              <a:rPr lang="en-GB" sz="2400" dirty="0">
                <a:solidFill>
                  <a:srgbClr val="5B9BD5">
                    <a:lumMod val="50000"/>
                  </a:srgbClr>
                </a:solidFill>
                <a:latin typeface="Century Gothic" panose="020B0502020202020204" pitchFamily="34" charset="0"/>
              </a:rPr>
            </a:br>
            <a:endParaRPr lang="en-GB" sz="24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
        <p:nvSpPr>
          <p:cNvPr id="11" name="TextBox 10"/>
          <p:cNvSpPr txBox="1"/>
          <p:nvPr/>
        </p:nvSpPr>
        <p:spPr>
          <a:xfrm>
            <a:off x="167418" y="2741173"/>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5" name="Imagen 4" descr="Código QR&#10;&#10;Descripción generada automáticamente">
            <a:extLst>
              <a:ext uri="{FF2B5EF4-FFF2-40B4-BE49-F238E27FC236}">
                <a16:creationId xmlns:a16="http://schemas.microsoft.com/office/drawing/2014/main" id="{7752858E-5B1D-2742-B0A4-889855189E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0566" y="1877641"/>
            <a:ext cx="1838438" cy="1838438"/>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C8C67985-F25D-E947-A07D-652047283505}"/>
              </a:ext>
            </a:extLst>
          </p:cNvPr>
          <p:cNvSpPr/>
          <p:nvPr/>
        </p:nvSpPr>
        <p:spPr>
          <a:xfrm>
            <a:off x="674557" y="1789714"/>
            <a:ext cx="1154243" cy="80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 name="Rounded Rectangle 2">
            <a:extLst>
              <a:ext uri="{FF2B5EF4-FFF2-40B4-BE49-F238E27FC236}">
                <a16:creationId xmlns:a16="http://schemas.microsoft.com/office/drawing/2014/main" id="{D578714D-3580-C545-B5C1-E2A9449A0E26}"/>
              </a:ext>
            </a:extLst>
          </p:cNvPr>
          <p:cNvSpPr/>
          <p:nvPr/>
        </p:nvSpPr>
        <p:spPr>
          <a:xfrm>
            <a:off x="10073389" y="241211"/>
            <a:ext cx="1894271" cy="463517"/>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14" name="Google Shape;92;p5" descr="Table for exercises"/>
          <p:cNvGraphicFramePr/>
          <p:nvPr>
            <p:extLst>
              <p:ext uri="{D42A27DB-BD31-4B8C-83A1-F6EECF244321}">
                <p14:modId xmlns:p14="http://schemas.microsoft.com/office/powerpoint/2010/main" val="2766355779"/>
              </p:ext>
            </p:extLst>
          </p:nvPr>
        </p:nvGraphicFramePr>
        <p:xfrm>
          <a:off x="452589" y="1181863"/>
          <a:ext cx="9211010" cy="5062184"/>
        </p:xfrm>
        <a:graphic>
          <a:graphicData uri="http://schemas.openxmlformats.org/drawingml/2006/table">
            <a:tbl>
              <a:tblPr firstRow="1" bandRow="1">
                <a:noFill/>
              </a:tblPr>
              <a:tblGrid>
                <a:gridCol w="4411690">
                  <a:extLst>
                    <a:ext uri="{9D8B030D-6E8A-4147-A177-3AD203B41FA5}">
                      <a16:colId xmlns:a16="http://schemas.microsoft.com/office/drawing/2014/main" val="20000"/>
                    </a:ext>
                  </a:extLst>
                </a:gridCol>
                <a:gridCol w="1602004">
                  <a:extLst>
                    <a:ext uri="{9D8B030D-6E8A-4147-A177-3AD203B41FA5}">
                      <a16:colId xmlns:a16="http://schemas.microsoft.com/office/drawing/2014/main" val="20001"/>
                    </a:ext>
                  </a:extLst>
                </a:gridCol>
                <a:gridCol w="1598658">
                  <a:extLst>
                    <a:ext uri="{9D8B030D-6E8A-4147-A177-3AD203B41FA5}">
                      <a16:colId xmlns:a16="http://schemas.microsoft.com/office/drawing/2014/main" val="20002"/>
                    </a:ext>
                  </a:extLst>
                </a:gridCol>
                <a:gridCol w="1598658">
                  <a:extLst>
                    <a:ext uri="{9D8B030D-6E8A-4147-A177-3AD203B41FA5}">
                      <a16:colId xmlns:a16="http://schemas.microsoft.com/office/drawing/2014/main" val="696530618"/>
                    </a:ext>
                  </a:extLst>
                </a:gridCol>
              </a:tblGrid>
              <a:tr h="410826">
                <a:tc>
                  <a:txBody>
                    <a:bodyPr/>
                    <a:lstStyle/>
                    <a:p>
                      <a:pPr marL="0" marR="0" lvl="0" indent="0" algn="l" rtl="0">
                        <a:spcBef>
                          <a:spcPts val="0"/>
                        </a:spcBef>
                        <a:spcAft>
                          <a:spcPts val="0"/>
                        </a:spcAft>
                        <a:buNone/>
                      </a:pP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chemeClr val="accent5">
                              <a:lumMod val="50000"/>
                            </a:schemeClr>
                          </a:solidFill>
                        </a:rPr>
                        <a:t>el </a:t>
                      </a:r>
                      <a:r>
                        <a:rPr lang="en-GB" sz="2000" b="1" dirty="0" err="1">
                          <a:solidFill>
                            <a:schemeClr val="accent5">
                              <a:lumMod val="50000"/>
                            </a:schemeClr>
                          </a:solidFill>
                        </a:rPr>
                        <a:t>presente</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chemeClr val="accent5">
                              <a:lumMod val="50000"/>
                            </a:schemeClr>
                          </a:solidFill>
                        </a:rPr>
                        <a:t>el </a:t>
                      </a:r>
                      <a:r>
                        <a:rPr lang="en-GB" sz="2000" b="1" dirty="0" err="1">
                          <a:solidFill>
                            <a:schemeClr val="accent5">
                              <a:lumMod val="50000"/>
                            </a:schemeClr>
                          </a:solidFill>
                        </a:rPr>
                        <a:t>pasado</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s-ES" sz="2000" b="1" dirty="0">
                          <a:solidFill>
                            <a:schemeClr val="accent5">
                              <a:lumMod val="50000"/>
                            </a:schemeClr>
                          </a:solidFill>
                        </a:rPr>
                        <a:t>¿quién?</a:t>
                      </a:r>
                      <a:endParaRPr sz="2000" b="1"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0"/>
                  </a:ext>
                </a:extLst>
              </a:tr>
              <a:tr h="726837">
                <a:tc>
                  <a:txBody>
                    <a:bodyPr/>
                    <a:lstStyle/>
                    <a:p>
                      <a:pPr marL="0" marR="0" lvl="0" indent="0" algn="l" rtl="0">
                        <a:spcBef>
                          <a:spcPts val="0"/>
                        </a:spcBef>
                        <a:spcAft>
                          <a:spcPts val="0"/>
                        </a:spcAft>
                        <a:buNone/>
                      </a:pPr>
                      <a:r>
                        <a:rPr lang="es-ES" sz="2000" b="1" dirty="0">
                          <a:solidFill>
                            <a:schemeClr val="accent5">
                              <a:lumMod val="50000"/>
                            </a:schemeClr>
                          </a:solidFill>
                        </a:rPr>
                        <a:t>1. </a:t>
                      </a:r>
                      <a:r>
                        <a:rPr lang="es-ES" sz="2000" dirty="0">
                          <a:solidFill>
                            <a:schemeClr val="accent5">
                              <a:lumMod val="50000"/>
                            </a:schemeClr>
                          </a:solidFill>
                        </a:rPr>
                        <a:t>¿[</a:t>
                      </a:r>
                      <a:r>
                        <a:rPr lang="es-ES" sz="2000" i="1" dirty="0" err="1">
                          <a:solidFill>
                            <a:schemeClr val="accent5">
                              <a:lumMod val="50000"/>
                            </a:schemeClr>
                          </a:solidFill>
                        </a:rPr>
                        <a:t>When</a:t>
                      </a:r>
                      <a:r>
                        <a:rPr lang="es-ES" sz="2000" dirty="0">
                          <a:solidFill>
                            <a:schemeClr val="accent5">
                              <a:lumMod val="50000"/>
                            </a:schemeClr>
                          </a:solidFill>
                        </a:rPr>
                        <a:t>] haces el fuego?</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1"/>
                  </a:ext>
                </a:extLst>
              </a:tr>
              <a:tr h="726837">
                <a:tc>
                  <a:txBody>
                    <a:bodyPr/>
                    <a:lstStyle/>
                    <a:p>
                      <a:pPr marL="0" marR="0" lvl="0" indent="0" algn="l" rtl="0">
                        <a:spcBef>
                          <a:spcPts val="0"/>
                        </a:spcBef>
                        <a:spcAft>
                          <a:spcPts val="0"/>
                        </a:spcAft>
                        <a:buNone/>
                      </a:pPr>
                      <a:r>
                        <a:rPr lang="es-ES" sz="2000" b="1" dirty="0">
                          <a:solidFill>
                            <a:schemeClr val="accent5">
                              <a:lumMod val="50000"/>
                            </a:schemeClr>
                          </a:solidFill>
                        </a:rPr>
                        <a:t>2. </a:t>
                      </a:r>
                      <a:r>
                        <a:rPr lang="es-ES" sz="2000" dirty="0">
                          <a:solidFill>
                            <a:schemeClr val="accent5">
                              <a:lumMod val="50000"/>
                            </a:schemeClr>
                          </a:solidFill>
                        </a:rPr>
                        <a:t>¿[</a:t>
                      </a:r>
                      <a:r>
                        <a:rPr lang="es-ES" sz="2000" i="1" dirty="0" err="1">
                          <a:solidFill>
                            <a:schemeClr val="accent5">
                              <a:lumMod val="50000"/>
                            </a:schemeClr>
                          </a:solidFill>
                        </a:rPr>
                        <a:t>What</a:t>
                      </a:r>
                      <a:r>
                        <a:rPr lang="es-ES" sz="2000" dirty="0">
                          <a:solidFill>
                            <a:schemeClr val="accent5">
                              <a:lumMod val="50000"/>
                            </a:schemeClr>
                          </a:solidFill>
                        </a:rPr>
                        <a:t>] hace cuando hace frío?</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2"/>
                  </a:ext>
                </a:extLst>
              </a:tr>
              <a:tr h="726837">
                <a:tc>
                  <a:txBody>
                    <a:bodyPr/>
                    <a:lstStyle/>
                    <a:p>
                      <a:pPr marL="0" marR="0" lvl="0" indent="0" algn="l" rtl="0">
                        <a:spcBef>
                          <a:spcPts val="0"/>
                        </a:spcBef>
                        <a:spcAft>
                          <a:spcPts val="0"/>
                        </a:spcAft>
                        <a:buNone/>
                      </a:pPr>
                      <a:r>
                        <a:rPr lang="es-ES" sz="2000" b="1" dirty="0">
                          <a:solidFill>
                            <a:schemeClr val="accent5">
                              <a:lumMod val="50000"/>
                            </a:schemeClr>
                          </a:solidFill>
                        </a:rPr>
                        <a:t>3.</a:t>
                      </a:r>
                      <a:r>
                        <a:rPr lang="es-ES" sz="2000" dirty="0">
                          <a:solidFill>
                            <a:schemeClr val="accent5">
                              <a:lumMod val="50000"/>
                            </a:schemeClr>
                          </a:solidFill>
                        </a:rPr>
                        <a:t> ¿[</a:t>
                      </a:r>
                      <a:r>
                        <a:rPr lang="es-ES" sz="2000" i="1" dirty="0" err="1">
                          <a:solidFill>
                            <a:schemeClr val="accent5">
                              <a:lumMod val="50000"/>
                            </a:schemeClr>
                          </a:solidFill>
                        </a:rPr>
                        <a:t>How</a:t>
                      </a:r>
                      <a:r>
                        <a:rPr lang="es-ES" sz="2000" i="1" dirty="0">
                          <a:solidFill>
                            <a:schemeClr val="accent5">
                              <a:lumMod val="50000"/>
                            </a:schemeClr>
                          </a:solidFill>
                        </a:rPr>
                        <a:t> </a:t>
                      </a:r>
                      <a:r>
                        <a:rPr lang="es-ES" sz="2000" i="1" dirty="0" err="1">
                          <a:solidFill>
                            <a:schemeClr val="accent5">
                              <a:lumMod val="50000"/>
                            </a:schemeClr>
                          </a:solidFill>
                        </a:rPr>
                        <a:t>many</a:t>
                      </a:r>
                      <a:r>
                        <a:rPr lang="es-ES" sz="2000" dirty="0">
                          <a:solidFill>
                            <a:schemeClr val="accent5">
                              <a:lumMod val="50000"/>
                            </a:schemeClr>
                          </a:solidFill>
                        </a:rPr>
                        <a:t>] vídeos hizo?</a:t>
                      </a:r>
                      <a:r>
                        <a:rPr lang="es-ES" sz="2000" b="1" dirty="0">
                          <a:solidFill>
                            <a:schemeClr val="accent5">
                              <a:lumMod val="50000"/>
                            </a:schemeClr>
                          </a:solidFill>
                        </a:rPr>
                        <a:t> </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3"/>
                  </a:ext>
                </a:extLst>
              </a:tr>
              <a:tr h="726837">
                <a:tc>
                  <a:txBody>
                    <a:bodyPr/>
                    <a:lstStyle/>
                    <a:p>
                      <a:pPr marL="0" marR="0" lvl="0" indent="0" algn="l" rtl="0">
                        <a:spcBef>
                          <a:spcPts val="0"/>
                        </a:spcBef>
                        <a:spcAft>
                          <a:spcPts val="0"/>
                        </a:spcAft>
                        <a:buNone/>
                      </a:pPr>
                      <a:r>
                        <a:rPr lang="es-ES" sz="2000" b="1" dirty="0">
                          <a:solidFill>
                            <a:schemeClr val="accent5">
                              <a:lumMod val="50000"/>
                            </a:schemeClr>
                          </a:solidFill>
                        </a:rPr>
                        <a:t>4. </a:t>
                      </a:r>
                      <a:r>
                        <a:rPr lang="es-ES" sz="2000" dirty="0">
                          <a:solidFill>
                            <a:schemeClr val="accent5">
                              <a:lumMod val="50000"/>
                            </a:schemeClr>
                          </a:solidFill>
                        </a:rPr>
                        <a:t>¿[</a:t>
                      </a:r>
                      <a:r>
                        <a:rPr lang="es-ES" sz="2000" i="1" dirty="0" err="1">
                          <a:solidFill>
                            <a:schemeClr val="accent5">
                              <a:lumMod val="50000"/>
                            </a:schemeClr>
                          </a:solidFill>
                        </a:rPr>
                        <a:t>Which</a:t>
                      </a:r>
                      <a:r>
                        <a:rPr lang="es-ES" sz="2000" dirty="0">
                          <a:solidFill>
                            <a:schemeClr val="accent5">
                              <a:lumMod val="50000"/>
                            </a:schemeClr>
                          </a:solidFill>
                        </a:rPr>
                        <a:t>] es la actividad que haces por la mañana?</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4"/>
                  </a:ext>
                </a:extLst>
              </a:tr>
              <a:tr h="726837">
                <a:tc>
                  <a:txBody>
                    <a:bodyPr/>
                    <a:lstStyle/>
                    <a:p>
                      <a:pPr marL="0" marR="0" lvl="0" indent="0" algn="l" rtl="0">
                        <a:spcBef>
                          <a:spcPts val="0"/>
                        </a:spcBef>
                        <a:spcAft>
                          <a:spcPts val="0"/>
                        </a:spcAft>
                        <a:buNone/>
                      </a:pPr>
                      <a:r>
                        <a:rPr lang="es-ES" sz="2000" b="1" dirty="0">
                          <a:solidFill>
                            <a:schemeClr val="accent5">
                              <a:lumMod val="50000"/>
                            </a:schemeClr>
                          </a:solidFill>
                        </a:rPr>
                        <a:t>5. </a:t>
                      </a:r>
                      <a:r>
                        <a:rPr lang="es-ES" sz="2000" dirty="0">
                          <a:solidFill>
                            <a:schemeClr val="accent5">
                              <a:lumMod val="50000"/>
                            </a:schemeClr>
                          </a:solidFill>
                        </a:rPr>
                        <a:t>¿   [</a:t>
                      </a:r>
                      <a:r>
                        <a:rPr lang="es-ES" sz="2000" i="1" dirty="0" err="1">
                          <a:solidFill>
                            <a:schemeClr val="accent5">
                              <a:lumMod val="50000"/>
                            </a:schemeClr>
                          </a:solidFill>
                        </a:rPr>
                        <a:t>Why</a:t>
                      </a:r>
                      <a:r>
                        <a:rPr lang="es-ES" sz="2000" dirty="0">
                          <a:solidFill>
                            <a:schemeClr val="accent5">
                              <a:lumMod val="50000"/>
                            </a:schemeClr>
                          </a:solidFill>
                        </a:rPr>
                        <a:t>]   hiciste preguntas al profesor?</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212571357"/>
                  </a:ext>
                </a:extLst>
              </a:tr>
              <a:tr h="1017173">
                <a:tc>
                  <a:txBody>
                    <a:bodyPr/>
                    <a:lstStyle/>
                    <a:p>
                      <a:pPr marL="0" marR="0" lvl="0" indent="0" algn="l" rtl="0">
                        <a:spcBef>
                          <a:spcPts val="0"/>
                        </a:spcBef>
                        <a:spcAft>
                          <a:spcPts val="0"/>
                        </a:spcAft>
                        <a:buNone/>
                      </a:pPr>
                      <a:r>
                        <a:rPr lang="es-ES" sz="2000" b="1" dirty="0">
                          <a:solidFill>
                            <a:schemeClr val="accent5">
                              <a:lumMod val="50000"/>
                            </a:schemeClr>
                          </a:solidFill>
                        </a:rPr>
                        <a:t>6. </a:t>
                      </a:r>
                      <a:r>
                        <a:rPr lang="es-ES" sz="2000" dirty="0">
                          <a:solidFill>
                            <a:schemeClr val="accent5">
                              <a:lumMod val="50000"/>
                            </a:schemeClr>
                          </a:solidFill>
                        </a:rPr>
                        <a:t>¿[</a:t>
                      </a:r>
                      <a:r>
                        <a:rPr lang="es-ES" sz="2000" i="1" dirty="0" err="1">
                          <a:solidFill>
                            <a:schemeClr val="accent5">
                              <a:lumMod val="50000"/>
                            </a:schemeClr>
                          </a:solidFill>
                        </a:rPr>
                        <a:t>How</a:t>
                      </a:r>
                      <a:r>
                        <a:rPr lang="es-ES" sz="2000" i="1" dirty="0">
                          <a:solidFill>
                            <a:schemeClr val="accent5">
                              <a:lumMod val="50000"/>
                            </a:schemeClr>
                          </a:solidFill>
                        </a:rPr>
                        <a:t> </a:t>
                      </a:r>
                      <a:r>
                        <a:rPr lang="es-ES" sz="2000" i="1" dirty="0" err="1">
                          <a:solidFill>
                            <a:schemeClr val="accent5">
                              <a:lumMod val="50000"/>
                            </a:schemeClr>
                          </a:solidFill>
                        </a:rPr>
                        <a:t>much</a:t>
                      </a:r>
                      <a:r>
                        <a:rPr lang="es-ES" sz="2000" dirty="0">
                          <a:solidFill>
                            <a:schemeClr val="accent5">
                              <a:lumMod val="50000"/>
                            </a:schemeClr>
                          </a:solidFill>
                        </a:rPr>
                        <a:t>] daño hice a Hugo con la bicicleta en el accidente?</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980988508"/>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452589" y="274208"/>
            <a:ext cx="8935334"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Lee las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preguntas</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y escribe la palabra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correcta</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¿Es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el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presente</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o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el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pasado</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qué</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persona es?</a:t>
            </a:r>
            <a:endParaRPr kumimoji="0" lang="en-US"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9758304" y="288568"/>
            <a:ext cx="2433696" cy="400919"/>
          </a:xfrm>
        </p:spPr>
        <p:txBody>
          <a:bodyPr>
            <a:noAutofit/>
          </a:bodyPr>
          <a:lstStyle/>
          <a:p>
            <a:pPr algn="ctr"/>
            <a:r>
              <a:rPr lang="en-GB" sz="2000" b="1" dirty="0">
                <a:solidFill>
                  <a:prstClr val="white"/>
                </a:solidFill>
              </a:rPr>
              <a:t>leer / </a:t>
            </a:r>
            <a:r>
              <a:rPr lang="en-GB" sz="2000" b="1" dirty="0" err="1">
                <a:solidFill>
                  <a:prstClr val="white"/>
                </a:solidFill>
              </a:rPr>
              <a:t>escribir</a:t>
            </a:r>
            <a:endParaRPr lang="en-US" sz="2000" dirty="0"/>
          </a:p>
        </p:txBody>
      </p:sp>
      <p:pic>
        <p:nvPicPr>
          <p:cNvPr id="25" name="Picture 8" descr="green checkmark">
            <a:extLst>
              <a:ext uri="{FF2B5EF4-FFF2-40B4-BE49-F238E27FC236}">
                <a16:creationId xmlns:a16="http://schemas.microsoft.com/office/drawing/2014/main" id="{07685BF2-9BDB-0B4C-B346-8905C7A4A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849" y="1838585"/>
            <a:ext cx="395334" cy="411807"/>
          </a:xfrm>
          <a:prstGeom prst="rect">
            <a:avLst/>
          </a:prstGeom>
        </p:spPr>
      </p:pic>
      <p:pic>
        <p:nvPicPr>
          <p:cNvPr id="26" name="Picture 8" descr="green checkmark">
            <a:extLst>
              <a:ext uri="{FF2B5EF4-FFF2-40B4-BE49-F238E27FC236}">
                <a16:creationId xmlns:a16="http://schemas.microsoft.com/office/drawing/2014/main" id="{3AE8ECC9-C3C5-9A4A-A53D-5654F0584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849" y="2619668"/>
            <a:ext cx="395334" cy="411807"/>
          </a:xfrm>
          <a:prstGeom prst="rect">
            <a:avLst/>
          </a:prstGeom>
        </p:spPr>
      </p:pic>
      <p:pic>
        <p:nvPicPr>
          <p:cNvPr id="27" name="Picture 8" descr="green checkmark">
            <a:extLst>
              <a:ext uri="{FF2B5EF4-FFF2-40B4-BE49-F238E27FC236}">
                <a16:creationId xmlns:a16="http://schemas.microsoft.com/office/drawing/2014/main" id="{CC52BB67-1703-8D4F-AE9B-025EB13A5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814" y="3217865"/>
            <a:ext cx="395334" cy="411807"/>
          </a:xfrm>
          <a:prstGeom prst="rect">
            <a:avLst/>
          </a:prstGeom>
        </p:spPr>
      </p:pic>
      <p:pic>
        <p:nvPicPr>
          <p:cNvPr id="28" name="Picture 8" descr="green checkmark">
            <a:extLst>
              <a:ext uri="{FF2B5EF4-FFF2-40B4-BE49-F238E27FC236}">
                <a16:creationId xmlns:a16="http://schemas.microsoft.com/office/drawing/2014/main" id="{20507C22-0E7F-B34E-A4AE-1E156A4EC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849" y="3948490"/>
            <a:ext cx="395334" cy="411807"/>
          </a:xfrm>
          <a:prstGeom prst="rect">
            <a:avLst/>
          </a:prstGeom>
        </p:spPr>
      </p:pic>
      <p:pic>
        <p:nvPicPr>
          <p:cNvPr id="29" name="Picture 8" descr="green checkmark">
            <a:extLst>
              <a:ext uri="{FF2B5EF4-FFF2-40B4-BE49-F238E27FC236}">
                <a16:creationId xmlns:a16="http://schemas.microsoft.com/office/drawing/2014/main" id="{F6503814-02CF-534A-B898-BCF2FE3F7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814" y="4689422"/>
            <a:ext cx="395334" cy="411807"/>
          </a:xfrm>
          <a:prstGeom prst="rect">
            <a:avLst/>
          </a:prstGeom>
        </p:spPr>
      </p:pic>
      <p:pic>
        <p:nvPicPr>
          <p:cNvPr id="30" name="Picture 8" descr="green checkmark">
            <a:extLst>
              <a:ext uri="{FF2B5EF4-FFF2-40B4-BE49-F238E27FC236}">
                <a16:creationId xmlns:a16="http://schemas.microsoft.com/office/drawing/2014/main" id="{639975D6-40EB-B840-99A4-C5D1173ED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814" y="5530546"/>
            <a:ext cx="395334" cy="411807"/>
          </a:xfrm>
          <a:prstGeom prst="rect">
            <a:avLst/>
          </a:prstGeom>
        </p:spPr>
      </p:pic>
      <p:sp>
        <p:nvSpPr>
          <p:cNvPr id="31" name="CuadroTexto 30">
            <a:extLst>
              <a:ext uri="{FF2B5EF4-FFF2-40B4-BE49-F238E27FC236}">
                <a16:creationId xmlns:a16="http://schemas.microsoft.com/office/drawing/2014/main" id="{F6EB5FCC-82C7-0E44-A35B-31D571F30559}"/>
              </a:ext>
            </a:extLst>
          </p:cNvPr>
          <p:cNvSpPr txBox="1"/>
          <p:nvPr/>
        </p:nvSpPr>
        <p:spPr>
          <a:xfrm>
            <a:off x="9848023" y="1789714"/>
            <a:ext cx="2254257" cy="2246769"/>
          </a:xfrm>
          <a:prstGeom prst="rect">
            <a:avLst/>
          </a:prstGeom>
          <a:solidFill>
            <a:schemeClr val="accent6">
              <a:lumMod val="20000"/>
              <a:lumOff val="80000"/>
            </a:schemeClr>
          </a:solidFill>
        </p:spPr>
        <p:txBody>
          <a:bodyPr wrap="square" rtlCol="0">
            <a:spAutoFit/>
          </a:bodyPr>
          <a:lstStyle/>
          <a:p>
            <a:pPr algn="ctr"/>
            <a:r>
              <a:rPr lang="es-GB" sz="2000" b="1" dirty="0">
                <a:solidFill>
                  <a:schemeClr val="accent5">
                    <a:lumMod val="50000"/>
                  </a:schemeClr>
                </a:solidFill>
              </a:rPr>
              <a:t>Las palabras</a:t>
            </a:r>
          </a:p>
          <a:p>
            <a:pPr marL="342900" indent="-342900" algn="l">
              <a:buFont typeface="Arial" panose="020B0604020202020204" pitchFamily="34" charset="0"/>
              <a:buChar char="•"/>
            </a:pPr>
            <a:r>
              <a:rPr lang="es-GB" sz="2000" dirty="0">
                <a:solidFill>
                  <a:schemeClr val="accent5">
                    <a:lumMod val="50000"/>
                  </a:schemeClr>
                </a:solidFill>
              </a:rPr>
              <a:t>¿Cuántos?</a:t>
            </a:r>
          </a:p>
          <a:p>
            <a:pPr marL="342900" indent="-342900" algn="l">
              <a:buFont typeface="Arial" panose="020B0604020202020204" pitchFamily="34" charset="0"/>
              <a:buChar char="•"/>
            </a:pPr>
            <a:r>
              <a:rPr lang="es-GB" sz="2000" dirty="0">
                <a:solidFill>
                  <a:schemeClr val="accent5">
                    <a:lumMod val="50000"/>
                  </a:schemeClr>
                </a:solidFill>
              </a:rPr>
              <a:t>¿Cuándo?</a:t>
            </a:r>
          </a:p>
          <a:p>
            <a:pPr marL="342900" indent="-342900" algn="l">
              <a:buFont typeface="Arial" panose="020B0604020202020204" pitchFamily="34" charset="0"/>
              <a:buChar char="•"/>
            </a:pPr>
            <a:r>
              <a:rPr lang="es-GB" sz="2000" dirty="0">
                <a:solidFill>
                  <a:schemeClr val="accent5">
                    <a:lumMod val="50000"/>
                  </a:schemeClr>
                </a:solidFill>
              </a:rPr>
              <a:t>¿Qué?</a:t>
            </a:r>
          </a:p>
          <a:p>
            <a:pPr marL="342900" indent="-342900" algn="l">
              <a:buFont typeface="Arial" panose="020B0604020202020204" pitchFamily="34" charset="0"/>
              <a:buChar char="•"/>
            </a:pPr>
            <a:r>
              <a:rPr lang="es-GB" sz="2000" dirty="0">
                <a:solidFill>
                  <a:schemeClr val="accent5">
                    <a:lumMod val="50000"/>
                  </a:schemeClr>
                </a:solidFill>
              </a:rPr>
              <a:t>¿Cuál?</a:t>
            </a:r>
          </a:p>
          <a:p>
            <a:pPr marL="342900" indent="-342900" algn="l">
              <a:buFont typeface="Arial" panose="020B0604020202020204" pitchFamily="34" charset="0"/>
              <a:buChar char="•"/>
            </a:pPr>
            <a:r>
              <a:rPr lang="es-GB" sz="2000" dirty="0">
                <a:solidFill>
                  <a:schemeClr val="accent5">
                    <a:lumMod val="50000"/>
                  </a:schemeClr>
                </a:solidFill>
              </a:rPr>
              <a:t>¿Cuánto?</a:t>
            </a:r>
            <a:endParaRPr lang="en-GB" sz="2000" dirty="0">
              <a:solidFill>
                <a:schemeClr val="accent5">
                  <a:lumMod val="50000"/>
                </a:schemeClr>
              </a:solidFill>
            </a:endParaRPr>
          </a:p>
          <a:p>
            <a:pPr marL="342900" indent="-342900">
              <a:buFont typeface="Arial" panose="020B0604020202020204" pitchFamily="34" charset="0"/>
              <a:buChar char="•"/>
            </a:pPr>
            <a:r>
              <a:rPr lang="es-GB" sz="2000" dirty="0">
                <a:solidFill>
                  <a:schemeClr val="accent5">
                    <a:lumMod val="50000"/>
                  </a:schemeClr>
                </a:solidFill>
              </a:rPr>
              <a:t>¿</a:t>
            </a:r>
            <a:r>
              <a:rPr lang="en-GB" sz="2000" dirty="0">
                <a:solidFill>
                  <a:schemeClr val="accent5">
                    <a:lumMod val="50000"/>
                  </a:schemeClr>
                </a:solidFill>
              </a:rPr>
              <a:t>Por </a:t>
            </a:r>
            <a:r>
              <a:rPr lang="en-GB" sz="2000" dirty="0" err="1">
                <a:solidFill>
                  <a:schemeClr val="accent5">
                    <a:lumMod val="50000"/>
                  </a:schemeClr>
                </a:solidFill>
              </a:rPr>
              <a:t>qué</a:t>
            </a:r>
            <a:r>
              <a:rPr lang="en-GB" sz="2000" dirty="0">
                <a:solidFill>
                  <a:schemeClr val="accent5">
                    <a:lumMod val="50000"/>
                  </a:schemeClr>
                </a:solidFill>
              </a:rPr>
              <a:t>?</a:t>
            </a:r>
            <a:endParaRPr lang="es-GB" sz="2000" dirty="0">
              <a:solidFill>
                <a:schemeClr val="accent5">
                  <a:lumMod val="50000"/>
                </a:schemeClr>
              </a:solidFill>
            </a:endParaRPr>
          </a:p>
        </p:txBody>
      </p:sp>
      <p:sp>
        <p:nvSpPr>
          <p:cNvPr id="4" name="CuadroTexto 3">
            <a:extLst>
              <a:ext uri="{FF2B5EF4-FFF2-40B4-BE49-F238E27FC236}">
                <a16:creationId xmlns:a16="http://schemas.microsoft.com/office/drawing/2014/main" id="{0935F1DB-5F7F-5A45-8BC7-F11269145C73}"/>
              </a:ext>
            </a:extLst>
          </p:cNvPr>
          <p:cNvSpPr txBox="1"/>
          <p:nvPr/>
        </p:nvSpPr>
        <p:spPr>
          <a:xfrm>
            <a:off x="8635355" y="1798129"/>
            <a:ext cx="476412" cy="461665"/>
          </a:xfrm>
          <a:prstGeom prst="rect">
            <a:avLst/>
          </a:prstGeom>
          <a:noFill/>
        </p:spPr>
        <p:txBody>
          <a:bodyPr wrap="none" rtlCol="0">
            <a:spAutoFit/>
          </a:bodyPr>
          <a:lstStyle/>
          <a:p>
            <a:pPr algn="l"/>
            <a:r>
              <a:rPr lang="es-GB" sz="2400" dirty="0">
                <a:solidFill>
                  <a:schemeClr val="accent5">
                    <a:lumMod val="50000"/>
                  </a:schemeClr>
                </a:solidFill>
              </a:rPr>
              <a:t>tú</a:t>
            </a:r>
          </a:p>
        </p:txBody>
      </p:sp>
      <p:pic>
        <p:nvPicPr>
          <p:cNvPr id="32" name="Picture 2" descr="Free Moving Fire Cliparts, Download Free Clip Art, Free Clip Art ...">
            <a:extLst>
              <a:ext uri="{FF2B5EF4-FFF2-40B4-BE49-F238E27FC236}">
                <a16:creationId xmlns:a16="http://schemas.microsoft.com/office/drawing/2014/main" id="{66B12D63-1E35-C347-B1EC-1F97D1C073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40756" y="93136"/>
            <a:ext cx="660298" cy="95051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8" name="CuadroTexto 3">
            <a:extLst>
              <a:ext uri="{FF2B5EF4-FFF2-40B4-BE49-F238E27FC236}">
                <a16:creationId xmlns:a16="http://schemas.microsoft.com/office/drawing/2014/main" id="{C0978D5B-29AF-4345-BD80-A107246EBC9D}"/>
              </a:ext>
            </a:extLst>
          </p:cNvPr>
          <p:cNvSpPr txBox="1"/>
          <p:nvPr/>
        </p:nvSpPr>
        <p:spPr>
          <a:xfrm>
            <a:off x="8299526" y="2571690"/>
            <a:ext cx="1148071" cy="461665"/>
          </a:xfrm>
          <a:prstGeom prst="rect">
            <a:avLst/>
          </a:prstGeom>
          <a:noFill/>
        </p:spPr>
        <p:txBody>
          <a:bodyPr wrap="none" rtlCol="0">
            <a:spAutoFit/>
          </a:bodyPr>
          <a:lstStyle/>
          <a:p>
            <a:pPr algn="l"/>
            <a:r>
              <a:rPr lang="en-GB" sz="2400" dirty="0" err="1">
                <a:solidFill>
                  <a:schemeClr val="accent5">
                    <a:lumMod val="50000"/>
                  </a:schemeClr>
                </a:solidFill>
              </a:rPr>
              <a:t>él</a:t>
            </a:r>
            <a:r>
              <a:rPr lang="en-GB" sz="2400" dirty="0">
                <a:solidFill>
                  <a:schemeClr val="accent5">
                    <a:lumMod val="50000"/>
                  </a:schemeClr>
                </a:solidFill>
              </a:rPr>
              <a:t>, </a:t>
            </a:r>
            <a:r>
              <a:rPr lang="en-GB" sz="2400" dirty="0" err="1">
                <a:solidFill>
                  <a:schemeClr val="accent5">
                    <a:lumMod val="50000"/>
                  </a:schemeClr>
                </a:solidFill>
              </a:rPr>
              <a:t>ella</a:t>
            </a:r>
            <a:endParaRPr lang="es-GB" sz="2400" dirty="0">
              <a:solidFill>
                <a:schemeClr val="accent5">
                  <a:lumMod val="50000"/>
                </a:schemeClr>
              </a:solidFill>
            </a:endParaRPr>
          </a:p>
        </p:txBody>
      </p:sp>
      <p:sp>
        <p:nvSpPr>
          <p:cNvPr id="19" name="CuadroTexto 3">
            <a:extLst>
              <a:ext uri="{FF2B5EF4-FFF2-40B4-BE49-F238E27FC236}">
                <a16:creationId xmlns:a16="http://schemas.microsoft.com/office/drawing/2014/main" id="{39BE5ED0-7582-8848-B747-5E47428EB8BD}"/>
              </a:ext>
            </a:extLst>
          </p:cNvPr>
          <p:cNvSpPr txBox="1"/>
          <p:nvPr/>
        </p:nvSpPr>
        <p:spPr>
          <a:xfrm>
            <a:off x="8299526" y="3251967"/>
            <a:ext cx="1148071" cy="461665"/>
          </a:xfrm>
          <a:prstGeom prst="rect">
            <a:avLst/>
          </a:prstGeom>
          <a:noFill/>
        </p:spPr>
        <p:txBody>
          <a:bodyPr wrap="none" rtlCol="0">
            <a:spAutoFit/>
          </a:bodyPr>
          <a:lstStyle/>
          <a:p>
            <a:pPr algn="l"/>
            <a:r>
              <a:rPr lang="en-GB" sz="2400" dirty="0" err="1">
                <a:solidFill>
                  <a:schemeClr val="accent5">
                    <a:lumMod val="50000"/>
                  </a:schemeClr>
                </a:solidFill>
              </a:rPr>
              <a:t>él</a:t>
            </a:r>
            <a:r>
              <a:rPr lang="en-GB" sz="2400" dirty="0">
                <a:solidFill>
                  <a:schemeClr val="accent5">
                    <a:lumMod val="50000"/>
                  </a:schemeClr>
                </a:solidFill>
              </a:rPr>
              <a:t>, </a:t>
            </a:r>
            <a:r>
              <a:rPr lang="en-GB" sz="2400" dirty="0" err="1">
                <a:solidFill>
                  <a:schemeClr val="accent5">
                    <a:lumMod val="50000"/>
                  </a:schemeClr>
                </a:solidFill>
              </a:rPr>
              <a:t>ella</a:t>
            </a:r>
            <a:endParaRPr lang="es-GB" sz="2400" dirty="0">
              <a:solidFill>
                <a:schemeClr val="accent5">
                  <a:lumMod val="50000"/>
                </a:schemeClr>
              </a:solidFill>
            </a:endParaRPr>
          </a:p>
        </p:txBody>
      </p:sp>
      <p:sp>
        <p:nvSpPr>
          <p:cNvPr id="21" name="CuadroTexto 3">
            <a:extLst>
              <a:ext uri="{FF2B5EF4-FFF2-40B4-BE49-F238E27FC236}">
                <a16:creationId xmlns:a16="http://schemas.microsoft.com/office/drawing/2014/main" id="{DFB4DEE9-774E-3E40-94EC-4D71ACFBDF3E}"/>
              </a:ext>
            </a:extLst>
          </p:cNvPr>
          <p:cNvSpPr txBox="1"/>
          <p:nvPr/>
        </p:nvSpPr>
        <p:spPr>
          <a:xfrm>
            <a:off x="8635355" y="3989929"/>
            <a:ext cx="476412" cy="461665"/>
          </a:xfrm>
          <a:prstGeom prst="rect">
            <a:avLst/>
          </a:prstGeom>
          <a:noFill/>
        </p:spPr>
        <p:txBody>
          <a:bodyPr wrap="none" rtlCol="0">
            <a:spAutoFit/>
          </a:bodyPr>
          <a:lstStyle/>
          <a:p>
            <a:pPr algn="l"/>
            <a:r>
              <a:rPr lang="es-GB" sz="2400" dirty="0">
                <a:solidFill>
                  <a:schemeClr val="accent5">
                    <a:lumMod val="50000"/>
                  </a:schemeClr>
                </a:solidFill>
              </a:rPr>
              <a:t>tú</a:t>
            </a:r>
          </a:p>
        </p:txBody>
      </p:sp>
      <p:sp>
        <p:nvSpPr>
          <p:cNvPr id="22" name="CuadroTexto 3">
            <a:extLst>
              <a:ext uri="{FF2B5EF4-FFF2-40B4-BE49-F238E27FC236}">
                <a16:creationId xmlns:a16="http://schemas.microsoft.com/office/drawing/2014/main" id="{85423918-BFCF-E54C-A61B-4C90CE771B9A}"/>
              </a:ext>
            </a:extLst>
          </p:cNvPr>
          <p:cNvSpPr txBox="1"/>
          <p:nvPr/>
        </p:nvSpPr>
        <p:spPr>
          <a:xfrm>
            <a:off x="8635355" y="4640561"/>
            <a:ext cx="476412" cy="461665"/>
          </a:xfrm>
          <a:prstGeom prst="rect">
            <a:avLst/>
          </a:prstGeom>
          <a:noFill/>
        </p:spPr>
        <p:txBody>
          <a:bodyPr wrap="none" rtlCol="0">
            <a:spAutoFit/>
          </a:bodyPr>
          <a:lstStyle/>
          <a:p>
            <a:pPr algn="l"/>
            <a:r>
              <a:rPr lang="es-GB" sz="2400" dirty="0">
                <a:solidFill>
                  <a:schemeClr val="accent5">
                    <a:lumMod val="50000"/>
                  </a:schemeClr>
                </a:solidFill>
              </a:rPr>
              <a:t>tú</a:t>
            </a:r>
          </a:p>
        </p:txBody>
      </p:sp>
      <p:sp>
        <p:nvSpPr>
          <p:cNvPr id="24" name="CuadroTexto 3">
            <a:extLst>
              <a:ext uri="{FF2B5EF4-FFF2-40B4-BE49-F238E27FC236}">
                <a16:creationId xmlns:a16="http://schemas.microsoft.com/office/drawing/2014/main" id="{1A9D0C27-3AF5-084C-A650-8227DF79F221}"/>
              </a:ext>
            </a:extLst>
          </p:cNvPr>
          <p:cNvSpPr txBox="1"/>
          <p:nvPr/>
        </p:nvSpPr>
        <p:spPr>
          <a:xfrm>
            <a:off x="8597684" y="5609356"/>
            <a:ext cx="551754" cy="461665"/>
          </a:xfrm>
          <a:prstGeom prst="rect">
            <a:avLst/>
          </a:prstGeom>
          <a:noFill/>
        </p:spPr>
        <p:txBody>
          <a:bodyPr wrap="non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pic>
        <p:nvPicPr>
          <p:cNvPr id="1026" name="Picture 2" descr="Bicycle, Bike, Downhill, Stumpjumper, Full-Suspension">
            <a:extLst>
              <a:ext uri="{FF2B5EF4-FFF2-40B4-BE49-F238E27FC236}">
                <a16:creationId xmlns:a16="http://schemas.microsoft.com/office/drawing/2014/main" id="{FD91E4C5-F2AC-BA40-AA10-5E9239B44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6748" y="4954744"/>
            <a:ext cx="1981107" cy="114325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a:extLst>
              <a:ext uri="{FF2B5EF4-FFF2-40B4-BE49-F238E27FC236}">
                <a16:creationId xmlns:a16="http://schemas.microsoft.com/office/drawing/2014/main" id="{06515AEB-3C8E-A644-AAF8-E5D4232F1166}"/>
              </a:ext>
            </a:extLst>
          </p:cNvPr>
          <p:cNvSpPr/>
          <p:nvPr/>
        </p:nvSpPr>
        <p:spPr>
          <a:xfrm>
            <a:off x="9822377" y="5465598"/>
            <a:ext cx="580926" cy="656722"/>
          </a:xfrm>
          <a:prstGeom prst="irregularSeal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BD93FAE0-4E2F-7F43-B078-1C0E12971BD0}"/>
              </a:ext>
            </a:extLst>
          </p:cNvPr>
          <p:cNvSpPr txBox="1"/>
          <p:nvPr/>
        </p:nvSpPr>
        <p:spPr>
          <a:xfrm>
            <a:off x="530788" y="1799245"/>
            <a:ext cx="3781541" cy="400110"/>
          </a:xfrm>
          <a:prstGeom prst="rect">
            <a:avLst/>
          </a:prstGeom>
          <a:solidFill>
            <a:schemeClr val="bg1"/>
          </a:solidFill>
        </p:spPr>
        <p:txBody>
          <a:bodyPr wrap="square" rtlCol="0">
            <a:spAutoFit/>
          </a:bodyPr>
          <a:lstStyle/>
          <a:p>
            <a:pPr algn="l"/>
            <a:r>
              <a:rPr lang="es-GB" sz="2000" b="1" dirty="0">
                <a:solidFill>
                  <a:schemeClr val="accent5">
                    <a:lumMod val="50000"/>
                  </a:schemeClr>
                </a:solidFill>
              </a:rPr>
              <a:t>1. </a:t>
            </a:r>
            <a:r>
              <a:rPr lang="es-GB" sz="2000" dirty="0">
                <a:solidFill>
                  <a:schemeClr val="accent5">
                    <a:lumMod val="50000"/>
                  </a:schemeClr>
                </a:solidFill>
              </a:rPr>
              <a:t>¿</a:t>
            </a:r>
            <a:r>
              <a:rPr lang="es-GB" sz="2000" b="1" dirty="0">
                <a:solidFill>
                  <a:schemeClr val="accent5">
                    <a:lumMod val="50000"/>
                  </a:schemeClr>
                </a:solidFill>
              </a:rPr>
              <a:t>Cuándo</a:t>
            </a:r>
            <a:r>
              <a:rPr lang="es-GB" sz="2000" dirty="0">
                <a:solidFill>
                  <a:schemeClr val="accent5">
                    <a:lumMod val="50000"/>
                  </a:schemeClr>
                </a:solidFill>
              </a:rPr>
              <a:t> haces el fuego?</a:t>
            </a:r>
          </a:p>
        </p:txBody>
      </p:sp>
      <p:sp>
        <p:nvSpPr>
          <p:cNvPr id="33" name="CuadroTexto 32">
            <a:extLst>
              <a:ext uri="{FF2B5EF4-FFF2-40B4-BE49-F238E27FC236}">
                <a16:creationId xmlns:a16="http://schemas.microsoft.com/office/drawing/2014/main" id="{A688CD4D-93AB-6D42-B562-64D84D9F5424}"/>
              </a:ext>
            </a:extLst>
          </p:cNvPr>
          <p:cNvSpPr txBox="1"/>
          <p:nvPr/>
        </p:nvSpPr>
        <p:spPr>
          <a:xfrm>
            <a:off x="508773" y="2335460"/>
            <a:ext cx="3941909" cy="707886"/>
          </a:xfrm>
          <a:prstGeom prst="rect">
            <a:avLst/>
          </a:prstGeom>
          <a:solidFill>
            <a:schemeClr val="bg1"/>
          </a:solidFill>
        </p:spPr>
        <p:txBody>
          <a:bodyPr wrap="square" rtlCol="0">
            <a:spAutoFit/>
          </a:bodyPr>
          <a:lstStyle/>
          <a:p>
            <a:r>
              <a:rPr lang="es-GB" sz="2000" b="1" dirty="0">
                <a:solidFill>
                  <a:schemeClr val="accent5">
                    <a:lumMod val="50000"/>
                  </a:schemeClr>
                </a:solidFill>
              </a:rPr>
              <a:t>2. </a:t>
            </a:r>
            <a:r>
              <a:rPr lang="es-GB" sz="2000" dirty="0">
                <a:solidFill>
                  <a:schemeClr val="accent5">
                    <a:lumMod val="50000"/>
                  </a:schemeClr>
                </a:solidFill>
              </a:rPr>
              <a:t>¿</a:t>
            </a:r>
            <a:r>
              <a:rPr lang="es-GB" sz="2000" b="1" dirty="0">
                <a:solidFill>
                  <a:schemeClr val="accent5">
                    <a:lumMod val="50000"/>
                  </a:schemeClr>
                </a:solidFill>
              </a:rPr>
              <a:t>Qué</a:t>
            </a:r>
            <a:r>
              <a:rPr lang="es-GB" sz="2000" dirty="0">
                <a:solidFill>
                  <a:schemeClr val="accent5">
                    <a:lumMod val="50000"/>
                  </a:schemeClr>
                </a:solidFill>
              </a:rPr>
              <a:t> hace cuando hace frío?</a:t>
            </a:r>
          </a:p>
        </p:txBody>
      </p:sp>
      <p:sp>
        <p:nvSpPr>
          <p:cNvPr id="34" name="CuadroTexto 33">
            <a:extLst>
              <a:ext uri="{FF2B5EF4-FFF2-40B4-BE49-F238E27FC236}">
                <a16:creationId xmlns:a16="http://schemas.microsoft.com/office/drawing/2014/main" id="{F008FAD6-2F9C-9941-BDB5-3BB30AED0292}"/>
              </a:ext>
            </a:extLst>
          </p:cNvPr>
          <p:cNvSpPr txBox="1"/>
          <p:nvPr/>
        </p:nvSpPr>
        <p:spPr>
          <a:xfrm>
            <a:off x="508772" y="3230571"/>
            <a:ext cx="3941909" cy="400110"/>
          </a:xfrm>
          <a:prstGeom prst="rect">
            <a:avLst/>
          </a:prstGeom>
          <a:solidFill>
            <a:schemeClr val="bg1"/>
          </a:solidFill>
        </p:spPr>
        <p:txBody>
          <a:bodyPr wrap="square" rtlCol="0">
            <a:spAutoFit/>
          </a:bodyPr>
          <a:lstStyle/>
          <a:p>
            <a:r>
              <a:rPr lang="es-GB" sz="2000" b="1" dirty="0">
                <a:solidFill>
                  <a:schemeClr val="accent5">
                    <a:lumMod val="50000"/>
                  </a:schemeClr>
                </a:solidFill>
              </a:rPr>
              <a:t>3. </a:t>
            </a:r>
            <a:r>
              <a:rPr lang="es-GB" sz="2000" dirty="0">
                <a:solidFill>
                  <a:schemeClr val="accent5">
                    <a:lumMod val="50000"/>
                  </a:schemeClr>
                </a:solidFill>
              </a:rPr>
              <a:t>¿</a:t>
            </a:r>
            <a:r>
              <a:rPr lang="es-GB" sz="2000" b="1" dirty="0">
                <a:solidFill>
                  <a:schemeClr val="accent5">
                    <a:lumMod val="50000"/>
                  </a:schemeClr>
                </a:solidFill>
              </a:rPr>
              <a:t>Cuántos</a:t>
            </a:r>
            <a:r>
              <a:rPr lang="es-GB" sz="2000" dirty="0">
                <a:solidFill>
                  <a:schemeClr val="accent5">
                    <a:lumMod val="50000"/>
                  </a:schemeClr>
                </a:solidFill>
              </a:rPr>
              <a:t> vídeos hizo?</a:t>
            </a:r>
          </a:p>
        </p:txBody>
      </p:sp>
      <p:sp>
        <p:nvSpPr>
          <p:cNvPr id="35" name="CuadroTexto 34">
            <a:extLst>
              <a:ext uri="{FF2B5EF4-FFF2-40B4-BE49-F238E27FC236}">
                <a16:creationId xmlns:a16="http://schemas.microsoft.com/office/drawing/2014/main" id="{8FF538AB-038E-9D4C-ABC4-4AAACEA8925E}"/>
              </a:ext>
            </a:extLst>
          </p:cNvPr>
          <p:cNvSpPr txBox="1"/>
          <p:nvPr/>
        </p:nvSpPr>
        <p:spPr>
          <a:xfrm>
            <a:off x="452589" y="3782314"/>
            <a:ext cx="4317119" cy="707886"/>
          </a:xfrm>
          <a:prstGeom prst="rect">
            <a:avLst/>
          </a:prstGeom>
          <a:solidFill>
            <a:schemeClr val="bg1"/>
          </a:solidFill>
        </p:spPr>
        <p:txBody>
          <a:bodyPr wrap="square" rtlCol="0">
            <a:spAutoFit/>
          </a:bodyPr>
          <a:lstStyle/>
          <a:p>
            <a:r>
              <a:rPr lang="es-GB" sz="2000" b="1" dirty="0">
                <a:solidFill>
                  <a:schemeClr val="accent5">
                    <a:lumMod val="50000"/>
                  </a:schemeClr>
                </a:solidFill>
              </a:rPr>
              <a:t>4. </a:t>
            </a:r>
            <a:r>
              <a:rPr lang="es-GB" sz="2000" dirty="0">
                <a:solidFill>
                  <a:schemeClr val="accent5">
                    <a:lumMod val="50000"/>
                  </a:schemeClr>
                </a:solidFill>
              </a:rPr>
              <a:t>¿</a:t>
            </a:r>
            <a:r>
              <a:rPr lang="es-GB" sz="2000" b="1" dirty="0">
                <a:solidFill>
                  <a:schemeClr val="accent5">
                    <a:lumMod val="50000"/>
                  </a:schemeClr>
                </a:solidFill>
              </a:rPr>
              <a:t>Cuál</a:t>
            </a:r>
            <a:r>
              <a:rPr lang="es-GB" sz="2000" dirty="0">
                <a:solidFill>
                  <a:schemeClr val="accent5">
                    <a:lumMod val="50000"/>
                  </a:schemeClr>
                </a:solidFill>
              </a:rPr>
              <a:t> es la actividad que haces por la mañana?</a:t>
            </a:r>
          </a:p>
        </p:txBody>
      </p:sp>
      <p:sp>
        <p:nvSpPr>
          <p:cNvPr id="36" name="CuadroTexto 35">
            <a:extLst>
              <a:ext uri="{FF2B5EF4-FFF2-40B4-BE49-F238E27FC236}">
                <a16:creationId xmlns:a16="http://schemas.microsoft.com/office/drawing/2014/main" id="{2F202546-6206-6845-873A-772D4D7CFCED}"/>
              </a:ext>
            </a:extLst>
          </p:cNvPr>
          <p:cNvSpPr txBox="1"/>
          <p:nvPr/>
        </p:nvSpPr>
        <p:spPr>
          <a:xfrm>
            <a:off x="463561" y="4513214"/>
            <a:ext cx="4249116" cy="707886"/>
          </a:xfrm>
          <a:prstGeom prst="rect">
            <a:avLst/>
          </a:prstGeom>
          <a:solidFill>
            <a:schemeClr val="bg1"/>
          </a:solidFill>
        </p:spPr>
        <p:txBody>
          <a:bodyPr wrap="square" rtlCol="0">
            <a:spAutoFit/>
          </a:bodyPr>
          <a:lstStyle/>
          <a:p>
            <a:r>
              <a:rPr lang="es-GB" sz="2000" b="1" dirty="0">
                <a:solidFill>
                  <a:schemeClr val="accent5">
                    <a:lumMod val="50000"/>
                  </a:schemeClr>
                </a:solidFill>
              </a:rPr>
              <a:t>5. </a:t>
            </a:r>
            <a:r>
              <a:rPr lang="es-GB" sz="2000" dirty="0">
                <a:solidFill>
                  <a:schemeClr val="accent5">
                    <a:lumMod val="50000"/>
                  </a:schemeClr>
                </a:solidFill>
              </a:rPr>
              <a:t>¿</a:t>
            </a:r>
            <a:r>
              <a:rPr lang="es-GB" sz="2000" b="1" dirty="0">
                <a:solidFill>
                  <a:schemeClr val="accent5">
                    <a:lumMod val="50000"/>
                  </a:schemeClr>
                </a:solidFill>
              </a:rPr>
              <a:t>Por qué</a:t>
            </a:r>
            <a:r>
              <a:rPr lang="es-GB" sz="2000" dirty="0">
                <a:solidFill>
                  <a:schemeClr val="accent5">
                    <a:lumMod val="50000"/>
                  </a:schemeClr>
                </a:solidFill>
              </a:rPr>
              <a:t> hiciste preguntas al profesor?</a:t>
            </a:r>
          </a:p>
        </p:txBody>
      </p:sp>
      <p:sp>
        <p:nvSpPr>
          <p:cNvPr id="37" name="CuadroTexto 36">
            <a:extLst>
              <a:ext uri="{FF2B5EF4-FFF2-40B4-BE49-F238E27FC236}">
                <a16:creationId xmlns:a16="http://schemas.microsoft.com/office/drawing/2014/main" id="{13BFE8C3-A8BE-B64E-B0CA-443FCEDF5559}"/>
              </a:ext>
            </a:extLst>
          </p:cNvPr>
          <p:cNvSpPr txBox="1"/>
          <p:nvPr/>
        </p:nvSpPr>
        <p:spPr>
          <a:xfrm>
            <a:off x="507215" y="5235606"/>
            <a:ext cx="4317120" cy="707886"/>
          </a:xfrm>
          <a:prstGeom prst="rect">
            <a:avLst/>
          </a:prstGeom>
          <a:solidFill>
            <a:schemeClr val="bg1"/>
          </a:solidFill>
        </p:spPr>
        <p:txBody>
          <a:bodyPr wrap="square" rtlCol="0">
            <a:spAutoFit/>
          </a:bodyPr>
          <a:lstStyle/>
          <a:p>
            <a:r>
              <a:rPr lang="es-GB" sz="2000" b="1" dirty="0">
                <a:solidFill>
                  <a:schemeClr val="accent5">
                    <a:lumMod val="50000"/>
                  </a:schemeClr>
                </a:solidFill>
              </a:rPr>
              <a:t>6. </a:t>
            </a:r>
            <a:r>
              <a:rPr lang="es-GB" sz="2000" dirty="0">
                <a:solidFill>
                  <a:schemeClr val="accent5">
                    <a:lumMod val="50000"/>
                  </a:schemeClr>
                </a:solidFill>
              </a:rPr>
              <a:t>¿</a:t>
            </a:r>
            <a:r>
              <a:rPr lang="es-GB" sz="2000" b="1" dirty="0">
                <a:solidFill>
                  <a:schemeClr val="accent5">
                    <a:lumMod val="50000"/>
                  </a:schemeClr>
                </a:solidFill>
              </a:rPr>
              <a:t>Cuánto</a:t>
            </a:r>
            <a:r>
              <a:rPr lang="es-GB" sz="2000" dirty="0">
                <a:solidFill>
                  <a:schemeClr val="accent5">
                    <a:lumMod val="50000"/>
                  </a:schemeClr>
                </a:solidFill>
              </a:rPr>
              <a:t> daño hice a Hugo con la bicicleta en el</a:t>
            </a:r>
          </a:p>
        </p:txBody>
      </p:sp>
      <p:sp>
        <p:nvSpPr>
          <p:cNvPr id="6" name="TextBox 5"/>
          <p:cNvSpPr txBox="1"/>
          <p:nvPr/>
        </p:nvSpPr>
        <p:spPr>
          <a:xfrm>
            <a:off x="11352096" y="671398"/>
            <a:ext cx="1131518" cy="400110"/>
          </a:xfrm>
          <a:prstGeom prst="rect">
            <a:avLst/>
          </a:prstGeom>
          <a:noFill/>
        </p:spPr>
        <p:txBody>
          <a:bodyPr wrap="square" rtlCol="0">
            <a:spAutoFit/>
          </a:bodyPr>
          <a:lstStyle/>
          <a:p>
            <a:pPr algn="l"/>
            <a:r>
              <a:rPr lang="en-GB" sz="2000">
                <a:solidFill>
                  <a:schemeClr val="accent5">
                    <a:lumMod val="50000"/>
                  </a:schemeClr>
                </a:solidFill>
              </a:rPr>
              <a:t>[1/2]</a:t>
            </a:r>
            <a:endParaRPr lang="en-GB" sz="2000" dirty="0">
              <a:solidFill>
                <a:schemeClr val="accent5">
                  <a:lumMod val="50000"/>
                </a:schemeClr>
              </a:solidFill>
            </a:endParaRPr>
          </a:p>
        </p:txBody>
      </p:sp>
    </p:spTree>
    <p:extLst>
      <p:ext uri="{BB962C8B-B14F-4D97-AF65-F5344CB8AC3E}">
        <p14:creationId xmlns:p14="http://schemas.microsoft.com/office/powerpoint/2010/main" val="8261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1" grpId="0"/>
      <p:bldP spid="22" grpId="0"/>
      <p:bldP spid="24" grpId="0"/>
      <p:bldP spid="8" grpId="0" animBg="1"/>
      <p:bldP spid="33" grpId="0" animBg="1"/>
      <p:bldP spid="34" grpId="0" animBg="1"/>
      <p:bldP spid="35" grpId="0" animBg="1"/>
      <p:bldP spid="36" grpId="0" animBg="1"/>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C8C67985-F25D-E947-A07D-652047283505}"/>
              </a:ext>
            </a:extLst>
          </p:cNvPr>
          <p:cNvSpPr/>
          <p:nvPr/>
        </p:nvSpPr>
        <p:spPr>
          <a:xfrm>
            <a:off x="590928" y="1789714"/>
            <a:ext cx="1154243" cy="80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 name="Rounded Rectangle 2">
            <a:extLst>
              <a:ext uri="{FF2B5EF4-FFF2-40B4-BE49-F238E27FC236}">
                <a16:creationId xmlns:a16="http://schemas.microsoft.com/office/drawing/2014/main" id="{D578714D-3580-C545-B5C1-E2A9449A0E26}"/>
              </a:ext>
            </a:extLst>
          </p:cNvPr>
          <p:cNvSpPr/>
          <p:nvPr/>
        </p:nvSpPr>
        <p:spPr>
          <a:xfrm>
            <a:off x="9533965" y="241211"/>
            <a:ext cx="2433696" cy="463517"/>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14" name="Google Shape;92;p5" descr="Table for exercises"/>
          <p:cNvGraphicFramePr/>
          <p:nvPr>
            <p:extLst>
              <p:ext uri="{D42A27DB-BD31-4B8C-83A1-F6EECF244321}">
                <p14:modId xmlns:p14="http://schemas.microsoft.com/office/powerpoint/2010/main" val="3941385991"/>
              </p:ext>
            </p:extLst>
          </p:nvPr>
        </p:nvGraphicFramePr>
        <p:xfrm>
          <a:off x="368960" y="1091006"/>
          <a:ext cx="9182912" cy="5046707"/>
        </p:xfrm>
        <a:graphic>
          <a:graphicData uri="http://schemas.openxmlformats.org/drawingml/2006/table">
            <a:tbl>
              <a:tblPr firstRow="1" bandRow="1">
                <a:noFill/>
              </a:tblPr>
              <a:tblGrid>
                <a:gridCol w="4401569">
                  <a:extLst>
                    <a:ext uri="{9D8B030D-6E8A-4147-A177-3AD203B41FA5}">
                      <a16:colId xmlns:a16="http://schemas.microsoft.com/office/drawing/2014/main" val="20000"/>
                    </a:ext>
                  </a:extLst>
                </a:gridCol>
                <a:gridCol w="1593781">
                  <a:extLst>
                    <a:ext uri="{9D8B030D-6E8A-4147-A177-3AD203B41FA5}">
                      <a16:colId xmlns:a16="http://schemas.microsoft.com/office/drawing/2014/main" val="20001"/>
                    </a:ext>
                  </a:extLst>
                </a:gridCol>
                <a:gridCol w="1753038">
                  <a:extLst>
                    <a:ext uri="{9D8B030D-6E8A-4147-A177-3AD203B41FA5}">
                      <a16:colId xmlns:a16="http://schemas.microsoft.com/office/drawing/2014/main" val="20002"/>
                    </a:ext>
                  </a:extLst>
                </a:gridCol>
                <a:gridCol w="1434524">
                  <a:extLst>
                    <a:ext uri="{9D8B030D-6E8A-4147-A177-3AD203B41FA5}">
                      <a16:colId xmlns:a16="http://schemas.microsoft.com/office/drawing/2014/main" val="696530618"/>
                    </a:ext>
                  </a:extLst>
                </a:gridCol>
              </a:tblGrid>
              <a:tr h="434489">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rgbClr val="1F3864"/>
                          </a:solidFill>
                        </a:rPr>
                        <a:t>el </a:t>
                      </a:r>
                      <a:r>
                        <a:rPr lang="en-GB" sz="2000" b="1" dirty="0" err="1">
                          <a:solidFill>
                            <a:srgbClr val="1F3864"/>
                          </a:solidFill>
                        </a:rPr>
                        <a:t>presente</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rgbClr val="1F3864"/>
                          </a:solidFill>
                        </a:rPr>
                        <a:t>el </a:t>
                      </a:r>
                      <a:r>
                        <a:rPr lang="en-GB" sz="2000" b="1" dirty="0" err="1">
                          <a:solidFill>
                            <a:srgbClr val="1F3864"/>
                          </a:solidFill>
                        </a:rPr>
                        <a:t>pasado</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s-ES" sz="2000" b="1" dirty="0">
                          <a:solidFill>
                            <a:srgbClr val="1F3864"/>
                          </a:solidFill>
                        </a:rPr>
                        <a:t>¿quién?</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0"/>
                  </a:ext>
                </a:extLst>
              </a:tr>
              <a:tr h="768703">
                <a:tc>
                  <a:txBody>
                    <a:bodyPr/>
                    <a:lstStyle/>
                    <a:p>
                      <a:pPr marL="0" marR="0" lvl="0" indent="0" algn="l" rtl="0">
                        <a:spcBef>
                          <a:spcPts val="0"/>
                        </a:spcBef>
                        <a:spcAft>
                          <a:spcPts val="0"/>
                        </a:spcAft>
                        <a:buNone/>
                      </a:pPr>
                      <a:r>
                        <a:rPr lang="es-ES" sz="2000" b="1" dirty="0">
                          <a:solidFill>
                            <a:srgbClr val="002060"/>
                          </a:solidFill>
                        </a:rPr>
                        <a:t>1. </a:t>
                      </a:r>
                      <a:r>
                        <a:rPr lang="es-ES" sz="2000" dirty="0">
                          <a:solidFill>
                            <a:srgbClr val="002060"/>
                          </a:solidFill>
                        </a:rPr>
                        <a:t>¿Cuándo haces el fuego?</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1"/>
                  </a:ext>
                </a:extLst>
              </a:tr>
              <a:tr h="768703">
                <a:tc>
                  <a:txBody>
                    <a:bodyPr/>
                    <a:lstStyle/>
                    <a:p>
                      <a:pPr marL="0" marR="0" lvl="0" indent="0" algn="l" rtl="0">
                        <a:spcBef>
                          <a:spcPts val="0"/>
                        </a:spcBef>
                        <a:spcAft>
                          <a:spcPts val="0"/>
                        </a:spcAft>
                        <a:buNone/>
                      </a:pPr>
                      <a:r>
                        <a:rPr lang="es-ES" sz="2000" b="1" dirty="0">
                          <a:solidFill>
                            <a:srgbClr val="002060"/>
                          </a:solidFill>
                        </a:rPr>
                        <a:t>2. </a:t>
                      </a:r>
                      <a:r>
                        <a:rPr lang="es-ES" sz="2000" dirty="0">
                          <a:solidFill>
                            <a:srgbClr val="002060"/>
                          </a:solidFill>
                        </a:rPr>
                        <a:t>¿Qué hace cuando hace frío?</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2"/>
                  </a:ext>
                </a:extLst>
              </a:tr>
              <a:tr h="768703">
                <a:tc>
                  <a:txBody>
                    <a:bodyPr/>
                    <a:lstStyle/>
                    <a:p>
                      <a:pPr marL="0" marR="0" lvl="0" indent="0" algn="l" rtl="0">
                        <a:spcBef>
                          <a:spcPts val="0"/>
                        </a:spcBef>
                        <a:spcAft>
                          <a:spcPts val="0"/>
                        </a:spcAft>
                        <a:buNone/>
                      </a:pPr>
                      <a:r>
                        <a:rPr lang="es-ES" sz="2000" b="1" dirty="0">
                          <a:solidFill>
                            <a:srgbClr val="002060"/>
                          </a:solidFill>
                        </a:rPr>
                        <a:t>3.</a:t>
                      </a:r>
                      <a:r>
                        <a:rPr lang="es-ES" sz="2000" dirty="0">
                          <a:solidFill>
                            <a:srgbClr val="002060"/>
                          </a:solidFill>
                        </a:rPr>
                        <a:t> ¿Cuántos vídeos hizo?</a:t>
                      </a:r>
                      <a:r>
                        <a:rPr lang="es-ES" sz="2000" b="1" dirty="0">
                          <a:solidFill>
                            <a:srgbClr val="002060"/>
                          </a:solidFill>
                        </a:rPr>
                        <a:t> </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3"/>
                  </a:ext>
                </a:extLst>
              </a:tr>
              <a:tr h="768703">
                <a:tc>
                  <a:txBody>
                    <a:bodyPr/>
                    <a:lstStyle/>
                    <a:p>
                      <a:pPr marL="0" marR="0" lvl="0" indent="0" algn="l" rtl="0">
                        <a:spcBef>
                          <a:spcPts val="0"/>
                        </a:spcBef>
                        <a:spcAft>
                          <a:spcPts val="0"/>
                        </a:spcAft>
                        <a:buNone/>
                      </a:pPr>
                      <a:r>
                        <a:rPr lang="es-ES" sz="2000" b="1" dirty="0">
                          <a:solidFill>
                            <a:srgbClr val="002060"/>
                          </a:solidFill>
                        </a:rPr>
                        <a:t>4. </a:t>
                      </a:r>
                      <a:r>
                        <a:rPr lang="es-ES" sz="2000" dirty="0">
                          <a:solidFill>
                            <a:srgbClr val="002060"/>
                          </a:solidFill>
                        </a:rPr>
                        <a:t>¿Cuál es la actividad que haces por la mañana?</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4"/>
                  </a:ext>
                </a:extLst>
              </a:tr>
              <a:tr h="768703">
                <a:tc>
                  <a:txBody>
                    <a:bodyPr/>
                    <a:lstStyle/>
                    <a:p>
                      <a:pPr marL="0" marR="0" lvl="0" indent="0" algn="l" rtl="0">
                        <a:spcBef>
                          <a:spcPts val="0"/>
                        </a:spcBef>
                        <a:spcAft>
                          <a:spcPts val="0"/>
                        </a:spcAft>
                        <a:buNone/>
                      </a:pPr>
                      <a:r>
                        <a:rPr lang="es-ES" sz="2000" b="1" dirty="0">
                          <a:solidFill>
                            <a:srgbClr val="002060"/>
                          </a:solidFill>
                        </a:rPr>
                        <a:t>5. </a:t>
                      </a:r>
                      <a:r>
                        <a:rPr lang="es-ES" sz="2000" dirty="0">
                          <a:solidFill>
                            <a:srgbClr val="002060"/>
                          </a:solidFill>
                        </a:rPr>
                        <a:t>¿Por qué hiciste preguntas al profesor?</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212571357"/>
                  </a:ext>
                </a:extLst>
              </a:tr>
              <a:tr h="768703">
                <a:tc>
                  <a:txBody>
                    <a:bodyPr/>
                    <a:lstStyle/>
                    <a:p>
                      <a:pPr marL="0" marR="0" lvl="0" indent="0" algn="l" rtl="0">
                        <a:spcBef>
                          <a:spcPts val="0"/>
                        </a:spcBef>
                        <a:spcAft>
                          <a:spcPts val="0"/>
                        </a:spcAft>
                        <a:buNone/>
                      </a:pPr>
                      <a:r>
                        <a:rPr lang="es-ES" sz="2000" b="1" dirty="0">
                          <a:solidFill>
                            <a:srgbClr val="002060"/>
                          </a:solidFill>
                        </a:rPr>
                        <a:t>6. </a:t>
                      </a:r>
                      <a:r>
                        <a:rPr lang="es-ES" sz="2000" dirty="0">
                          <a:solidFill>
                            <a:srgbClr val="002060"/>
                          </a:solidFill>
                        </a:rPr>
                        <a:t>¿Cuánto daño hice a Hugo con la bicicleta en el accidente?</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980988508"/>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452589" y="274208"/>
            <a:ext cx="8935334" cy="769441"/>
          </a:xfrm>
          <a:prstGeom prst="rect">
            <a:avLst/>
          </a:prstGeom>
          <a:noFill/>
        </p:spPr>
        <p:txBody>
          <a:bodyPr wrap="square" rtlCol="0">
            <a:spAutoFit/>
          </a:bodyPr>
          <a:lstStyle/>
          <a:p>
            <a:pPr lvl="0" hangingPunct="0">
              <a:defRPr/>
            </a:pPr>
            <a:r>
              <a:rPr lang="en-US" sz="2200" b="1" dirty="0" err="1">
                <a:solidFill>
                  <a:schemeClr val="accent5">
                    <a:lumMod val="50000"/>
                  </a:schemeClr>
                </a:solidFill>
                <a:latin typeface="Century Gothic" panose="020B0502020202020204" pitchFamily="34" charset="0"/>
              </a:rPr>
              <a:t>Ahora</a:t>
            </a:r>
            <a:r>
              <a:rPr lang="en-US" sz="2200" b="1" dirty="0">
                <a:solidFill>
                  <a:schemeClr val="accent5">
                    <a:lumMod val="50000"/>
                  </a:schemeClr>
                </a:solidFill>
                <a:latin typeface="Century Gothic" panose="020B0502020202020204" pitchFamily="34" charset="0"/>
              </a:rPr>
              <a:t> </a:t>
            </a:r>
            <a:r>
              <a:rPr lang="en-US" sz="2200" b="1" dirty="0" err="1">
                <a:solidFill>
                  <a:schemeClr val="accent5">
                    <a:lumMod val="50000"/>
                  </a:schemeClr>
                </a:solidFill>
                <a:latin typeface="Century Gothic" panose="020B0502020202020204" pitchFamily="34" charset="0"/>
              </a:rPr>
              <a:t>escucha</a:t>
            </a:r>
            <a:r>
              <a:rPr lang="en-US" sz="2200" b="1" dirty="0">
                <a:solidFill>
                  <a:schemeClr val="accent5">
                    <a:lumMod val="50000"/>
                  </a:schemeClr>
                </a:solidFill>
                <a:latin typeface="Century Gothic" panose="020B0502020202020204" pitchFamily="34" charset="0"/>
              </a:rPr>
              <a:t> las </a:t>
            </a:r>
            <a:r>
              <a:rPr lang="en-US" sz="2200" b="1" dirty="0" err="1">
                <a:solidFill>
                  <a:schemeClr val="accent5">
                    <a:lumMod val="50000"/>
                  </a:schemeClr>
                </a:solidFill>
                <a:latin typeface="Century Gothic" panose="020B0502020202020204" pitchFamily="34" charset="0"/>
              </a:rPr>
              <a:t>respuestas</a:t>
            </a:r>
            <a:r>
              <a:rPr lang="en-US" sz="2200" b="1" dirty="0">
                <a:solidFill>
                  <a:schemeClr val="accent5">
                    <a:lumMod val="50000"/>
                  </a:schemeClr>
                </a:solidFill>
                <a:latin typeface="Century Gothic" panose="020B0502020202020204" pitchFamily="34" charset="0"/>
              </a:rPr>
              <a:t>. ¿</a:t>
            </a:r>
            <a:r>
              <a:rPr lang="en-US" sz="2200" b="1" dirty="0" err="1">
                <a:solidFill>
                  <a:schemeClr val="accent5">
                    <a:lumMod val="50000"/>
                  </a:schemeClr>
                </a:solidFill>
                <a:latin typeface="Century Gothic" panose="020B0502020202020204" pitchFamily="34" charset="0"/>
              </a:rPr>
              <a:t>Cuál</a:t>
            </a:r>
            <a:r>
              <a:rPr lang="en-US" sz="2200" b="1" dirty="0">
                <a:solidFill>
                  <a:schemeClr val="accent5">
                    <a:lumMod val="50000"/>
                  </a:schemeClr>
                </a:solidFill>
                <a:latin typeface="Century Gothic" panose="020B0502020202020204" pitchFamily="34" charset="0"/>
              </a:rPr>
              <a:t> es la </a:t>
            </a:r>
            <a:r>
              <a:rPr lang="en-US" sz="2200" b="1" dirty="0" err="1">
                <a:solidFill>
                  <a:schemeClr val="accent5">
                    <a:lumMod val="50000"/>
                  </a:schemeClr>
                </a:solidFill>
                <a:latin typeface="Century Gothic" panose="020B0502020202020204" pitchFamily="34" charset="0"/>
              </a:rPr>
              <a:t>pregunta</a:t>
            </a:r>
            <a:r>
              <a:rPr lang="en-US" sz="2200" b="1" dirty="0">
                <a:solidFill>
                  <a:schemeClr val="accent5">
                    <a:lumMod val="50000"/>
                  </a:schemeClr>
                </a:solidFill>
                <a:latin typeface="Century Gothic" panose="020B0502020202020204" pitchFamily="34" charset="0"/>
              </a:rPr>
              <a:t> </a:t>
            </a:r>
            <a:r>
              <a:rPr lang="en-US" sz="2200" b="1" dirty="0" err="1">
                <a:solidFill>
                  <a:schemeClr val="accent5">
                    <a:lumMod val="50000"/>
                  </a:schemeClr>
                </a:solidFill>
                <a:latin typeface="Century Gothic" panose="020B0502020202020204" pitchFamily="34" charset="0"/>
              </a:rPr>
              <a:t>correcta</a:t>
            </a:r>
            <a:r>
              <a:rPr lang="en-US" sz="2200" b="1" dirty="0">
                <a:solidFill>
                  <a:schemeClr val="accent5">
                    <a:lumMod val="50000"/>
                  </a:schemeClr>
                </a:solidFill>
                <a:latin typeface="Century Gothic" panose="020B0502020202020204" pitchFamily="34" charset="0"/>
              </a:rPr>
              <a:t>? </a:t>
            </a:r>
          </a:p>
          <a:p>
            <a:pPr lvl="0" hangingPunct="0">
              <a:defRPr/>
            </a:pPr>
            <a:r>
              <a:rPr lang="en-US" sz="2200" b="1" dirty="0">
                <a:solidFill>
                  <a:schemeClr val="accent5">
                    <a:lumMod val="50000"/>
                  </a:schemeClr>
                </a:solidFill>
                <a:latin typeface="Century Gothic" panose="020B0502020202020204" pitchFamily="34" charset="0"/>
              </a:rPr>
              <a:t>Escribe el </a:t>
            </a:r>
            <a:r>
              <a:rPr lang="en-US" sz="2200" b="1" dirty="0" err="1">
                <a:solidFill>
                  <a:schemeClr val="accent5">
                    <a:lumMod val="50000"/>
                  </a:schemeClr>
                </a:solidFill>
                <a:latin typeface="Century Gothic" panose="020B0502020202020204" pitchFamily="34" charset="0"/>
              </a:rPr>
              <a:t>número</a:t>
            </a:r>
            <a:r>
              <a:rPr lang="en-US" sz="2200" b="1" dirty="0">
                <a:solidFill>
                  <a:schemeClr val="accent5">
                    <a:lumMod val="50000"/>
                  </a:schemeClr>
                </a:solidFill>
                <a:latin typeface="Century Gothic" panose="020B0502020202020204" pitchFamily="34" charset="0"/>
              </a:rPr>
              <a:t> (e.g. </a:t>
            </a:r>
            <a:r>
              <a:rPr lang="en-US" sz="2200" b="1" dirty="0" err="1">
                <a:solidFill>
                  <a:schemeClr val="accent5">
                    <a:lumMod val="50000"/>
                  </a:schemeClr>
                </a:solidFill>
                <a:latin typeface="Century Gothic" panose="020B0502020202020204" pitchFamily="34" charset="0"/>
              </a:rPr>
              <a:t>pregunta</a:t>
            </a:r>
            <a:r>
              <a:rPr lang="en-US" sz="2200" b="1" dirty="0">
                <a:solidFill>
                  <a:schemeClr val="accent5">
                    <a:lumMod val="50000"/>
                  </a:schemeClr>
                </a:solidFill>
                <a:latin typeface="Century Gothic" panose="020B0502020202020204" pitchFamily="34" charset="0"/>
              </a:rPr>
              <a:t> 3, </a:t>
            </a:r>
            <a:r>
              <a:rPr lang="en-US" sz="2200" b="1" dirty="0" err="1">
                <a:solidFill>
                  <a:schemeClr val="accent5">
                    <a:lumMod val="50000"/>
                  </a:schemeClr>
                </a:solidFill>
                <a:latin typeface="Century Gothic" panose="020B0502020202020204" pitchFamily="34" charset="0"/>
              </a:rPr>
              <a:t>pregunta</a:t>
            </a:r>
            <a:r>
              <a:rPr lang="en-US" sz="2200" b="1" dirty="0">
                <a:solidFill>
                  <a:schemeClr val="accent5">
                    <a:lumMod val="50000"/>
                  </a:schemeClr>
                </a:solidFill>
                <a:latin typeface="Century Gothic" panose="020B0502020202020204" pitchFamily="34" charset="0"/>
              </a:rPr>
              <a:t> 5).</a:t>
            </a:r>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9387923" y="288568"/>
            <a:ext cx="2804077" cy="400919"/>
          </a:xfrm>
        </p:spPr>
        <p:txBody>
          <a:bodyPr>
            <a:noAutofit/>
          </a:bodyPr>
          <a:lstStyle/>
          <a:p>
            <a:pPr algn="ctr"/>
            <a:r>
              <a:rPr lang="en-GB" sz="2000" b="1" dirty="0">
                <a:solidFill>
                  <a:prstClr val="white"/>
                </a:solidFill>
              </a:rPr>
              <a:t>leer / escuchar</a:t>
            </a:r>
            <a:endParaRPr lang="en-US" sz="2000" dirty="0"/>
          </a:p>
        </p:txBody>
      </p:sp>
      <p:pic>
        <p:nvPicPr>
          <p:cNvPr id="25" name="Picture 8" descr="green checkmark">
            <a:extLst>
              <a:ext uri="{FF2B5EF4-FFF2-40B4-BE49-F238E27FC236}">
                <a16:creationId xmlns:a16="http://schemas.microsoft.com/office/drawing/2014/main" id="{07685BF2-9BDB-0B4C-B346-8905C7A4A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854" y="1707747"/>
            <a:ext cx="395334" cy="411807"/>
          </a:xfrm>
          <a:prstGeom prst="rect">
            <a:avLst/>
          </a:prstGeom>
        </p:spPr>
      </p:pic>
      <p:pic>
        <p:nvPicPr>
          <p:cNvPr id="26" name="Picture 8" descr="green checkmark">
            <a:extLst>
              <a:ext uri="{FF2B5EF4-FFF2-40B4-BE49-F238E27FC236}">
                <a16:creationId xmlns:a16="http://schemas.microsoft.com/office/drawing/2014/main" id="{3AE8ECC9-C3C5-9A4A-A53D-5654F0584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437" y="2470026"/>
            <a:ext cx="395334" cy="411807"/>
          </a:xfrm>
          <a:prstGeom prst="rect">
            <a:avLst/>
          </a:prstGeom>
        </p:spPr>
      </p:pic>
      <p:pic>
        <p:nvPicPr>
          <p:cNvPr id="27" name="Picture 8" descr="green checkmark">
            <a:extLst>
              <a:ext uri="{FF2B5EF4-FFF2-40B4-BE49-F238E27FC236}">
                <a16:creationId xmlns:a16="http://schemas.microsoft.com/office/drawing/2014/main" id="{CC52BB67-1703-8D4F-AE9B-025EB13A5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637" y="3236536"/>
            <a:ext cx="395334" cy="411807"/>
          </a:xfrm>
          <a:prstGeom prst="rect">
            <a:avLst/>
          </a:prstGeom>
        </p:spPr>
      </p:pic>
      <p:pic>
        <p:nvPicPr>
          <p:cNvPr id="28" name="Picture 8" descr="green checkmark">
            <a:extLst>
              <a:ext uri="{FF2B5EF4-FFF2-40B4-BE49-F238E27FC236}">
                <a16:creationId xmlns:a16="http://schemas.microsoft.com/office/drawing/2014/main" id="{20507C22-0E7F-B34E-A4AE-1E156A4EC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854" y="4038643"/>
            <a:ext cx="395334" cy="411807"/>
          </a:xfrm>
          <a:prstGeom prst="rect">
            <a:avLst/>
          </a:prstGeom>
        </p:spPr>
      </p:pic>
      <p:pic>
        <p:nvPicPr>
          <p:cNvPr id="29" name="Picture 8" descr="green checkmark">
            <a:extLst>
              <a:ext uri="{FF2B5EF4-FFF2-40B4-BE49-F238E27FC236}">
                <a16:creationId xmlns:a16="http://schemas.microsoft.com/office/drawing/2014/main" id="{F6503814-02CF-534A-B898-BCF2FE3F7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005" y="4778108"/>
            <a:ext cx="395334" cy="411807"/>
          </a:xfrm>
          <a:prstGeom prst="rect">
            <a:avLst/>
          </a:prstGeom>
        </p:spPr>
      </p:pic>
      <p:pic>
        <p:nvPicPr>
          <p:cNvPr id="30" name="Picture 8" descr="green checkmark">
            <a:extLst>
              <a:ext uri="{FF2B5EF4-FFF2-40B4-BE49-F238E27FC236}">
                <a16:creationId xmlns:a16="http://schemas.microsoft.com/office/drawing/2014/main" id="{639975D6-40EB-B840-99A4-C5D1173ED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637" y="5596578"/>
            <a:ext cx="395334" cy="411807"/>
          </a:xfrm>
          <a:prstGeom prst="rect">
            <a:avLst/>
          </a:prstGeom>
        </p:spPr>
      </p:pic>
      <p:graphicFrame>
        <p:nvGraphicFramePr>
          <p:cNvPr id="17" name="Google Shape;92;p5" descr="Table for exercises">
            <a:extLst>
              <a:ext uri="{FF2B5EF4-FFF2-40B4-BE49-F238E27FC236}">
                <a16:creationId xmlns:a16="http://schemas.microsoft.com/office/drawing/2014/main" id="{37BD80F5-409F-9641-9F71-1CF10DA8EF9B}"/>
              </a:ext>
            </a:extLst>
          </p:cNvPr>
          <p:cNvGraphicFramePr/>
          <p:nvPr>
            <p:extLst>
              <p:ext uri="{D42A27DB-BD31-4B8C-83A1-F6EECF244321}">
                <p14:modId xmlns:p14="http://schemas.microsoft.com/office/powerpoint/2010/main" val="1038502724"/>
              </p:ext>
            </p:extLst>
          </p:nvPr>
        </p:nvGraphicFramePr>
        <p:xfrm>
          <a:off x="9678174" y="1091006"/>
          <a:ext cx="2371381" cy="5046707"/>
        </p:xfrm>
        <a:graphic>
          <a:graphicData uri="http://schemas.openxmlformats.org/drawingml/2006/table">
            <a:tbl>
              <a:tblPr firstRow="1" bandRow="1">
                <a:noFill/>
              </a:tblPr>
              <a:tblGrid>
                <a:gridCol w="2371381">
                  <a:extLst>
                    <a:ext uri="{9D8B030D-6E8A-4147-A177-3AD203B41FA5}">
                      <a16:colId xmlns:a16="http://schemas.microsoft.com/office/drawing/2014/main" val="20000"/>
                    </a:ext>
                  </a:extLst>
                </a:gridCol>
              </a:tblGrid>
              <a:tr h="434489">
                <a:tc>
                  <a:txBody>
                    <a:bodyPr/>
                    <a:lstStyle/>
                    <a:p>
                      <a:pPr marL="0" marR="0" lvl="0" indent="0" algn="ctr" rtl="0">
                        <a:spcBef>
                          <a:spcPts val="0"/>
                        </a:spcBef>
                        <a:spcAft>
                          <a:spcPts val="0"/>
                        </a:spcAft>
                        <a:buNone/>
                      </a:pPr>
                      <a:r>
                        <a:rPr lang="es-ES" sz="2000" b="1" dirty="0">
                          <a:solidFill>
                            <a:srgbClr val="1F3864"/>
                          </a:solidFill>
                        </a:rPr>
                        <a:t>Respuestas</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0"/>
                  </a:ext>
                </a:extLst>
              </a:tr>
              <a:tr h="768703">
                <a:tc>
                  <a:txBody>
                    <a:bodyPr/>
                    <a:lstStyle/>
                    <a:p>
                      <a:pPr marL="457200" marR="0" lvl="0" indent="-457200" algn="l" rtl="0">
                        <a:spcBef>
                          <a:spcPts val="0"/>
                        </a:spcBef>
                        <a:spcAft>
                          <a:spcPts val="0"/>
                        </a:spcAft>
                        <a:buAutoNum type="alphaLcParenR"/>
                      </a:pPr>
                      <a:endParaRPr lang="es-ES" sz="2000" dirty="0"/>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1"/>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2"/>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3"/>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4"/>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212571357"/>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980988508"/>
                  </a:ext>
                </a:extLst>
              </a:tr>
            </a:tbl>
          </a:graphicData>
        </a:graphic>
      </p:graphicFrame>
      <p:sp>
        <p:nvSpPr>
          <p:cNvPr id="18" name="Action Button: Custom 20">
            <a:hlinkClick r:id="" action="ppaction://noaction" highlightClick="1">
              <a:snd r:embed="rId4" name="A Una bebida caliente.wav"/>
            </a:hlinkClick>
            <a:extLst>
              <a:ext uri="{FF2B5EF4-FFF2-40B4-BE49-F238E27FC236}">
                <a16:creationId xmlns:a16="http://schemas.microsoft.com/office/drawing/2014/main" id="{73155EAC-7889-7245-B577-30529723C69C}"/>
              </a:ext>
            </a:extLst>
          </p:cNvPr>
          <p:cNvSpPr/>
          <p:nvPr/>
        </p:nvSpPr>
        <p:spPr>
          <a:xfrm>
            <a:off x="9764631" y="1655718"/>
            <a:ext cx="344534"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A</a:t>
            </a:r>
          </a:p>
        </p:txBody>
      </p:sp>
      <p:sp>
        <p:nvSpPr>
          <p:cNvPr id="19" name="Action Button: Custom 20">
            <a:hlinkClick r:id="" action="ppaction://noaction" highlightClick="1">
              <a:snd r:embed="rId5" name="B Caminar en la montan%CC%83a.wav"/>
            </a:hlinkClick>
            <a:extLst>
              <a:ext uri="{FF2B5EF4-FFF2-40B4-BE49-F238E27FC236}">
                <a16:creationId xmlns:a16="http://schemas.microsoft.com/office/drawing/2014/main" id="{0D7B0513-4E33-B248-88C0-44E3297A57BD}"/>
              </a:ext>
            </a:extLst>
          </p:cNvPr>
          <p:cNvSpPr/>
          <p:nvPr/>
        </p:nvSpPr>
        <p:spPr>
          <a:xfrm>
            <a:off x="9764631" y="2417487"/>
            <a:ext cx="344534"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20" name="Action Button: Custom 20">
            <a:hlinkClick r:id="" action="ppaction://noaction" highlightClick="1">
              <a:snd r:embed="rId6" name="C Mucho tiene dolor.wav"/>
            </a:hlinkClick>
            <a:extLst>
              <a:ext uri="{FF2B5EF4-FFF2-40B4-BE49-F238E27FC236}">
                <a16:creationId xmlns:a16="http://schemas.microsoft.com/office/drawing/2014/main" id="{36C43E30-CBD7-E643-B3E8-3F7FE3249CEE}"/>
              </a:ext>
            </a:extLst>
          </p:cNvPr>
          <p:cNvSpPr/>
          <p:nvPr/>
        </p:nvSpPr>
        <p:spPr>
          <a:xfrm>
            <a:off x="9764631" y="3188145"/>
            <a:ext cx="344534"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C</a:t>
            </a:r>
          </a:p>
        </p:txBody>
      </p:sp>
      <p:sp>
        <p:nvSpPr>
          <p:cNvPr id="21" name="Action Button: Custom 20">
            <a:hlinkClick r:id="" action="ppaction://noaction" highlightClick="1">
              <a:snd r:embed="rId7" name="D Porque no entiendo la tarea.wav"/>
            </a:hlinkClick>
            <a:extLst>
              <a:ext uri="{FF2B5EF4-FFF2-40B4-BE49-F238E27FC236}">
                <a16:creationId xmlns:a16="http://schemas.microsoft.com/office/drawing/2014/main" id="{D107DED8-D9FC-974D-99A4-9E65307322FB}"/>
              </a:ext>
            </a:extLst>
          </p:cNvPr>
          <p:cNvSpPr/>
          <p:nvPr/>
        </p:nvSpPr>
        <p:spPr>
          <a:xfrm>
            <a:off x="9764631" y="3966676"/>
            <a:ext cx="344534"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D</a:t>
            </a:r>
          </a:p>
        </p:txBody>
      </p:sp>
      <p:sp>
        <p:nvSpPr>
          <p:cNvPr id="22" name="Action Button: Custom 20">
            <a:hlinkClick r:id="" action="ppaction://noaction" highlightClick="1">
              <a:snd r:embed="rId8" name="E Por la noche, porque.wav"/>
            </a:hlinkClick>
            <a:extLst>
              <a:ext uri="{FF2B5EF4-FFF2-40B4-BE49-F238E27FC236}">
                <a16:creationId xmlns:a16="http://schemas.microsoft.com/office/drawing/2014/main" id="{4A3A56CF-9D6B-BD4E-A530-EB8E7A133EA4}"/>
              </a:ext>
            </a:extLst>
          </p:cNvPr>
          <p:cNvSpPr/>
          <p:nvPr/>
        </p:nvSpPr>
        <p:spPr>
          <a:xfrm>
            <a:off x="9764631" y="4745207"/>
            <a:ext cx="344534"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E</a:t>
            </a:r>
          </a:p>
        </p:txBody>
      </p:sp>
      <p:sp>
        <p:nvSpPr>
          <p:cNvPr id="24" name="Action Button: Custom 20">
            <a:hlinkClick r:id="" action="ppaction://noaction" highlightClick="1">
              <a:snd r:embed="rId9" name="F Cinco y tambie%CC%81n.wav"/>
            </a:hlinkClick>
            <a:extLst>
              <a:ext uri="{FF2B5EF4-FFF2-40B4-BE49-F238E27FC236}">
                <a16:creationId xmlns:a16="http://schemas.microsoft.com/office/drawing/2014/main" id="{EE328A36-B5FF-7F4F-B802-A9CBE349D400}"/>
              </a:ext>
            </a:extLst>
          </p:cNvPr>
          <p:cNvSpPr/>
          <p:nvPr/>
        </p:nvSpPr>
        <p:spPr>
          <a:xfrm>
            <a:off x="9764631" y="5491564"/>
            <a:ext cx="344534"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a:t>
            </a:r>
          </a:p>
        </p:txBody>
      </p:sp>
      <p:sp>
        <p:nvSpPr>
          <p:cNvPr id="33" name="CuadroTexto 32">
            <a:extLst>
              <a:ext uri="{FF2B5EF4-FFF2-40B4-BE49-F238E27FC236}">
                <a16:creationId xmlns:a16="http://schemas.microsoft.com/office/drawing/2014/main" id="{DF56500C-28AB-AA47-B6B1-3CF286FC7D2E}"/>
              </a:ext>
            </a:extLst>
          </p:cNvPr>
          <p:cNvSpPr txBox="1"/>
          <p:nvPr/>
        </p:nvSpPr>
        <p:spPr>
          <a:xfrm>
            <a:off x="10103693" y="1652587"/>
            <a:ext cx="1561961" cy="400110"/>
          </a:xfrm>
          <a:prstGeom prst="rect">
            <a:avLst/>
          </a:prstGeom>
          <a:noFill/>
        </p:spPr>
        <p:txBody>
          <a:bodyPr wrap="square" rtlCol="0">
            <a:spAutoFit/>
          </a:bodyPr>
          <a:lstStyle/>
          <a:p>
            <a:pPr algn="l"/>
            <a:r>
              <a:rPr lang="es-GB" sz="2000" dirty="0">
                <a:solidFill>
                  <a:schemeClr val="accent5">
                    <a:lumMod val="50000"/>
                  </a:schemeClr>
                </a:solidFill>
              </a:rPr>
              <a:t>pregunta 2</a:t>
            </a:r>
          </a:p>
        </p:txBody>
      </p:sp>
      <p:sp>
        <p:nvSpPr>
          <p:cNvPr id="34" name="CuadroTexto 33">
            <a:extLst>
              <a:ext uri="{FF2B5EF4-FFF2-40B4-BE49-F238E27FC236}">
                <a16:creationId xmlns:a16="http://schemas.microsoft.com/office/drawing/2014/main" id="{3414F097-EC7A-7D41-9F24-72B56DC79B3F}"/>
              </a:ext>
            </a:extLst>
          </p:cNvPr>
          <p:cNvSpPr txBox="1"/>
          <p:nvPr/>
        </p:nvSpPr>
        <p:spPr>
          <a:xfrm>
            <a:off x="10103693" y="2428386"/>
            <a:ext cx="1561961" cy="400110"/>
          </a:xfrm>
          <a:prstGeom prst="rect">
            <a:avLst/>
          </a:prstGeom>
          <a:noFill/>
        </p:spPr>
        <p:txBody>
          <a:bodyPr wrap="square" rtlCol="0">
            <a:spAutoFit/>
          </a:bodyPr>
          <a:lstStyle/>
          <a:p>
            <a:pPr algn="l"/>
            <a:r>
              <a:rPr lang="es-GB" sz="2000" dirty="0">
                <a:solidFill>
                  <a:schemeClr val="accent5">
                    <a:lumMod val="50000"/>
                  </a:schemeClr>
                </a:solidFill>
              </a:rPr>
              <a:t>pregunta 4</a:t>
            </a:r>
          </a:p>
        </p:txBody>
      </p:sp>
      <p:sp>
        <p:nvSpPr>
          <p:cNvPr id="35" name="CuadroTexto 34">
            <a:extLst>
              <a:ext uri="{FF2B5EF4-FFF2-40B4-BE49-F238E27FC236}">
                <a16:creationId xmlns:a16="http://schemas.microsoft.com/office/drawing/2014/main" id="{C1D654CA-1C81-5F49-81DF-3A97B79F3BC5}"/>
              </a:ext>
            </a:extLst>
          </p:cNvPr>
          <p:cNvSpPr txBox="1"/>
          <p:nvPr/>
        </p:nvSpPr>
        <p:spPr>
          <a:xfrm>
            <a:off x="10122088" y="5523847"/>
            <a:ext cx="1561961" cy="400110"/>
          </a:xfrm>
          <a:prstGeom prst="rect">
            <a:avLst/>
          </a:prstGeom>
          <a:noFill/>
        </p:spPr>
        <p:txBody>
          <a:bodyPr wrap="square" rtlCol="0">
            <a:spAutoFit/>
          </a:bodyPr>
          <a:lstStyle/>
          <a:p>
            <a:pPr algn="l"/>
            <a:r>
              <a:rPr lang="es-GB" sz="2000" dirty="0">
                <a:solidFill>
                  <a:schemeClr val="accent5">
                    <a:lumMod val="50000"/>
                  </a:schemeClr>
                </a:solidFill>
              </a:rPr>
              <a:t>pregunta 3</a:t>
            </a:r>
          </a:p>
        </p:txBody>
      </p:sp>
      <p:sp>
        <p:nvSpPr>
          <p:cNvPr id="36" name="CuadroTexto 35">
            <a:extLst>
              <a:ext uri="{FF2B5EF4-FFF2-40B4-BE49-F238E27FC236}">
                <a16:creationId xmlns:a16="http://schemas.microsoft.com/office/drawing/2014/main" id="{FE873F65-6AC7-4640-A4B8-7E957026FF74}"/>
              </a:ext>
            </a:extLst>
          </p:cNvPr>
          <p:cNvSpPr txBox="1"/>
          <p:nvPr/>
        </p:nvSpPr>
        <p:spPr>
          <a:xfrm>
            <a:off x="10103693" y="3989331"/>
            <a:ext cx="1561961" cy="400110"/>
          </a:xfrm>
          <a:prstGeom prst="rect">
            <a:avLst/>
          </a:prstGeom>
          <a:noFill/>
        </p:spPr>
        <p:txBody>
          <a:bodyPr wrap="square" rtlCol="0">
            <a:spAutoFit/>
          </a:bodyPr>
          <a:lstStyle/>
          <a:p>
            <a:pPr algn="l"/>
            <a:r>
              <a:rPr lang="es-GB" sz="2000" dirty="0">
                <a:solidFill>
                  <a:schemeClr val="accent5">
                    <a:lumMod val="50000"/>
                  </a:schemeClr>
                </a:solidFill>
              </a:rPr>
              <a:t>pregunta 5</a:t>
            </a:r>
          </a:p>
        </p:txBody>
      </p:sp>
      <p:sp>
        <p:nvSpPr>
          <p:cNvPr id="37" name="CuadroTexto 36">
            <a:extLst>
              <a:ext uri="{FF2B5EF4-FFF2-40B4-BE49-F238E27FC236}">
                <a16:creationId xmlns:a16="http://schemas.microsoft.com/office/drawing/2014/main" id="{32553063-D3A7-3546-813C-5FD111F7AAFC}"/>
              </a:ext>
            </a:extLst>
          </p:cNvPr>
          <p:cNvSpPr txBox="1"/>
          <p:nvPr/>
        </p:nvSpPr>
        <p:spPr>
          <a:xfrm>
            <a:off x="10103693" y="4745207"/>
            <a:ext cx="1561961" cy="400110"/>
          </a:xfrm>
          <a:prstGeom prst="rect">
            <a:avLst/>
          </a:prstGeom>
          <a:noFill/>
        </p:spPr>
        <p:txBody>
          <a:bodyPr wrap="square" rtlCol="0">
            <a:spAutoFit/>
          </a:bodyPr>
          <a:lstStyle/>
          <a:p>
            <a:pPr algn="l"/>
            <a:r>
              <a:rPr lang="es-GB" sz="2000" dirty="0">
                <a:solidFill>
                  <a:schemeClr val="accent5">
                    <a:lumMod val="50000"/>
                  </a:schemeClr>
                </a:solidFill>
              </a:rPr>
              <a:t>pregunta 1</a:t>
            </a:r>
          </a:p>
        </p:txBody>
      </p:sp>
      <p:sp>
        <p:nvSpPr>
          <p:cNvPr id="38" name="CuadroTexto 37">
            <a:extLst>
              <a:ext uri="{FF2B5EF4-FFF2-40B4-BE49-F238E27FC236}">
                <a16:creationId xmlns:a16="http://schemas.microsoft.com/office/drawing/2014/main" id="{C3E2A596-F6D5-C042-B97D-1224E92FB344}"/>
              </a:ext>
            </a:extLst>
          </p:cNvPr>
          <p:cNvSpPr txBox="1"/>
          <p:nvPr/>
        </p:nvSpPr>
        <p:spPr>
          <a:xfrm>
            <a:off x="10122088" y="3204185"/>
            <a:ext cx="1561961" cy="400110"/>
          </a:xfrm>
          <a:prstGeom prst="rect">
            <a:avLst/>
          </a:prstGeom>
          <a:noFill/>
        </p:spPr>
        <p:txBody>
          <a:bodyPr wrap="square" rtlCol="0">
            <a:spAutoFit/>
          </a:bodyPr>
          <a:lstStyle/>
          <a:p>
            <a:pPr algn="l"/>
            <a:r>
              <a:rPr lang="es-GB" sz="2000" dirty="0">
                <a:solidFill>
                  <a:schemeClr val="accent5">
                    <a:lumMod val="50000"/>
                  </a:schemeClr>
                </a:solidFill>
              </a:rPr>
              <a:t>pregunta 6 </a:t>
            </a:r>
          </a:p>
        </p:txBody>
      </p:sp>
      <p:sp>
        <p:nvSpPr>
          <p:cNvPr id="31" name="CuadroTexto 3">
            <a:extLst>
              <a:ext uri="{FF2B5EF4-FFF2-40B4-BE49-F238E27FC236}">
                <a16:creationId xmlns:a16="http://schemas.microsoft.com/office/drawing/2014/main" id="{542494C9-B12F-4147-AA77-51DDAEE856BF}"/>
              </a:ext>
            </a:extLst>
          </p:cNvPr>
          <p:cNvSpPr txBox="1"/>
          <p:nvPr/>
        </p:nvSpPr>
        <p:spPr>
          <a:xfrm>
            <a:off x="8613328" y="1730298"/>
            <a:ext cx="476412" cy="461665"/>
          </a:xfrm>
          <a:prstGeom prst="rect">
            <a:avLst/>
          </a:prstGeom>
          <a:noFill/>
        </p:spPr>
        <p:txBody>
          <a:bodyPr wrap="none" rtlCol="0">
            <a:spAutoFit/>
          </a:bodyPr>
          <a:lstStyle/>
          <a:p>
            <a:pPr algn="l"/>
            <a:r>
              <a:rPr lang="es-GB" sz="2400" dirty="0">
                <a:solidFill>
                  <a:schemeClr val="accent5">
                    <a:lumMod val="50000"/>
                  </a:schemeClr>
                </a:solidFill>
              </a:rPr>
              <a:t>tú</a:t>
            </a:r>
          </a:p>
        </p:txBody>
      </p:sp>
      <p:sp>
        <p:nvSpPr>
          <p:cNvPr id="32" name="CuadroTexto 3">
            <a:extLst>
              <a:ext uri="{FF2B5EF4-FFF2-40B4-BE49-F238E27FC236}">
                <a16:creationId xmlns:a16="http://schemas.microsoft.com/office/drawing/2014/main" id="{EE36F14D-CED0-934A-91E8-71ABEB75B0F8}"/>
              </a:ext>
            </a:extLst>
          </p:cNvPr>
          <p:cNvSpPr txBox="1"/>
          <p:nvPr/>
        </p:nvSpPr>
        <p:spPr>
          <a:xfrm>
            <a:off x="8277499" y="2492543"/>
            <a:ext cx="1148071" cy="461665"/>
          </a:xfrm>
          <a:prstGeom prst="rect">
            <a:avLst/>
          </a:prstGeom>
          <a:noFill/>
        </p:spPr>
        <p:txBody>
          <a:bodyPr wrap="none" rtlCol="0">
            <a:spAutoFit/>
          </a:bodyPr>
          <a:lstStyle/>
          <a:p>
            <a:pPr algn="l"/>
            <a:r>
              <a:rPr lang="en-GB" sz="2400" dirty="0" err="1">
                <a:solidFill>
                  <a:schemeClr val="accent5">
                    <a:lumMod val="50000"/>
                  </a:schemeClr>
                </a:solidFill>
              </a:rPr>
              <a:t>él</a:t>
            </a:r>
            <a:r>
              <a:rPr lang="en-GB" sz="2400" dirty="0">
                <a:solidFill>
                  <a:schemeClr val="accent5">
                    <a:lumMod val="50000"/>
                  </a:schemeClr>
                </a:solidFill>
              </a:rPr>
              <a:t>, </a:t>
            </a:r>
            <a:r>
              <a:rPr lang="en-GB" sz="2400" dirty="0" err="1">
                <a:solidFill>
                  <a:schemeClr val="accent5">
                    <a:lumMod val="50000"/>
                  </a:schemeClr>
                </a:solidFill>
              </a:rPr>
              <a:t>ella</a:t>
            </a:r>
            <a:endParaRPr lang="es-GB" sz="2400" dirty="0">
              <a:solidFill>
                <a:schemeClr val="accent5">
                  <a:lumMod val="50000"/>
                </a:schemeClr>
              </a:solidFill>
            </a:endParaRPr>
          </a:p>
        </p:txBody>
      </p:sp>
      <p:sp>
        <p:nvSpPr>
          <p:cNvPr id="39" name="CuadroTexto 3">
            <a:extLst>
              <a:ext uri="{FF2B5EF4-FFF2-40B4-BE49-F238E27FC236}">
                <a16:creationId xmlns:a16="http://schemas.microsoft.com/office/drawing/2014/main" id="{CE1F849D-4484-864E-B23A-8F27C52CC843}"/>
              </a:ext>
            </a:extLst>
          </p:cNvPr>
          <p:cNvSpPr txBox="1"/>
          <p:nvPr/>
        </p:nvSpPr>
        <p:spPr>
          <a:xfrm>
            <a:off x="8277499" y="3254788"/>
            <a:ext cx="1148071" cy="461665"/>
          </a:xfrm>
          <a:prstGeom prst="rect">
            <a:avLst/>
          </a:prstGeom>
          <a:noFill/>
        </p:spPr>
        <p:txBody>
          <a:bodyPr wrap="none" rtlCol="0">
            <a:spAutoFit/>
          </a:bodyPr>
          <a:lstStyle/>
          <a:p>
            <a:pPr algn="l"/>
            <a:r>
              <a:rPr lang="en-GB" sz="2400" dirty="0" err="1">
                <a:solidFill>
                  <a:schemeClr val="accent5">
                    <a:lumMod val="50000"/>
                  </a:schemeClr>
                </a:solidFill>
              </a:rPr>
              <a:t>él</a:t>
            </a:r>
            <a:r>
              <a:rPr lang="en-GB" sz="2400" dirty="0">
                <a:solidFill>
                  <a:schemeClr val="accent5">
                    <a:lumMod val="50000"/>
                  </a:schemeClr>
                </a:solidFill>
              </a:rPr>
              <a:t>, </a:t>
            </a:r>
            <a:r>
              <a:rPr lang="en-GB" sz="2400" dirty="0" err="1">
                <a:solidFill>
                  <a:schemeClr val="accent5">
                    <a:lumMod val="50000"/>
                  </a:schemeClr>
                </a:solidFill>
              </a:rPr>
              <a:t>ella</a:t>
            </a:r>
            <a:endParaRPr lang="es-GB" sz="2400" dirty="0">
              <a:solidFill>
                <a:schemeClr val="accent5">
                  <a:lumMod val="50000"/>
                </a:schemeClr>
              </a:solidFill>
            </a:endParaRPr>
          </a:p>
        </p:txBody>
      </p:sp>
      <p:sp>
        <p:nvSpPr>
          <p:cNvPr id="40" name="CuadroTexto 3">
            <a:extLst>
              <a:ext uri="{FF2B5EF4-FFF2-40B4-BE49-F238E27FC236}">
                <a16:creationId xmlns:a16="http://schemas.microsoft.com/office/drawing/2014/main" id="{8D79BA7B-3405-5E46-A361-2EB0524D24F5}"/>
              </a:ext>
            </a:extLst>
          </p:cNvPr>
          <p:cNvSpPr txBox="1"/>
          <p:nvPr/>
        </p:nvSpPr>
        <p:spPr>
          <a:xfrm>
            <a:off x="8613328" y="4017033"/>
            <a:ext cx="476412" cy="461665"/>
          </a:xfrm>
          <a:prstGeom prst="rect">
            <a:avLst/>
          </a:prstGeom>
          <a:noFill/>
        </p:spPr>
        <p:txBody>
          <a:bodyPr wrap="none" rtlCol="0">
            <a:spAutoFit/>
          </a:bodyPr>
          <a:lstStyle/>
          <a:p>
            <a:pPr algn="l"/>
            <a:r>
              <a:rPr lang="es-GB" sz="2400" dirty="0">
                <a:solidFill>
                  <a:schemeClr val="accent5">
                    <a:lumMod val="50000"/>
                  </a:schemeClr>
                </a:solidFill>
              </a:rPr>
              <a:t>tú</a:t>
            </a:r>
          </a:p>
        </p:txBody>
      </p:sp>
      <p:sp>
        <p:nvSpPr>
          <p:cNvPr id="41" name="CuadroTexto 3">
            <a:extLst>
              <a:ext uri="{FF2B5EF4-FFF2-40B4-BE49-F238E27FC236}">
                <a16:creationId xmlns:a16="http://schemas.microsoft.com/office/drawing/2014/main" id="{B80503AE-DFCE-7F44-92D2-77ADB0B3C5F9}"/>
              </a:ext>
            </a:extLst>
          </p:cNvPr>
          <p:cNvSpPr txBox="1"/>
          <p:nvPr/>
        </p:nvSpPr>
        <p:spPr>
          <a:xfrm>
            <a:off x="8613328" y="4779278"/>
            <a:ext cx="476412" cy="461665"/>
          </a:xfrm>
          <a:prstGeom prst="rect">
            <a:avLst/>
          </a:prstGeom>
          <a:noFill/>
        </p:spPr>
        <p:txBody>
          <a:bodyPr wrap="none" rtlCol="0">
            <a:spAutoFit/>
          </a:bodyPr>
          <a:lstStyle/>
          <a:p>
            <a:pPr algn="l"/>
            <a:r>
              <a:rPr lang="es-GB" sz="2400" dirty="0">
                <a:solidFill>
                  <a:schemeClr val="accent5">
                    <a:lumMod val="50000"/>
                  </a:schemeClr>
                </a:solidFill>
              </a:rPr>
              <a:t>tú</a:t>
            </a:r>
          </a:p>
        </p:txBody>
      </p:sp>
      <p:sp>
        <p:nvSpPr>
          <p:cNvPr id="42" name="CuadroTexto 3">
            <a:extLst>
              <a:ext uri="{FF2B5EF4-FFF2-40B4-BE49-F238E27FC236}">
                <a16:creationId xmlns:a16="http://schemas.microsoft.com/office/drawing/2014/main" id="{DB1E8764-F710-984A-9C40-2F296BAC91EC}"/>
              </a:ext>
            </a:extLst>
          </p:cNvPr>
          <p:cNvSpPr txBox="1"/>
          <p:nvPr/>
        </p:nvSpPr>
        <p:spPr>
          <a:xfrm>
            <a:off x="8575657" y="5541525"/>
            <a:ext cx="551754" cy="461665"/>
          </a:xfrm>
          <a:prstGeom prst="rect">
            <a:avLst/>
          </a:prstGeom>
          <a:noFill/>
        </p:spPr>
        <p:txBody>
          <a:bodyPr wrap="none" rtlCol="0">
            <a:spAutoFit/>
          </a:bodyPr>
          <a:lstStyle/>
          <a:p>
            <a:pPr algn="l"/>
            <a:r>
              <a:rPr lang="en-GB" sz="2400" dirty="0" err="1">
                <a:solidFill>
                  <a:schemeClr val="accent5">
                    <a:lumMod val="50000"/>
                  </a:schemeClr>
                </a:solidFill>
              </a:rPr>
              <a:t>yo</a:t>
            </a:r>
            <a:endParaRPr lang="es-GB" sz="2400" dirty="0">
              <a:solidFill>
                <a:schemeClr val="accent5">
                  <a:lumMod val="50000"/>
                </a:schemeClr>
              </a:solidFill>
            </a:endParaRPr>
          </a:p>
        </p:txBody>
      </p:sp>
      <p:sp>
        <p:nvSpPr>
          <p:cNvPr id="43" name="TextBox 42"/>
          <p:cNvSpPr txBox="1"/>
          <p:nvPr/>
        </p:nvSpPr>
        <p:spPr>
          <a:xfrm>
            <a:off x="11223320" y="704728"/>
            <a:ext cx="1131518" cy="400110"/>
          </a:xfrm>
          <a:prstGeom prst="rect">
            <a:avLst/>
          </a:prstGeom>
          <a:noFill/>
        </p:spPr>
        <p:txBody>
          <a:bodyPr wrap="square" rtlCol="0">
            <a:spAutoFit/>
          </a:bodyPr>
          <a:lstStyle/>
          <a:p>
            <a:pPr algn="l"/>
            <a:r>
              <a:rPr lang="en-GB" sz="2000">
                <a:solidFill>
                  <a:schemeClr val="accent5">
                    <a:lumMod val="50000"/>
                  </a:schemeClr>
                </a:solidFill>
              </a:rPr>
              <a:t>[2/2]</a:t>
            </a:r>
            <a:endParaRPr lang="en-GB" sz="2000" dirty="0">
              <a:solidFill>
                <a:schemeClr val="accent5">
                  <a:lumMod val="50000"/>
                </a:schemeClr>
              </a:solidFill>
            </a:endParaRPr>
          </a:p>
        </p:txBody>
      </p:sp>
    </p:spTree>
    <p:extLst>
      <p:ext uri="{BB962C8B-B14F-4D97-AF65-F5344CB8AC3E}">
        <p14:creationId xmlns:p14="http://schemas.microsoft.com/office/powerpoint/2010/main" val="232563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D780E5CB-E511-004D-9096-10A396F39298}"/>
              </a:ext>
            </a:extLst>
          </p:cNvPr>
          <p:cNvSpPr/>
          <p:nvPr/>
        </p:nvSpPr>
        <p:spPr>
          <a:xfrm>
            <a:off x="10553700" y="258166"/>
            <a:ext cx="1374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16" descr="background rectangle">
            <a:extLst>
              <a:ext uri="{FF2B5EF4-FFF2-40B4-BE49-F238E27FC236}">
                <a16:creationId xmlns:a16="http://schemas.microsoft.com/office/drawing/2014/main" id="{B9E06240-A419-014F-B749-5D46505E47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ítulo 1">
            <a:extLst>
              <a:ext uri="{FF2B5EF4-FFF2-40B4-BE49-F238E27FC236}">
                <a16:creationId xmlns:a16="http://schemas.microsoft.com/office/drawing/2014/main" id="{9AEFE953-CE2A-A645-8CF0-8D1FBD2827D5}"/>
              </a:ext>
            </a:extLst>
          </p:cNvPr>
          <p:cNvSpPr>
            <a:spLocks noGrp="1"/>
          </p:cNvSpPr>
          <p:nvPr>
            <p:ph type="title"/>
          </p:nvPr>
        </p:nvSpPr>
        <p:spPr>
          <a:xfrm>
            <a:off x="107599" y="258166"/>
            <a:ext cx="3631487" cy="867129"/>
          </a:xfrm>
        </p:spPr>
        <p:txBody>
          <a:bodyPr>
            <a:normAutofit/>
          </a:bodyPr>
          <a:lstStyle/>
          <a:p>
            <a:r>
              <a:rPr lang="en-GB" sz="4000" b="1">
                <a:solidFill>
                  <a:schemeClr val="bg1"/>
                </a:solidFill>
              </a:rPr>
              <a:t>SSC [ch]</a:t>
            </a:r>
            <a:endParaRPr lang="es-GB" sz="4000" b="1" dirty="0">
              <a:solidFill>
                <a:schemeClr val="bg1"/>
              </a:solidFill>
            </a:endParaRPr>
          </a:p>
        </p:txBody>
      </p:sp>
      <p:sp>
        <p:nvSpPr>
          <p:cNvPr id="6" name="CuadroTexto 5">
            <a:extLst>
              <a:ext uri="{FF2B5EF4-FFF2-40B4-BE49-F238E27FC236}">
                <a16:creationId xmlns:a16="http://schemas.microsoft.com/office/drawing/2014/main" id="{459CF6DE-D6E8-E846-99FB-EAB11732DB67}"/>
              </a:ext>
            </a:extLst>
          </p:cNvPr>
          <p:cNvSpPr txBox="1"/>
          <p:nvPr/>
        </p:nvSpPr>
        <p:spPr>
          <a:xfrm>
            <a:off x="319634" y="3837973"/>
            <a:ext cx="11782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pronounced as are many words in English.</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Action Button: Custom 16">
            <a:hlinkClick r:id="" action="ppaction://noaction" highlightClick="1">
              <a:snd r:embed="rId4" name="Daniel hace una lista de ingredientes.wav"/>
            </a:hlinkClick>
            <a:extLst>
              <a:ext uri="{FF2B5EF4-FFF2-40B4-BE49-F238E27FC236}">
                <a16:creationId xmlns:a16="http://schemas.microsoft.com/office/drawing/2014/main" id="{B6D5F6BC-90AA-0142-8E5F-EA8B236F2868}"/>
              </a:ext>
            </a:extLst>
          </p:cNvPr>
          <p:cNvSpPr/>
          <p:nvPr/>
        </p:nvSpPr>
        <p:spPr>
          <a:xfrm>
            <a:off x="387194" y="2004438"/>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Su hermana come helado.wav"/>
            </a:hlinkClick>
            <a:extLst>
              <a:ext uri="{FF2B5EF4-FFF2-40B4-BE49-F238E27FC236}">
                <a16:creationId xmlns:a16="http://schemas.microsoft.com/office/drawing/2014/main" id="{4FCDA84D-88A7-BD40-9BF0-9A0E41602E63}"/>
              </a:ext>
            </a:extLst>
          </p:cNvPr>
          <p:cNvSpPr/>
          <p:nvPr/>
        </p:nvSpPr>
        <p:spPr>
          <a:xfrm>
            <a:off x="387194" y="3007265"/>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026" name="Picture 2" descr="white ceramic cup with saucer and fries on brown wooden table">
            <a:extLst>
              <a:ext uri="{FF2B5EF4-FFF2-40B4-BE49-F238E27FC236}">
                <a16:creationId xmlns:a16="http://schemas.microsoft.com/office/drawing/2014/main" id="{2AD3910D-82DF-1648-847C-65F46D5AE67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017" b="14124"/>
          <a:stretch/>
        </p:blipFill>
        <p:spPr bwMode="auto">
          <a:xfrm>
            <a:off x="10434446" y="1197247"/>
            <a:ext cx="1493697" cy="726595"/>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5">
            <a:extLst>
              <a:ext uri="{FF2B5EF4-FFF2-40B4-BE49-F238E27FC236}">
                <a16:creationId xmlns:a16="http://schemas.microsoft.com/office/drawing/2014/main" id="{459CF6DE-D6E8-E846-99FB-EAB11732DB67}"/>
              </a:ext>
            </a:extLst>
          </p:cNvPr>
          <p:cNvSpPr txBox="1"/>
          <p:nvPr/>
        </p:nvSpPr>
        <p:spPr>
          <a:xfrm>
            <a:off x="319635" y="1329713"/>
            <a:ext cx="11782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a:solidFill>
                  <a:srgbClr val="4472C4">
                    <a:lumMod val="50000"/>
                  </a:srgbClr>
                </a:solidFill>
                <a:latin typeface="Century Gothic" panose="020F0302020204030204"/>
              </a:rPr>
              <a:t>As you know, the ‘h’ in Spanish is often ‘silent’ (not pronounced).</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Action Button: Custom 16">
            <a:hlinkClick r:id="" action="ppaction://noaction" highlightClick="1">
              <a:snd r:embed="rId7" name="%C2%BFQuie%CC%81n comio%CC%81 chocolate?.wav"/>
            </a:hlinkClick>
            <a:extLst>
              <a:ext uri="{FF2B5EF4-FFF2-40B4-BE49-F238E27FC236}">
                <a16:creationId xmlns:a16="http://schemas.microsoft.com/office/drawing/2014/main" id="{B6D5F6BC-90AA-0142-8E5F-EA8B236F2868}"/>
              </a:ext>
            </a:extLst>
          </p:cNvPr>
          <p:cNvSpPr/>
          <p:nvPr/>
        </p:nvSpPr>
        <p:spPr>
          <a:xfrm>
            <a:off x="387194" y="4522315"/>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8" name="Las bolsas esta%CC%81n en el coche.wav"/>
            </a:hlinkClick>
            <a:extLst>
              <a:ext uri="{FF2B5EF4-FFF2-40B4-BE49-F238E27FC236}">
                <a16:creationId xmlns:a16="http://schemas.microsoft.com/office/drawing/2014/main" id="{4FCDA84D-88A7-BD40-9BF0-9A0E41602E63}"/>
              </a:ext>
            </a:extLst>
          </p:cNvPr>
          <p:cNvSpPr/>
          <p:nvPr/>
        </p:nvSpPr>
        <p:spPr>
          <a:xfrm>
            <a:off x="387194" y="5525142"/>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p:cNvSpPr txBox="1"/>
          <p:nvPr/>
        </p:nvSpPr>
        <p:spPr>
          <a:xfrm>
            <a:off x="1081257" y="2106319"/>
            <a:ext cx="6286500" cy="461665"/>
          </a:xfrm>
          <a:prstGeom prst="rect">
            <a:avLst/>
          </a:prstGeom>
          <a:noFill/>
        </p:spPr>
        <p:txBody>
          <a:bodyPr wrap="square" rtlCol="0">
            <a:spAutoFit/>
          </a:bodyPr>
          <a:lstStyle/>
          <a:p>
            <a:pPr algn="l"/>
            <a:r>
              <a:rPr lang="en-GB" sz="2400">
                <a:solidFill>
                  <a:schemeClr val="accent5">
                    <a:lumMod val="50000"/>
                  </a:schemeClr>
                </a:solidFill>
              </a:rPr>
              <a:t>Daniel </a:t>
            </a:r>
            <a:r>
              <a:rPr lang="en-GB" sz="2400" b="1">
                <a:solidFill>
                  <a:schemeClr val="accent5">
                    <a:lumMod val="50000"/>
                  </a:schemeClr>
                </a:solidFill>
              </a:rPr>
              <a:t>h</a:t>
            </a:r>
            <a:r>
              <a:rPr lang="en-GB" sz="2400">
                <a:solidFill>
                  <a:schemeClr val="accent5">
                    <a:lumMod val="50000"/>
                  </a:schemeClr>
                </a:solidFill>
              </a:rPr>
              <a:t>ace una lista de ingredientes. </a:t>
            </a:r>
            <a:endParaRPr lang="en-GB" sz="2400" dirty="0">
              <a:solidFill>
                <a:schemeClr val="accent5">
                  <a:lumMod val="50000"/>
                </a:schemeClr>
              </a:solidFill>
            </a:endParaRPr>
          </a:p>
        </p:txBody>
      </p:sp>
      <p:sp>
        <p:nvSpPr>
          <p:cNvPr id="36" name="TextBox 35"/>
          <p:cNvSpPr txBox="1"/>
          <p:nvPr/>
        </p:nvSpPr>
        <p:spPr>
          <a:xfrm>
            <a:off x="6998296" y="2106319"/>
            <a:ext cx="6125741" cy="461665"/>
          </a:xfrm>
          <a:prstGeom prst="rect">
            <a:avLst/>
          </a:prstGeom>
          <a:noFill/>
        </p:spPr>
        <p:txBody>
          <a:bodyPr wrap="square" rtlCol="0">
            <a:spAutoFit/>
          </a:bodyPr>
          <a:lstStyle/>
          <a:p>
            <a:pPr algn="l"/>
            <a:r>
              <a:rPr lang="en-GB" sz="2400" i="1" dirty="0">
                <a:solidFill>
                  <a:schemeClr val="accent5">
                    <a:lumMod val="50000"/>
                  </a:schemeClr>
                </a:solidFill>
              </a:rPr>
              <a:t>Daniel makes a list of ingredients.</a:t>
            </a:r>
          </a:p>
        </p:txBody>
      </p:sp>
      <p:sp>
        <p:nvSpPr>
          <p:cNvPr id="37" name="TextBox 36"/>
          <p:cNvSpPr txBox="1"/>
          <p:nvPr/>
        </p:nvSpPr>
        <p:spPr>
          <a:xfrm>
            <a:off x="1081257" y="3100547"/>
            <a:ext cx="5747458" cy="461665"/>
          </a:xfrm>
          <a:prstGeom prst="rect">
            <a:avLst/>
          </a:prstGeom>
          <a:noFill/>
        </p:spPr>
        <p:txBody>
          <a:bodyPr wrap="square" rtlCol="0">
            <a:spAutoFit/>
          </a:bodyPr>
          <a:lstStyle/>
          <a:p>
            <a:pPr algn="l"/>
            <a:r>
              <a:rPr lang="en-GB" sz="2400">
                <a:solidFill>
                  <a:schemeClr val="accent5">
                    <a:lumMod val="50000"/>
                  </a:schemeClr>
                </a:solidFill>
              </a:rPr>
              <a:t>Su </a:t>
            </a:r>
            <a:r>
              <a:rPr lang="en-GB" sz="2400" b="1">
                <a:solidFill>
                  <a:schemeClr val="accent5">
                    <a:lumMod val="50000"/>
                  </a:schemeClr>
                </a:solidFill>
              </a:rPr>
              <a:t>h</a:t>
            </a:r>
            <a:r>
              <a:rPr lang="en-GB" sz="2400">
                <a:solidFill>
                  <a:schemeClr val="accent5">
                    <a:lumMod val="50000"/>
                  </a:schemeClr>
                </a:solidFill>
              </a:rPr>
              <a:t>ermana come </a:t>
            </a:r>
            <a:r>
              <a:rPr lang="en-GB" sz="2400" b="1">
                <a:solidFill>
                  <a:schemeClr val="accent5">
                    <a:lumMod val="50000"/>
                  </a:schemeClr>
                </a:solidFill>
              </a:rPr>
              <a:t>h</a:t>
            </a:r>
            <a:r>
              <a:rPr lang="en-GB" sz="2400">
                <a:solidFill>
                  <a:schemeClr val="accent5">
                    <a:lumMod val="50000"/>
                  </a:schemeClr>
                </a:solidFill>
              </a:rPr>
              <a:t>elado. </a:t>
            </a:r>
            <a:endParaRPr lang="en-GB" sz="2400" dirty="0">
              <a:solidFill>
                <a:schemeClr val="accent5">
                  <a:lumMod val="50000"/>
                </a:schemeClr>
              </a:solidFill>
            </a:endParaRPr>
          </a:p>
        </p:txBody>
      </p:sp>
      <p:sp>
        <p:nvSpPr>
          <p:cNvPr id="38" name="TextBox 37"/>
          <p:cNvSpPr txBox="1"/>
          <p:nvPr/>
        </p:nvSpPr>
        <p:spPr>
          <a:xfrm>
            <a:off x="5880696" y="3084713"/>
            <a:ext cx="6697854" cy="461665"/>
          </a:xfrm>
          <a:prstGeom prst="rect">
            <a:avLst/>
          </a:prstGeom>
          <a:noFill/>
        </p:spPr>
        <p:txBody>
          <a:bodyPr wrap="square" rtlCol="0">
            <a:spAutoFit/>
          </a:bodyPr>
          <a:lstStyle/>
          <a:p>
            <a:pPr algn="l"/>
            <a:r>
              <a:rPr lang="en-GB" sz="2400" i="1" dirty="0">
                <a:solidFill>
                  <a:schemeClr val="accent5">
                    <a:lumMod val="50000"/>
                  </a:schemeClr>
                </a:solidFill>
              </a:rPr>
              <a:t>His sister eats / is eating ice cream.</a:t>
            </a:r>
          </a:p>
        </p:txBody>
      </p:sp>
      <p:sp>
        <p:nvSpPr>
          <p:cNvPr id="39" name="TextBox 38"/>
          <p:cNvSpPr txBox="1"/>
          <p:nvPr/>
        </p:nvSpPr>
        <p:spPr>
          <a:xfrm>
            <a:off x="1081257" y="4643277"/>
            <a:ext cx="5747458" cy="461665"/>
          </a:xfrm>
          <a:prstGeom prst="rect">
            <a:avLst/>
          </a:prstGeom>
          <a:noFill/>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Quién</a:t>
            </a:r>
            <a:r>
              <a:rPr lang="en-GB" sz="2400" dirty="0">
                <a:solidFill>
                  <a:schemeClr val="accent5">
                    <a:lumMod val="50000"/>
                  </a:schemeClr>
                </a:solidFill>
              </a:rPr>
              <a:t> </a:t>
            </a:r>
            <a:r>
              <a:rPr lang="en-GB" sz="2400" dirty="0" err="1">
                <a:solidFill>
                  <a:schemeClr val="accent5">
                    <a:lumMod val="50000"/>
                  </a:schemeClr>
                </a:solidFill>
              </a:rPr>
              <a:t>comió</a:t>
            </a:r>
            <a:r>
              <a:rPr lang="en-GB" sz="2400" dirty="0">
                <a:solidFill>
                  <a:schemeClr val="accent5">
                    <a:lumMod val="50000"/>
                  </a:schemeClr>
                </a:solidFill>
              </a:rPr>
              <a:t> </a:t>
            </a:r>
            <a:r>
              <a:rPr lang="en-GB" sz="2400" b="1" dirty="0">
                <a:solidFill>
                  <a:schemeClr val="accent5">
                    <a:lumMod val="50000"/>
                  </a:schemeClr>
                </a:solidFill>
              </a:rPr>
              <a:t>ch</a:t>
            </a:r>
            <a:r>
              <a:rPr lang="en-GB" sz="2400" dirty="0">
                <a:solidFill>
                  <a:schemeClr val="accent5">
                    <a:lumMod val="50000"/>
                  </a:schemeClr>
                </a:solidFill>
              </a:rPr>
              <a:t>ocolate?</a:t>
            </a:r>
          </a:p>
        </p:txBody>
      </p:sp>
      <p:sp>
        <p:nvSpPr>
          <p:cNvPr id="40" name="TextBox 39"/>
          <p:cNvSpPr txBox="1"/>
          <p:nvPr/>
        </p:nvSpPr>
        <p:spPr>
          <a:xfrm>
            <a:off x="6210897" y="4614579"/>
            <a:ext cx="6697854" cy="461665"/>
          </a:xfrm>
          <a:prstGeom prst="rect">
            <a:avLst/>
          </a:prstGeom>
          <a:noFill/>
        </p:spPr>
        <p:txBody>
          <a:bodyPr wrap="square" rtlCol="0">
            <a:spAutoFit/>
          </a:bodyPr>
          <a:lstStyle/>
          <a:p>
            <a:pPr algn="l"/>
            <a:r>
              <a:rPr lang="en-GB" sz="2400" i="1" dirty="0">
                <a:solidFill>
                  <a:schemeClr val="accent5">
                    <a:lumMod val="50000"/>
                  </a:schemeClr>
                </a:solidFill>
              </a:rPr>
              <a:t>Who ate chocolate?</a:t>
            </a:r>
          </a:p>
        </p:txBody>
      </p:sp>
      <p:sp>
        <p:nvSpPr>
          <p:cNvPr id="41" name="TextBox 40"/>
          <p:cNvSpPr txBox="1"/>
          <p:nvPr/>
        </p:nvSpPr>
        <p:spPr>
          <a:xfrm>
            <a:off x="1081257" y="5569627"/>
            <a:ext cx="5747458" cy="461665"/>
          </a:xfrm>
          <a:prstGeom prst="rect">
            <a:avLst/>
          </a:prstGeom>
          <a:noFill/>
        </p:spPr>
        <p:txBody>
          <a:bodyPr wrap="square" rtlCol="0">
            <a:spAutoFit/>
          </a:bodyPr>
          <a:lstStyle/>
          <a:p>
            <a:pPr algn="l"/>
            <a:r>
              <a:rPr lang="en-GB" sz="2400" dirty="0">
                <a:solidFill>
                  <a:schemeClr val="accent5">
                    <a:lumMod val="50000"/>
                  </a:schemeClr>
                </a:solidFill>
              </a:rPr>
              <a:t>Las </a:t>
            </a:r>
            <a:r>
              <a:rPr lang="en-GB" sz="2400" dirty="0" err="1">
                <a:solidFill>
                  <a:schemeClr val="accent5">
                    <a:lumMod val="50000"/>
                  </a:schemeClr>
                </a:solidFill>
              </a:rPr>
              <a:t>bolsas</a:t>
            </a:r>
            <a:r>
              <a:rPr lang="en-GB" sz="2400" dirty="0">
                <a:solidFill>
                  <a:schemeClr val="accent5">
                    <a:lumMod val="50000"/>
                  </a:schemeClr>
                </a:solidFill>
              </a:rPr>
              <a:t> </a:t>
            </a:r>
            <a:r>
              <a:rPr lang="en-GB" sz="2400" dirty="0" err="1">
                <a:solidFill>
                  <a:schemeClr val="accent5">
                    <a:lumMod val="50000"/>
                  </a:schemeClr>
                </a:solidFill>
              </a:rPr>
              <a:t>están</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el </a:t>
            </a:r>
            <a:r>
              <a:rPr lang="en-GB" sz="2400" dirty="0" err="1">
                <a:solidFill>
                  <a:schemeClr val="accent5">
                    <a:lumMod val="50000"/>
                  </a:schemeClr>
                </a:solidFill>
              </a:rPr>
              <a:t>co</a:t>
            </a:r>
            <a:r>
              <a:rPr lang="en-GB" sz="2400" b="1" dirty="0" err="1">
                <a:solidFill>
                  <a:schemeClr val="accent5">
                    <a:lumMod val="50000"/>
                  </a:schemeClr>
                </a:solidFill>
              </a:rPr>
              <a:t>ch</a:t>
            </a:r>
            <a:r>
              <a:rPr lang="en-GB" sz="2400" dirty="0" err="1">
                <a:solidFill>
                  <a:schemeClr val="accent5">
                    <a:lumMod val="50000"/>
                  </a:schemeClr>
                </a:solidFill>
              </a:rPr>
              <a:t>e</a:t>
            </a:r>
            <a:r>
              <a:rPr lang="en-GB" sz="2400" dirty="0">
                <a:solidFill>
                  <a:schemeClr val="accent5">
                    <a:lumMod val="50000"/>
                  </a:schemeClr>
                </a:solidFill>
              </a:rPr>
              <a:t>.</a:t>
            </a:r>
          </a:p>
        </p:txBody>
      </p:sp>
      <p:sp>
        <p:nvSpPr>
          <p:cNvPr id="42" name="TextBox 41"/>
          <p:cNvSpPr txBox="1"/>
          <p:nvPr/>
        </p:nvSpPr>
        <p:spPr>
          <a:xfrm>
            <a:off x="6210897" y="5553793"/>
            <a:ext cx="6697854" cy="461665"/>
          </a:xfrm>
          <a:prstGeom prst="rect">
            <a:avLst/>
          </a:prstGeom>
          <a:noFill/>
        </p:spPr>
        <p:txBody>
          <a:bodyPr wrap="square" rtlCol="0">
            <a:spAutoFit/>
          </a:bodyPr>
          <a:lstStyle/>
          <a:p>
            <a:pPr algn="l"/>
            <a:r>
              <a:rPr lang="en-GB" sz="2400" i="1" dirty="0">
                <a:solidFill>
                  <a:schemeClr val="accent5">
                    <a:lumMod val="50000"/>
                  </a:schemeClr>
                </a:solidFill>
              </a:rPr>
              <a:t>The bags are in the car.</a:t>
            </a:r>
          </a:p>
        </p:txBody>
      </p:sp>
    </p:spTree>
    <p:extLst>
      <p:ext uri="{BB962C8B-B14F-4D97-AF65-F5344CB8AC3E}">
        <p14:creationId xmlns:p14="http://schemas.microsoft.com/office/powerpoint/2010/main" val="39196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34" grpId="0" animBg="1"/>
      <p:bldP spid="35" grpId="0" animBg="1"/>
      <p:bldP spid="12" grpId="0"/>
      <p:bldP spid="36" grpId="0"/>
      <p:bldP spid="37"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D780E5CB-E511-004D-9096-10A396F39298}"/>
              </a:ext>
            </a:extLst>
          </p:cNvPr>
          <p:cNvSpPr/>
          <p:nvPr/>
        </p:nvSpPr>
        <p:spPr>
          <a:xfrm>
            <a:off x="9258238" y="258166"/>
            <a:ext cx="266990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16" descr="background rectangle">
            <a:extLst>
              <a:ext uri="{FF2B5EF4-FFF2-40B4-BE49-F238E27FC236}">
                <a16:creationId xmlns:a16="http://schemas.microsoft.com/office/drawing/2014/main" id="{B9E06240-A419-014F-B749-5D46505E47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ítulo 1">
            <a:extLst>
              <a:ext uri="{FF2B5EF4-FFF2-40B4-BE49-F238E27FC236}">
                <a16:creationId xmlns:a16="http://schemas.microsoft.com/office/drawing/2014/main" id="{9AEFE953-CE2A-A645-8CF0-8D1FBD2827D5}"/>
              </a:ext>
            </a:extLst>
          </p:cNvPr>
          <p:cNvSpPr>
            <a:spLocks noGrp="1"/>
          </p:cNvSpPr>
          <p:nvPr>
            <p:ph type="title"/>
          </p:nvPr>
        </p:nvSpPr>
        <p:spPr>
          <a:xfrm>
            <a:off x="188406" y="258761"/>
            <a:ext cx="3631487" cy="867129"/>
          </a:xfrm>
        </p:spPr>
        <p:txBody>
          <a:bodyPr>
            <a:normAutofit/>
          </a:bodyPr>
          <a:lstStyle/>
          <a:p>
            <a:r>
              <a:rPr lang="es-GB" sz="4000" b="1" dirty="0">
                <a:solidFill>
                  <a:schemeClr val="bg1"/>
                </a:solidFill>
              </a:rPr>
              <a:t>Fonética</a:t>
            </a:r>
          </a:p>
        </p:txBody>
      </p:sp>
      <p:sp>
        <p:nvSpPr>
          <p:cNvPr id="6" name="CuadroTexto 5">
            <a:extLst>
              <a:ext uri="{FF2B5EF4-FFF2-40B4-BE49-F238E27FC236}">
                <a16:creationId xmlns:a16="http://schemas.microsoft.com/office/drawing/2014/main" id="{459CF6DE-D6E8-E846-99FB-EAB11732DB67}"/>
              </a:ext>
            </a:extLst>
          </p:cNvPr>
          <p:cNvSpPr txBox="1"/>
          <p:nvPr/>
        </p:nvSpPr>
        <p:spPr>
          <a:xfrm>
            <a:off x="145616" y="1224886"/>
            <a:ext cx="11782527" cy="830997"/>
          </a:xfrm>
          <a:prstGeom prst="rect">
            <a:avLst/>
          </a:prstGeom>
          <a:noFill/>
        </p:spPr>
        <p:txBody>
          <a:bodyPr wrap="square" rtlCol="0">
            <a:spAutoFit/>
          </a:bodyPr>
          <a:lstStyle/>
          <a:p>
            <a:pPr algn="l"/>
            <a:r>
              <a:rPr lang="es-GB" sz="2400" b="1" dirty="0">
                <a:solidFill>
                  <a:schemeClr val="accent5">
                    <a:lumMod val="50000"/>
                  </a:schemeClr>
                </a:solidFill>
              </a:rPr>
              <a:t>Las frases siguientes no están completas. Escucha: ¿es una palabra con ‘h’ o ‘ch’? Intenta escribir las palabras que no están.</a:t>
            </a:r>
          </a:p>
        </p:txBody>
      </p:sp>
      <p:sp>
        <p:nvSpPr>
          <p:cNvPr id="7" name="Action Button: Custom 16">
            <a:hlinkClick r:id="" action="ppaction://noaction" highlightClick="1">
              <a:snd r:embed="rId4" name="Hoy tengo hambre...wav"/>
            </a:hlinkClick>
            <a:extLst>
              <a:ext uri="{FF2B5EF4-FFF2-40B4-BE49-F238E27FC236}">
                <a16:creationId xmlns:a16="http://schemas.microsoft.com/office/drawing/2014/main" id="{B6D5F6BC-90AA-0142-8E5F-EA8B236F2868}"/>
              </a:ext>
            </a:extLst>
          </p:cNvPr>
          <p:cNvSpPr/>
          <p:nvPr/>
        </p:nvSpPr>
        <p:spPr>
          <a:xfrm>
            <a:off x="188406" y="2192980"/>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1</a:t>
            </a:r>
          </a:p>
        </p:txBody>
      </p:sp>
      <p:sp>
        <p:nvSpPr>
          <p:cNvPr id="8" name="Action Button: Custom 16">
            <a:hlinkClick r:id="" action="ppaction://noaction" highlightClick="1">
              <a:snd r:embed="rId5" name="Hugo hizo la compra...wav"/>
            </a:hlinkClick>
            <a:extLst>
              <a:ext uri="{FF2B5EF4-FFF2-40B4-BE49-F238E27FC236}">
                <a16:creationId xmlns:a16="http://schemas.microsoft.com/office/drawing/2014/main" id="{4FCDA84D-88A7-BD40-9BF0-9A0E41602E63}"/>
              </a:ext>
            </a:extLst>
          </p:cNvPr>
          <p:cNvSpPr/>
          <p:nvPr/>
        </p:nvSpPr>
        <p:spPr>
          <a:xfrm>
            <a:off x="188406" y="3023818"/>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2</a:t>
            </a:r>
          </a:p>
        </p:txBody>
      </p:sp>
      <p:sp>
        <p:nvSpPr>
          <p:cNvPr id="9" name="Action Button: Custom 16">
            <a:hlinkClick r:id="" action="ppaction://noaction" highlightClick="1">
              <a:snd r:embed="rId6" name="El humo de...wav"/>
            </a:hlinkClick>
            <a:extLst>
              <a:ext uri="{FF2B5EF4-FFF2-40B4-BE49-F238E27FC236}">
                <a16:creationId xmlns:a16="http://schemas.microsoft.com/office/drawing/2014/main" id="{730B1FB4-490F-6C42-BA28-C6AD6F1E8DBC}"/>
              </a:ext>
            </a:extLst>
          </p:cNvPr>
          <p:cNvSpPr/>
          <p:nvPr/>
        </p:nvSpPr>
        <p:spPr>
          <a:xfrm>
            <a:off x="188406" y="3854656"/>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3</a:t>
            </a:r>
          </a:p>
        </p:txBody>
      </p:sp>
      <p:sp>
        <p:nvSpPr>
          <p:cNvPr id="13" name="CuadroTexto 12">
            <a:extLst>
              <a:ext uri="{FF2B5EF4-FFF2-40B4-BE49-F238E27FC236}">
                <a16:creationId xmlns:a16="http://schemas.microsoft.com/office/drawing/2014/main" id="{C61F8FFC-B4AA-EA46-ADF1-F2DA2E44432F}"/>
              </a:ext>
            </a:extLst>
          </p:cNvPr>
          <p:cNvSpPr txBox="1"/>
          <p:nvPr/>
        </p:nvSpPr>
        <p:spPr>
          <a:xfrm>
            <a:off x="797162" y="2265039"/>
            <a:ext cx="9812302" cy="461665"/>
          </a:xfrm>
          <a:prstGeom prst="rect">
            <a:avLst/>
          </a:prstGeom>
          <a:noFill/>
        </p:spPr>
        <p:txBody>
          <a:bodyPr wrap="none" rtlCol="0">
            <a:spAutoFit/>
          </a:bodyPr>
          <a:lstStyle/>
          <a:p>
            <a:pPr algn="l"/>
            <a:r>
              <a:rPr lang="es-GB" sz="2400" b="1" dirty="0">
                <a:solidFill>
                  <a:schemeClr val="accent5">
                    <a:lumMod val="50000"/>
                  </a:schemeClr>
                </a:solidFill>
              </a:rPr>
              <a:t>Hoy</a:t>
            </a:r>
            <a:r>
              <a:rPr lang="es-GB" sz="2400" dirty="0">
                <a:solidFill>
                  <a:schemeClr val="accent5">
                    <a:lumMod val="50000"/>
                  </a:schemeClr>
                </a:solidFill>
              </a:rPr>
              <a:t> tengo </a:t>
            </a:r>
            <a:r>
              <a:rPr lang="es-GB" sz="2400" b="1" dirty="0">
                <a:solidFill>
                  <a:schemeClr val="accent5">
                    <a:lumMod val="50000"/>
                  </a:schemeClr>
                </a:solidFill>
              </a:rPr>
              <a:t>hambre</a:t>
            </a:r>
            <a:r>
              <a:rPr lang="es-GB" sz="2400" dirty="0">
                <a:solidFill>
                  <a:schemeClr val="accent5">
                    <a:lumMod val="50000"/>
                  </a:schemeClr>
                </a:solidFill>
              </a:rPr>
              <a:t> así que </a:t>
            </a:r>
            <a:r>
              <a:rPr lang="es-GB" sz="2400" b="1" dirty="0">
                <a:solidFill>
                  <a:schemeClr val="accent5">
                    <a:lumMod val="50000"/>
                  </a:schemeClr>
                </a:solidFill>
              </a:rPr>
              <a:t>hago</a:t>
            </a:r>
            <a:r>
              <a:rPr lang="es-GB" sz="2400" dirty="0">
                <a:solidFill>
                  <a:schemeClr val="accent5">
                    <a:lumMod val="50000"/>
                  </a:schemeClr>
                </a:solidFill>
              </a:rPr>
              <a:t> </a:t>
            </a:r>
            <a:r>
              <a:rPr lang="es-GB" sz="2400" b="1" dirty="0">
                <a:solidFill>
                  <a:schemeClr val="accent5">
                    <a:lumMod val="50000"/>
                  </a:schemeClr>
                </a:solidFill>
              </a:rPr>
              <a:t>churros</a:t>
            </a:r>
            <a:r>
              <a:rPr lang="es-GB" sz="2400" dirty="0">
                <a:solidFill>
                  <a:schemeClr val="accent5">
                    <a:lumMod val="50000"/>
                  </a:schemeClr>
                </a:solidFill>
              </a:rPr>
              <a:t> y </a:t>
            </a:r>
            <a:r>
              <a:rPr lang="es-GB" sz="2400" b="1" dirty="0">
                <a:solidFill>
                  <a:schemeClr val="accent5">
                    <a:lumMod val="50000"/>
                  </a:schemeClr>
                </a:solidFill>
              </a:rPr>
              <a:t>chocolate</a:t>
            </a:r>
            <a:r>
              <a:rPr lang="es-GB" sz="2400" dirty="0">
                <a:solidFill>
                  <a:schemeClr val="accent5">
                    <a:lumMod val="50000"/>
                  </a:schemeClr>
                </a:solidFill>
              </a:rPr>
              <a:t> con </a:t>
            </a:r>
            <a:r>
              <a:rPr lang="es-GB" sz="2400" b="1" dirty="0">
                <a:solidFill>
                  <a:schemeClr val="accent5">
                    <a:lumMod val="50000"/>
                  </a:schemeClr>
                </a:solidFill>
              </a:rPr>
              <a:t>leche</a:t>
            </a:r>
            <a:r>
              <a:rPr lang="es-GB" sz="2400" dirty="0">
                <a:solidFill>
                  <a:schemeClr val="accent5">
                    <a:lumMod val="50000"/>
                  </a:schemeClr>
                </a:solidFill>
              </a:rPr>
              <a:t>.</a:t>
            </a:r>
          </a:p>
        </p:txBody>
      </p:sp>
      <p:sp>
        <p:nvSpPr>
          <p:cNvPr id="14" name="CuadroTexto 13">
            <a:extLst>
              <a:ext uri="{FF2B5EF4-FFF2-40B4-BE49-F238E27FC236}">
                <a16:creationId xmlns:a16="http://schemas.microsoft.com/office/drawing/2014/main" id="{848F4FE4-002E-F040-AA04-7CC51F08FB00}"/>
              </a:ext>
            </a:extLst>
          </p:cNvPr>
          <p:cNvSpPr txBox="1"/>
          <p:nvPr/>
        </p:nvSpPr>
        <p:spPr>
          <a:xfrm>
            <a:off x="797162" y="2280230"/>
            <a:ext cx="9812302" cy="461665"/>
          </a:xfrm>
          <a:prstGeom prst="rect">
            <a:avLst/>
          </a:prstGeom>
          <a:noFill/>
        </p:spPr>
        <p:txBody>
          <a:bodyPr wrap="square" rtlCol="0">
            <a:spAutoFit/>
          </a:bodyPr>
          <a:lstStyle/>
          <a:p>
            <a:r>
              <a:rPr lang="en-GB" sz="2000" b="1">
                <a:solidFill>
                  <a:schemeClr val="accent5">
                    <a:lumMod val="50000"/>
                  </a:schemeClr>
                </a:solidFill>
              </a:rPr>
              <a:t>_____ </a:t>
            </a:r>
            <a:r>
              <a:rPr lang="es-GB" sz="2400">
                <a:solidFill>
                  <a:schemeClr val="accent5">
                    <a:lumMod val="50000"/>
                  </a:schemeClr>
                </a:solidFill>
              </a:rPr>
              <a:t>tengo</a:t>
            </a:r>
            <a:r>
              <a:rPr lang="es-GB" sz="2400" b="1">
                <a:solidFill>
                  <a:schemeClr val="accent5">
                    <a:lumMod val="50000"/>
                  </a:schemeClr>
                </a:solidFill>
              </a:rPr>
              <a:t> </a:t>
            </a:r>
            <a:r>
              <a:rPr lang="en-GB" sz="2000" b="1">
                <a:solidFill>
                  <a:schemeClr val="accent5">
                    <a:lumMod val="50000"/>
                  </a:schemeClr>
                </a:solidFill>
              </a:rPr>
              <a:t>_________</a:t>
            </a:r>
            <a:r>
              <a:rPr lang="es-GB" sz="2400" b="1">
                <a:solidFill>
                  <a:schemeClr val="accent5">
                    <a:lumMod val="50000"/>
                  </a:schemeClr>
                </a:solidFill>
              </a:rPr>
              <a:t> </a:t>
            </a:r>
            <a:r>
              <a:rPr lang="es-GB" sz="2400" dirty="0">
                <a:solidFill>
                  <a:schemeClr val="accent5">
                    <a:lumMod val="50000"/>
                  </a:schemeClr>
                </a:solidFill>
              </a:rPr>
              <a:t>así </a:t>
            </a:r>
            <a:r>
              <a:rPr lang="es-GB" sz="2400">
                <a:solidFill>
                  <a:schemeClr val="accent5">
                    <a:lumMod val="50000"/>
                  </a:schemeClr>
                </a:solidFill>
              </a:rPr>
              <a:t>que </a:t>
            </a:r>
            <a:r>
              <a:rPr lang="en-GB" sz="2400" b="1">
                <a:solidFill>
                  <a:schemeClr val="accent5">
                    <a:lumMod val="50000"/>
                  </a:schemeClr>
                </a:solidFill>
              </a:rPr>
              <a:t>_____</a:t>
            </a:r>
            <a:r>
              <a:rPr lang="es-GB" sz="2400" b="1">
                <a:solidFill>
                  <a:schemeClr val="accent5">
                    <a:lumMod val="50000"/>
                  </a:schemeClr>
                </a:solidFill>
              </a:rPr>
              <a:t> </a:t>
            </a:r>
            <a:r>
              <a:rPr lang="en-GB" sz="2400" b="1">
                <a:solidFill>
                  <a:schemeClr val="accent5">
                    <a:lumMod val="50000"/>
                  </a:schemeClr>
                </a:solidFill>
              </a:rPr>
              <a:t>_______</a:t>
            </a:r>
            <a:r>
              <a:rPr lang="es-GB" sz="2400" b="1">
                <a:solidFill>
                  <a:schemeClr val="accent5">
                    <a:lumMod val="50000"/>
                  </a:schemeClr>
                </a:solidFill>
              </a:rPr>
              <a:t> </a:t>
            </a:r>
            <a:r>
              <a:rPr lang="es-GB" sz="2400">
                <a:solidFill>
                  <a:schemeClr val="accent5">
                    <a:lumMod val="50000"/>
                  </a:schemeClr>
                </a:solidFill>
              </a:rPr>
              <a:t>y</a:t>
            </a:r>
            <a:r>
              <a:rPr lang="es-GB" sz="2400" b="1">
                <a:solidFill>
                  <a:schemeClr val="accent5">
                    <a:lumMod val="50000"/>
                  </a:schemeClr>
                </a:solidFill>
              </a:rPr>
              <a:t> </a:t>
            </a:r>
            <a:r>
              <a:rPr lang="en-GB" sz="2400" b="1">
                <a:solidFill>
                  <a:schemeClr val="accent5">
                    <a:lumMod val="50000"/>
                  </a:schemeClr>
                </a:solidFill>
              </a:rPr>
              <a:t>__________</a:t>
            </a:r>
            <a:r>
              <a:rPr lang="es-GB" sz="2400" b="1">
                <a:solidFill>
                  <a:schemeClr val="accent5">
                    <a:lumMod val="50000"/>
                  </a:schemeClr>
                </a:solidFill>
              </a:rPr>
              <a:t> </a:t>
            </a:r>
            <a:r>
              <a:rPr lang="es-GB" sz="2400">
                <a:solidFill>
                  <a:schemeClr val="accent5">
                    <a:lumMod val="50000"/>
                  </a:schemeClr>
                </a:solidFill>
              </a:rPr>
              <a:t>con</a:t>
            </a:r>
            <a:r>
              <a:rPr lang="es-GB" sz="2400" b="1">
                <a:solidFill>
                  <a:schemeClr val="accent5">
                    <a:lumMod val="50000"/>
                  </a:schemeClr>
                </a:solidFill>
              </a:rPr>
              <a:t> </a:t>
            </a:r>
            <a:r>
              <a:rPr lang="en-GB" sz="2400" b="1">
                <a:solidFill>
                  <a:schemeClr val="accent5">
                    <a:lumMod val="50000"/>
                  </a:schemeClr>
                </a:solidFill>
              </a:rPr>
              <a:t>______</a:t>
            </a:r>
            <a:r>
              <a:rPr lang="en-GB" sz="2400">
                <a:solidFill>
                  <a:schemeClr val="accent5">
                    <a:lumMod val="50000"/>
                  </a:schemeClr>
                </a:solidFill>
              </a:rPr>
              <a:t>.</a:t>
            </a:r>
            <a:endParaRPr lang="es-GB" sz="2400" dirty="0">
              <a:solidFill>
                <a:schemeClr val="accent5">
                  <a:lumMod val="50000"/>
                </a:schemeClr>
              </a:solidFill>
            </a:endParaRPr>
          </a:p>
        </p:txBody>
      </p:sp>
      <p:sp>
        <p:nvSpPr>
          <p:cNvPr id="17" name="Action Button: Custom 16">
            <a:hlinkClick r:id="" action="ppaction://noaction" highlightClick="1">
              <a:snd r:embed="rId7" name="Hago una hora de...wav"/>
            </a:hlinkClick>
            <a:extLst>
              <a:ext uri="{FF2B5EF4-FFF2-40B4-BE49-F238E27FC236}">
                <a16:creationId xmlns:a16="http://schemas.microsoft.com/office/drawing/2014/main" id="{486E6AEF-E0E7-FD40-BC4B-C002EA6D21D6}"/>
              </a:ext>
            </a:extLst>
          </p:cNvPr>
          <p:cNvSpPr/>
          <p:nvPr/>
        </p:nvSpPr>
        <p:spPr>
          <a:xfrm>
            <a:off x="188406" y="4685494"/>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4</a:t>
            </a:r>
          </a:p>
        </p:txBody>
      </p:sp>
      <p:sp>
        <p:nvSpPr>
          <p:cNvPr id="18" name="Action Button: Custom 16">
            <a:hlinkClick r:id="" action="ppaction://noaction" highlightClick="1">
              <a:snd r:embed="rId8" name="Ahora que la hija...wav"/>
            </a:hlinkClick>
            <a:extLst>
              <a:ext uri="{FF2B5EF4-FFF2-40B4-BE49-F238E27FC236}">
                <a16:creationId xmlns:a16="http://schemas.microsoft.com/office/drawing/2014/main" id="{90A024CF-69EC-4448-8CD8-3FE527BDE7EA}"/>
              </a:ext>
            </a:extLst>
          </p:cNvPr>
          <p:cNvSpPr/>
          <p:nvPr/>
        </p:nvSpPr>
        <p:spPr>
          <a:xfrm>
            <a:off x="188406" y="5516333"/>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5</a:t>
            </a:r>
          </a:p>
        </p:txBody>
      </p:sp>
      <p:pic>
        <p:nvPicPr>
          <p:cNvPr id="1026" name="Picture 2" descr="white ceramic cup with saucer and fries on brown wooden table">
            <a:extLst>
              <a:ext uri="{FF2B5EF4-FFF2-40B4-BE49-F238E27FC236}">
                <a16:creationId xmlns:a16="http://schemas.microsoft.com/office/drawing/2014/main" id="{2AD3910D-82DF-1648-847C-65F46D5AE67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1017" b="14124"/>
          <a:stretch/>
        </p:blipFill>
        <p:spPr bwMode="auto">
          <a:xfrm>
            <a:off x="10608465" y="1838299"/>
            <a:ext cx="1493697" cy="726595"/>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EF9F8C86-6FBD-D84A-AA3C-77332B83F675}"/>
              </a:ext>
            </a:extLst>
          </p:cNvPr>
          <p:cNvSpPr txBox="1"/>
          <p:nvPr/>
        </p:nvSpPr>
        <p:spPr>
          <a:xfrm>
            <a:off x="2456071" y="2636414"/>
            <a:ext cx="6333785" cy="400110"/>
          </a:xfrm>
          <a:prstGeom prst="rect">
            <a:avLst/>
          </a:prstGeom>
          <a:noFill/>
        </p:spPr>
        <p:txBody>
          <a:bodyPr wrap="none" rtlCol="0">
            <a:spAutoFit/>
          </a:bodyPr>
          <a:lstStyle/>
          <a:p>
            <a:pPr algn="l"/>
            <a:r>
              <a:rPr lang="es-GB" sz="2000" dirty="0">
                <a:solidFill>
                  <a:schemeClr val="accent5">
                    <a:lumMod val="50000"/>
                  </a:schemeClr>
                </a:solidFill>
              </a:rPr>
              <a:t>*hambre = hunger </a:t>
            </a:r>
            <a:r>
              <a:rPr lang="es-GB" sz="2000">
                <a:solidFill>
                  <a:schemeClr val="accent5">
                    <a:lumMod val="50000"/>
                  </a:schemeClr>
                </a:solidFill>
              </a:rPr>
              <a:t>(ten</a:t>
            </a:r>
            <a:r>
              <a:rPr lang="en-GB" sz="2000">
                <a:solidFill>
                  <a:schemeClr val="accent5">
                    <a:lumMod val="50000"/>
                  </a:schemeClr>
                </a:solidFill>
              </a:rPr>
              <a:t>er</a:t>
            </a:r>
            <a:r>
              <a:rPr lang="es-GB" sz="2000">
                <a:solidFill>
                  <a:schemeClr val="accent5">
                    <a:lumMod val="50000"/>
                  </a:schemeClr>
                </a:solidFill>
              </a:rPr>
              <a:t> </a:t>
            </a:r>
            <a:r>
              <a:rPr lang="es-GB" sz="2000" dirty="0">
                <a:solidFill>
                  <a:schemeClr val="accent5">
                    <a:lumMod val="50000"/>
                  </a:schemeClr>
                </a:solidFill>
              </a:rPr>
              <a:t>hambre </a:t>
            </a:r>
            <a:r>
              <a:rPr lang="es-GB" sz="2000">
                <a:solidFill>
                  <a:schemeClr val="accent5">
                    <a:lumMod val="50000"/>
                  </a:schemeClr>
                </a:solidFill>
              </a:rPr>
              <a:t>= </a:t>
            </a:r>
            <a:r>
              <a:rPr lang="en-GB" sz="2000">
                <a:solidFill>
                  <a:schemeClr val="accent5">
                    <a:lumMod val="50000"/>
                  </a:schemeClr>
                </a:solidFill>
              </a:rPr>
              <a:t>to be</a:t>
            </a:r>
            <a:r>
              <a:rPr lang="es-GB" sz="2000">
                <a:solidFill>
                  <a:schemeClr val="accent5">
                    <a:lumMod val="50000"/>
                  </a:schemeClr>
                </a:solidFill>
              </a:rPr>
              <a:t> </a:t>
            </a:r>
            <a:r>
              <a:rPr lang="es-GB" sz="2000" dirty="0">
                <a:solidFill>
                  <a:schemeClr val="accent5">
                    <a:lumMod val="50000"/>
                  </a:schemeClr>
                </a:solidFill>
              </a:rPr>
              <a:t>hungry)</a:t>
            </a:r>
          </a:p>
        </p:txBody>
      </p:sp>
      <p:sp>
        <p:nvSpPr>
          <p:cNvPr id="22" name="CuadroTexto 12">
            <a:extLst>
              <a:ext uri="{FF2B5EF4-FFF2-40B4-BE49-F238E27FC236}">
                <a16:creationId xmlns:a16="http://schemas.microsoft.com/office/drawing/2014/main" id="{CBC75FCB-4A89-BA4F-82E7-A3278E55E9E0}"/>
              </a:ext>
            </a:extLst>
          </p:cNvPr>
          <p:cNvSpPr txBox="1"/>
          <p:nvPr/>
        </p:nvSpPr>
        <p:spPr>
          <a:xfrm>
            <a:off x="827977" y="3109329"/>
            <a:ext cx="10927225" cy="461665"/>
          </a:xfrm>
          <a:prstGeom prst="rect">
            <a:avLst/>
          </a:prstGeom>
          <a:noFill/>
        </p:spPr>
        <p:txBody>
          <a:bodyPr wrap="square" rtlCol="0">
            <a:spAutoFit/>
          </a:bodyPr>
          <a:lstStyle/>
          <a:p>
            <a:pPr algn="l"/>
            <a:r>
              <a:rPr lang="es-ES" sz="2400" b="1" dirty="0">
                <a:solidFill>
                  <a:schemeClr val="accent5">
                    <a:lumMod val="50000"/>
                  </a:schemeClr>
                </a:solidFill>
              </a:rPr>
              <a:t>Hugo hizo </a:t>
            </a:r>
            <a:r>
              <a:rPr lang="es-ES" sz="2400" dirty="0">
                <a:solidFill>
                  <a:schemeClr val="accent5">
                    <a:lumMod val="50000"/>
                  </a:schemeClr>
                </a:solidFill>
              </a:rPr>
              <a:t>la compra y compró </a:t>
            </a:r>
            <a:r>
              <a:rPr lang="es-ES" sz="2400" b="1" dirty="0">
                <a:solidFill>
                  <a:schemeClr val="accent5">
                    <a:lumMod val="50000"/>
                  </a:schemeClr>
                </a:solidFill>
              </a:rPr>
              <a:t>zanahorias, lechuga </a:t>
            </a:r>
            <a:r>
              <a:rPr lang="es-ES" sz="2400" dirty="0">
                <a:solidFill>
                  <a:schemeClr val="accent5">
                    <a:lumMod val="50000"/>
                  </a:schemeClr>
                </a:solidFill>
              </a:rPr>
              <a:t>y</a:t>
            </a:r>
            <a:r>
              <a:rPr lang="es-ES" sz="2400" b="1" dirty="0">
                <a:solidFill>
                  <a:schemeClr val="accent5">
                    <a:lumMod val="50000"/>
                  </a:schemeClr>
                </a:solidFill>
              </a:rPr>
              <a:t> muchos huevos</a:t>
            </a:r>
            <a:r>
              <a:rPr lang="es-GB" sz="2400" dirty="0">
                <a:solidFill>
                  <a:schemeClr val="accent5">
                    <a:lumMod val="50000"/>
                  </a:schemeClr>
                </a:solidFill>
              </a:rPr>
              <a:t>.</a:t>
            </a:r>
          </a:p>
        </p:txBody>
      </p:sp>
      <p:sp>
        <p:nvSpPr>
          <p:cNvPr id="23" name="CuadroTexto 12">
            <a:extLst>
              <a:ext uri="{FF2B5EF4-FFF2-40B4-BE49-F238E27FC236}">
                <a16:creationId xmlns:a16="http://schemas.microsoft.com/office/drawing/2014/main" id="{7BD8952E-2A00-4842-B2B7-5C8CC35B524C}"/>
              </a:ext>
            </a:extLst>
          </p:cNvPr>
          <p:cNvSpPr txBox="1"/>
          <p:nvPr/>
        </p:nvSpPr>
        <p:spPr>
          <a:xfrm>
            <a:off x="767574" y="4678333"/>
            <a:ext cx="11394838" cy="830997"/>
          </a:xfrm>
          <a:prstGeom prst="rect">
            <a:avLst/>
          </a:prstGeom>
          <a:noFill/>
        </p:spPr>
        <p:txBody>
          <a:bodyPr wrap="square" rtlCol="0">
            <a:spAutoFit/>
          </a:bodyPr>
          <a:lstStyle/>
          <a:p>
            <a:pPr algn="l"/>
            <a:r>
              <a:rPr lang="es-ES" sz="2400" b="1" dirty="0">
                <a:solidFill>
                  <a:schemeClr val="accent5">
                    <a:lumMod val="50000"/>
                  </a:schemeClr>
                </a:solidFill>
              </a:rPr>
              <a:t>Hago </a:t>
            </a:r>
            <a:r>
              <a:rPr lang="es-ES" sz="2400" dirty="0">
                <a:solidFill>
                  <a:schemeClr val="accent5">
                    <a:lumMod val="50000"/>
                  </a:schemeClr>
                </a:solidFill>
              </a:rPr>
              <a:t>una</a:t>
            </a:r>
            <a:r>
              <a:rPr lang="es-ES" sz="2400" b="1" dirty="0">
                <a:solidFill>
                  <a:schemeClr val="accent5">
                    <a:lumMod val="50000"/>
                  </a:schemeClr>
                </a:solidFill>
              </a:rPr>
              <a:t> hora </a:t>
            </a:r>
            <a:r>
              <a:rPr lang="es-ES" sz="2400" dirty="0">
                <a:solidFill>
                  <a:schemeClr val="accent5">
                    <a:lumMod val="50000"/>
                  </a:schemeClr>
                </a:solidFill>
              </a:rPr>
              <a:t>de ejercicio pero después como comida </a:t>
            </a:r>
            <a:r>
              <a:rPr lang="es-ES" sz="2400" b="1" dirty="0">
                <a:solidFill>
                  <a:schemeClr val="accent5">
                    <a:lumMod val="50000"/>
                  </a:schemeClr>
                </a:solidFill>
              </a:rPr>
              <a:t>china </a:t>
            </a:r>
            <a:r>
              <a:rPr lang="es-ES" sz="2400" dirty="0">
                <a:solidFill>
                  <a:schemeClr val="accent5">
                    <a:lumMod val="50000"/>
                  </a:schemeClr>
                </a:solidFill>
              </a:rPr>
              <a:t>y un </a:t>
            </a:r>
            <a:r>
              <a:rPr lang="es-ES" sz="2400" b="1" dirty="0">
                <a:solidFill>
                  <a:schemeClr val="accent5">
                    <a:lumMod val="50000"/>
                  </a:schemeClr>
                </a:solidFill>
              </a:rPr>
              <a:t>helado </a:t>
            </a:r>
            <a:r>
              <a:rPr lang="es-ES" sz="2400" dirty="0">
                <a:solidFill>
                  <a:schemeClr val="accent5">
                    <a:lumMod val="50000"/>
                  </a:schemeClr>
                </a:solidFill>
              </a:rPr>
              <a:t>de</a:t>
            </a:r>
            <a:r>
              <a:rPr lang="es-ES" sz="2400" b="1" dirty="0">
                <a:solidFill>
                  <a:schemeClr val="accent5">
                    <a:lumMod val="50000"/>
                  </a:schemeClr>
                </a:solidFill>
              </a:rPr>
              <a:t> pistacho.</a:t>
            </a:r>
            <a:endParaRPr lang="es-GB" sz="2400" dirty="0">
              <a:solidFill>
                <a:schemeClr val="accent5">
                  <a:lumMod val="50000"/>
                </a:schemeClr>
              </a:solidFill>
            </a:endParaRPr>
          </a:p>
        </p:txBody>
      </p:sp>
      <p:sp>
        <p:nvSpPr>
          <p:cNvPr id="24" name="CuadroTexto 12">
            <a:extLst>
              <a:ext uri="{FF2B5EF4-FFF2-40B4-BE49-F238E27FC236}">
                <a16:creationId xmlns:a16="http://schemas.microsoft.com/office/drawing/2014/main" id="{8EDE6B78-2418-3242-A244-BB676F903CC3}"/>
              </a:ext>
            </a:extLst>
          </p:cNvPr>
          <p:cNvSpPr txBox="1"/>
          <p:nvPr/>
        </p:nvSpPr>
        <p:spPr>
          <a:xfrm>
            <a:off x="827977" y="3917287"/>
            <a:ext cx="11160569" cy="461665"/>
          </a:xfrm>
          <a:prstGeom prst="rect">
            <a:avLst/>
          </a:prstGeom>
          <a:noFill/>
        </p:spPr>
        <p:txBody>
          <a:bodyPr wrap="square" rtlCol="0">
            <a:spAutoFit/>
          </a:bodyPr>
          <a:lstStyle/>
          <a:p>
            <a:pPr algn="l"/>
            <a:r>
              <a:rPr lang="es-ES" sz="2400" dirty="0">
                <a:solidFill>
                  <a:schemeClr val="accent5">
                    <a:lumMod val="50000"/>
                  </a:schemeClr>
                </a:solidFill>
              </a:rPr>
              <a:t>El </a:t>
            </a:r>
            <a:r>
              <a:rPr lang="es-ES" sz="2400" b="1" dirty="0">
                <a:solidFill>
                  <a:schemeClr val="accent5">
                    <a:lumMod val="50000"/>
                  </a:schemeClr>
                </a:solidFill>
              </a:rPr>
              <a:t>humo </a:t>
            </a:r>
            <a:r>
              <a:rPr lang="es-ES" sz="2400" dirty="0">
                <a:solidFill>
                  <a:schemeClr val="accent5">
                    <a:lumMod val="50000"/>
                  </a:schemeClr>
                </a:solidFill>
              </a:rPr>
              <a:t>de las </a:t>
            </a:r>
            <a:r>
              <a:rPr lang="es-ES" sz="2400" b="1" dirty="0">
                <a:solidFill>
                  <a:schemeClr val="accent5">
                    <a:lumMod val="50000"/>
                  </a:schemeClr>
                </a:solidFill>
              </a:rPr>
              <a:t>chimeneas </a:t>
            </a:r>
            <a:r>
              <a:rPr lang="es-ES" sz="2400" dirty="0">
                <a:solidFill>
                  <a:schemeClr val="accent5">
                    <a:lumMod val="50000"/>
                  </a:schemeClr>
                </a:solidFill>
              </a:rPr>
              <a:t>y de los </a:t>
            </a:r>
            <a:r>
              <a:rPr lang="es-ES" sz="2400" b="1" dirty="0">
                <a:solidFill>
                  <a:schemeClr val="accent5">
                    <a:lumMod val="50000"/>
                  </a:schemeClr>
                </a:solidFill>
              </a:rPr>
              <a:t>vehículos hace </a:t>
            </a:r>
            <a:r>
              <a:rPr lang="es-ES" sz="2400" dirty="0">
                <a:solidFill>
                  <a:schemeClr val="accent5">
                    <a:lumMod val="50000"/>
                  </a:schemeClr>
                </a:solidFill>
              </a:rPr>
              <a:t>daño a las personas</a:t>
            </a:r>
            <a:r>
              <a:rPr lang="es-GB" sz="2400" dirty="0">
                <a:solidFill>
                  <a:schemeClr val="accent5">
                    <a:lumMod val="50000"/>
                  </a:schemeClr>
                </a:solidFill>
              </a:rPr>
              <a:t>.</a:t>
            </a:r>
          </a:p>
        </p:txBody>
      </p:sp>
      <p:sp>
        <p:nvSpPr>
          <p:cNvPr id="25" name="CuadroTexto 12">
            <a:extLst>
              <a:ext uri="{FF2B5EF4-FFF2-40B4-BE49-F238E27FC236}">
                <a16:creationId xmlns:a16="http://schemas.microsoft.com/office/drawing/2014/main" id="{C1063684-110F-104E-8087-3CE66E3AB4CF}"/>
              </a:ext>
            </a:extLst>
          </p:cNvPr>
          <p:cNvSpPr txBox="1"/>
          <p:nvPr/>
        </p:nvSpPr>
        <p:spPr>
          <a:xfrm>
            <a:off x="767574" y="5646427"/>
            <a:ext cx="11394838" cy="461665"/>
          </a:xfrm>
          <a:prstGeom prst="rect">
            <a:avLst/>
          </a:prstGeom>
          <a:noFill/>
        </p:spPr>
        <p:txBody>
          <a:bodyPr wrap="square" rtlCol="0">
            <a:spAutoFit/>
          </a:bodyPr>
          <a:lstStyle/>
          <a:p>
            <a:pPr algn="l"/>
            <a:r>
              <a:rPr lang="es-ES" sz="2400" b="1" dirty="0">
                <a:solidFill>
                  <a:schemeClr val="accent5">
                    <a:lumMod val="50000"/>
                  </a:schemeClr>
                </a:solidFill>
              </a:rPr>
              <a:t>Ahora </a:t>
            </a:r>
            <a:r>
              <a:rPr lang="es-ES" sz="2400" dirty="0">
                <a:solidFill>
                  <a:schemeClr val="accent5">
                    <a:lumMod val="50000"/>
                  </a:schemeClr>
                </a:solidFill>
              </a:rPr>
              <a:t>que la </a:t>
            </a:r>
            <a:r>
              <a:rPr lang="es-ES" sz="2400" b="1" dirty="0">
                <a:solidFill>
                  <a:schemeClr val="accent5">
                    <a:lumMod val="50000"/>
                  </a:schemeClr>
                </a:solidFill>
              </a:rPr>
              <a:t>hija </a:t>
            </a:r>
            <a:r>
              <a:rPr lang="es-ES" sz="2400" dirty="0">
                <a:solidFill>
                  <a:schemeClr val="accent5">
                    <a:lumMod val="50000"/>
                  </a:schemeClr>
                </a:solidFill>
              </a:rPr>
              <a:t>de mi </a:t>
            </a:r>
            <a:r>
              <a:rPr lang="es-ES" sz="2400" b="1" dirty="0">
                <a:solidFill>
                  <a:schemeClr val="accent5">
                    <a:lumMod val="50000"/>
                  </a:schemeClr>
                </a:solidFill>
              </a:rPr>
              <a:t>hermana </a:t>
            </a:r>
            <a:r>
              <a:rPr lang="es-ES" sz="2400" dirty="0">
                <a:solidFill>
                  <a:schemeClr val="accent5">
                    <a:lumMod val="50000"/>
                  </a:schemeClr>
                </a:solidFill>
              </a:rPr>
              <a:t>tiene </a:t>
            </a:r>
            <a:r>
              <a:rPr lang="es-ES" sz="2400" b="1" dirty="0">
                <a:solidFill>
                  <a:schemeClr val="accent5">
                    <a:lumMod val="50000"/>
                  </a:schemeClr>
                </a:solidFill>
              </a:rPr>
              <a:t>dieciocho </a:t>
            </a:r>
            <a:r>
              <a:rPr lang="es-ES" sz="2400" dirty="0">
                <a:solidFill>
                  <a:schemeClr val="accent5">
                    <a:lumMod val="50000"/>
                  </a:schemeClr>
                </a:solidFill>
              </a:rPr>
              <a:t>años, quiere un </a:t>
            </a:r>
            <a:r>
              <a:rPr lang="es-ES" sz="2400" b="1" dirty="0">
                <a:solidFill>
                  <a:schemeClr val="accent5">
                    <a:lumMod val="50000"/>
                  </a:schemeClr>
                </a:solidFill>
              </a:rPr>
              <a:t>coche.</a:t>
            </a:r>
            <a:endParaRPr lang="es-GB" sz="2400" dirty="0">
              <a:solidFill>
                <a:schemeClr val="accent5">
                  <a:lumMod val="50000"/>
                </a:schemeClr>
              </a:solidFill>
            </a:endParaRPr>
          </a:p>
        </p:txBody>
      </p:sp>
      <p:sp>
        <p:nvSpPr>
          <p:cNvPr id="26" name="CuadroTexto 18">
            <a:extLst>
              <a:ext uri="{FF2B5EF4-FFF2-40B4-BE49-F238E27FC236}">
                <a16:creationId xmlns:a16="http://schemas.microsoft.com/office/drawing/2014/main" id="{5ECA1C27-BF31-AA4F-B0EF-112CF2C2384B}"/>
              </a:ext>
            </a:extLst>
          </p:cNvPr>
          <p:cNvSpPr txBox="1"/>
          <p:nvPr/>
        </p:nvSpPr>
        <p:spPr>
          <a:xfrm>
            <a:off x="3215266" y="3443316"/>
            <a:ext cx="5681363" cy="400110"/>
          </a:xfrm>
          <a:prstGeom prst="rect">
            <a:avLst/>
          </a:prstGeom>
          <a:noFill/>
        </p:spPr>
        <p:txBody>
          <a:bodyPr wrap="none" rtlCol="0">
            <a:spAutoFit/>
          </a:bodyPr>
          <a:lstStyle/>
          <a:p>
            <a:pPr algn="l"/>
            <a:r>
              <a:rPr lang="es-GB" sz="2000" dirty="0">
                <a:solidFill>
                  <a:schemeClr val="accent5">
                    <a:lumMod val="50000"/>
                  </a:schemeClr>
                </a:solidFill>
              </a:rPr>
              <a:t>*</a:t>
            </a:r>
            <a:r>
              <a:rPr lang="es-ES" sz="2000" dirty="0">
                <a:solidFill>
                  <a:schemeClr val="accent5">
                    <a:lumMod val="50000"/>
                  </a:schemeClr>
                </a:solidFill>
              </a:rPr>
              <a:t>la zanahoria = </a:t>
            </a:r>
            <a:r>
              <a:rPr lang="es-ES" sz="2000" dirty="0" err="1">
                <a:solidFill>
                  <a:schemeClr val="accent5">
                    <a:lumMod val="50000"/>
                  </a:schemeClr>
                </a:solidFill>
              </a:rPr>
              <a:t>carrot</a:t>
            </a:r>
            <a:r>
              <a:rPr lang="es-ES" sz="2000" dirty="0">
                <a:solidFill>
                  <a:schemeClr val="accent5">
                    <a:lumMod val="50000"/>
                  </a:schemeClr>
                </a:solidFill>
              </a:rPr>
              <a:t>, la lechuga = </a:t>
            </a:r>
            <a:r>
              <a:rPr lang="es-ES" sz="2000" dirty="0" err="1">
                <a:solidFill>
                  <a:schemeClr val="accent5">
                    <a:lumMod val="50000"/>
                  </a:schemeClr>
                </a:solidFill>
              </a:rPr>
              <a:t>lettuce</a:t>
            </a:r>
            <a:endParaRPr lang="es-GB" sz="2000" dirty="0">
              <a:solidFill>
                <a:schemeClr val="accent5">
                  <a:lumMod val="50000"/>
                </a:schemeClr>
              </a:solidFill>
            </a:endParaRPr>
          </a:p>
        </p:txBody>
      </p:sp>
      <p:sp>
        <p:nvSpPr>
          <p:cNvPr id="27" name="CuadroTexto 18">
            <a:extLst>
              <a:ext uri="{FF2B5EF4-FFF2-40B4-BE49-F238E27FC236}">
                <a16:creationId xmlns:a16="http://schemas.microsoft.com/office/drawing/2014/main" id="{A2E8C460-299F-B446-AD87-F5FF7BDB3AD3}"/>
              </a:ext>
            </a:extLst>
          </p:cNvPr>
          <p:cNvSpPr txBox="1"/>
          <p:nvPr/>
        </p:nvSpPr>
        <p:spPr>
          <a:xfrm>
            <a:off x="2816940" y="4247584"/>
            <a:ext cx="8183651" cy="400110"/>
          </a:xfrm>
          <a:prstGeom prst="rect">
            <a:avLst/>
          </a:prstGeom>
          <a:noFill/>
        </p:spPr>
        <p:txBody>
          <a:bodyPr wrap="none" rtlCol="0">
            <a:spAutoFit/>
          </a:bodyPr>
          <a:lstStyle/>
          <a:p>
            <a:pPr algn="l"/>
            <a:r>
              <a:rPr lang="es-GB" sz="2000">
                <a:solidFill>
                  <a:schemeClr val="accent5">
                    <a:lumMod val="50000"/>
                  </a:schemeClr>
                </a:solidFill>
              </a:rPr>
              <a:t>*</a:t>
            </a:r>
            <a:r>
              <a:rPr lang="en-GB" sz="2000">
                <a:solidFill>
                  <a:schemeClr val="accent5">
                    <a:lumMod val="50000"/>
                  </a:schemeClr>
                </a:solidFill>
              </a:rPr>
              <a:t>el humo = smoke; </a:t>
            </a:r>
            <a:r>
              <a:rPr lang="es-ES" sz="2000">
                <a:solidFill>
                  <a:schemeClr val="accent5">
                    <a:lumMod val="50000"/>
                  </a:schemeClr>
                </a:solidFill>
              </a:rPr>
              <a:t>la </a:t>
            </a:r>
            <a:r>
              <a:rPr lang="es-ES" sz="2000" dirty="0">
                <a:solidFill>
                  <a:schemeClr val="accent5">
                    <a:lumMod val="50000"/>
                  </a:schemeClr>
                </a:solidFill>
              </a:rPr>
              <a:t>chimenea = </a:t>
            </a:r>
            <a:r>
              <a:rPr lang="es-ES" sz="2000" dirty="0" err="1">
                <a:solidFill>
                  <a:schemeClr val="accent5">
                    <a:lumMod val="50000"/>
                  </a:schemeClr>
                </a:solidFill>
              </a:rPr>
              <a:t>chimney</a:t>
            </a:r>
            <a:r>
              <a:rPr lang="es-ES" sz="2000" dirty="0">
                <a:solidFill>
                  <a:schemeClr val="accent5">
                    <a:lumMod val="50000"/>
                  </a:schemeClr>
                </a:solidFill>
              </a:rPr>
              <a:t>, el vehículo = </a:t>
            </a:r>
            <a:r>
              <a:rPr lang="es-ES" sz="2000" dirty="0" err="1">
                <a:solidFill>
                  <a:schemeClr val="accent5">
                    <a:lumMod val="50000"/>
                  </a:schemeClr>
                </a:solidFill>
              </a:rPr>
              <a:t>vehicle</a:t>
            </a:r>
            <a:endParaRPr lang="es-GB" sz="2000" dirty="0">
              <a:solidFill>
                <a:schemeClr val="accent5">
                  <a:lumMod val="50000"/>
                </a:schemeClr>
              </a:solidFill>
            </a:endParaRPr>
          </a:p>
        </p:txBody>
      </p:sp>
      <p:sp>
        <p:nvSpPr>
          <p:cNvPr id="28" name="CuadroTexto 18">
            <a:extLst>
              <a:ext uri="{FF2B5EF4-FFF2-40B4-BE49-F238E27FC236}">
                <a16:creationId xmlns:a16="http://schemas.microsoft.com/office/drawing/2014/main" id="{BCA8CFC3-9886-1D45-BE20-76087100BBA3}"/>
              </a:ext>
            </a:extLst>
          </p:cNvPr>
          <p:cNvSpPr txBox="1"/>
          <p:nvPr/>
        </p:nvSpPr>
        <p:spPr>
          <a:xfrm>
            <a:off x="3434614" y="5057118"/>
            <a:ext cx="3254417"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a:solidFill>
                  <a:schemeClr val="accent5">
                    <a:lumMod val="50000"/>
                  </a:schemeClr>
                </a:solidFill>
              </a:rPr>
              <a:t>el pistacho = </a:t>
            </a:r>
            <a:r>
              <a:rPr lang="es-ES" sz="2000" dirty="0" err="1">
                <a:solidFill>
                  <a:schemeClr val="accent5">
                    <a:lumMod val="50000"/>
                  </a:schemeClr>
                </a:solidFill>
              </a:rPr>
              <a:t>pistacchio</a:t>
            </a:r>
            <a:endParaRPr lang="es-GB" sz="2000" dirty="0">
              <a:solidFill>
                <a:schemeClr val="accent5">
                  <a:lumMod val="50000"/>
                </a:schemeClr>
              </a:solidFill>
            </a:endParaRPr>
          </a:p>
        </p:txBody>
      </p:sp>
      <p:sp>
        <p:nvSpPr>
          <p:cNvPr id="29" name="CuadroTexto 12">
            <a:extLst>
              <a:ext uri="{FF2B5EF4-FFF2-40B4-BE49-F238E27FC236}">
                <a16:creationId xmlns:a16="http://schemas.microsoft.com/office/drawing/2014/main" id="{8F869ED8-85F3-F547-A9A1-035CECF5FF30}"/>
              </a:ext>
            </a:extLst>
          </p:cNvPr>
          <p:cNvSpPr txBox="1"/>
          <p:nvPr/>
        </p:nvSpPr>
        <p:spPr>
          <a:xfrm>
            <a:off x="837865" y="3099033"/>
            <a:ext cx="10927225" cy="461665"/>
          </a:xfrm>
          <a:prstGeom prst="rect">
            <a:avLst/>
          </a:prstGeom>
          <a:noFill/>
        </p:spPr>
        <p:txBody>
          <a:bodyPr wrap="square" rtlCol="0">
            <a:spAutoFit/>
          </a:bodyPr>
          <a:lstStyle/>
          <a:p>
            <a:pPr algn="l"/>
            <a:r>
              <a:rPr lang="es-ES" sz="2400" b="1" dirty="0">
                <a:solidFill>
                  <a:schemeClr val="accent5">
                    <a:lumMod val="50000"/>
                  </a:schemeClr>
                </a:solidFill>
              </a:rPr>
              <a:t>_____ ____ </a:t>
            </a:r>
            <a:r>
              <a:rPr lang="es-ES" sz="2400" dirty="0">
                <a:solidFill>
                  <a:schemeClr val="accent5">
                    <a:lumMod val="50000"/>
                  </a:schemeClr>
                </a:solidFill>
              </a:rPr>
              <a:t>la compra y compró </a:t>
            </a:r>
            <a:r>
              <a:rPr lang="es-ES" sz="2400" b="1" dirty="0">
                <a:solidFill>
                  <a:schemeClr val="accent5">
                    <a:lumMod val="50000"/>
                  </a:schemeClr>
                </a:solidFill>
              </a:rPr>
              <a:t>__________, _________ </a:t>
            </a:r>
            <a:r>
              <a:rPr lang="es-ES" sz="2400" dirty="0">
                <a:solidFill>
                  <a:schemeClr val="accent5">
                    <a:lumMod val="50000"/>
                  </a:schemeClr>
                </a:solidFill>
              </a:rPr>
              <a:t>y</a:t>
            </a:r>
            <a:r>
              <a:rPr lang="es-ES" sz="2400" b="1" dirty="0">
                <a:solidFill>
                  <a:schemeClr val="accent5">
                    <a:lumMod val="50000"/>
                  </a:schemeClr>
                </a:solidFill>
              </a:rPr>
              <a:t> _______ _______</a:t>
            </a:r>
            <a:r>
              <a:rPr lang="es-GB" sz="2400" dirty="0">
                <a:solidFill>
                  <a:schemeClr val="accent5">
                    <a:lumMod val="50000"/>
                  </a:schemeClr>
                </a:solidFill>
              </a:rPr>
              <a:t>.</a:t>
            </a:r>
          </a:p>
        </p:txBody>
      </p:sp>
      <p:sp>
        <p:nvSpPr>
          <p:cNvPr id="30" name="CuadroTexto 12">
            <a:extLst>
              <a:ext uri="{FF2B5EF4-FFF2-40B4-BE49-F238E27FC236}">
                <a16:creationId xmlns:a16="http://schemas.microsoft.com/office/drawing/2014/main" id="{09F9E113-0CC8-E84D-BA22-486C9BE2DA4B}"/>
              </a:ext>
            </a:extLst>
          </p:cNvPr>
          <p:cNvSpPr txBox="1"/>
          <p:nvPr/>
        </p:nvSpPr>
        <p:spPr>
          <a:xfrm>
            <a:off x="843025" y="3914700"/>
            <a:ext cx="11160569" cy="461665"/>
          </a:xfrm>
          <a:prstGeom prst="rect">
            <a:avLst/>
          </a:prstGeom>
          <a:noFill/>
        </p:spPr>
        <p:txBody>
          <a:bodyPr wrap="square" rtlCol="0">
            <a:spAutoFit/>
          </a:bodyPr>
          <a:lstStyle/>
          <a:p>
            <a:pPr algn="l"/>
            <a:r>
              <a:rPr lang="es-ES" sz="2400" dirty="0">
                <a:solidFill>
                  <a:schemeClr val="accent5">
                    <a:lumMod val="50000"/>
                  </a:schemeClr>
                </a:solidFill>
              </a:rPr>
              <a:t>El </a:t>
            </a:r>
            <a:r>
              <a:rPr lang="es-ES" sz="2400" b="1" dirty="0">
                <a:solidFill>
                  <a:schemeClr val="accent5">
                    <a:lumMod val="50000"/>
                  </a:schemeClr>
                </a:solidFill>
              </a:rPr>
              <a:t>_____ </a:t>
            </a:r>
            <a:r>
              <a:rPr lang="es-ES" sz="2400" dirty="0">
                <a:solidFill>
                  <a:schemeClr val="accent5">
                    <a:lumMod val="50000"/>
                  </a:schemeClr>
                </a:solidFill>
              </a:rPr>
              <a:t>de las </a:t>
            </a:r>
            <a:r>
              <a:rPr lang="es-ES" sz="2400" b="1" dirty="0">
                <a:solidFill>
                  <a:schemeClr val="accent5">
                    <a:lumMod val="50000"/>
                  </a:schemeClr>
                </a:solidFill>
              </a:rPr>
              <a:t>___________ </a:t>
            </a:r>
            <a:r>
              <a:rPr lang="es-ES" sz="2400" dirty="0">
                <a:solidFill>
                  <a:schemeClr val="accent5">
                    <a:lumMod val="50000"/>
                  </a:schemeClr>
                </a:solidFill>
              </a:rPr>
              <a:t>y de los </a:t>
            </a:r>
            <a:r>
              <a:rPr lang="es-ES" sz="2400" b="1" dirty="0">
                <a:solidFill>
                  <a:schemeClr val="accent5">
                    <a:lumMod val="50000"/>
                  </a:schemeClr>
                </a:solidFill>
              </a:rPr>
              <a:t>_________ ______</a:t>
            </a:r>
            <a:r>
              <a:rPr lang="es-ES" sz="2400" dirty="0">
                <a:solidFill>
                  <a:schemeClr val="accent5">
                    <a:lumMod val="50000"/>
                  </a:schemeClr>
                </a:solidFill>
              </a:rPr>
              <a:t>daño a las personas.</a:t>
            </a:r>
            <a:endParaRPr lang="es-GB" sz="2400" dirty="0">
              <a:solidFill>
                <a:schemeClr val="accent5">
                  <a:lumMod val="50000"/>
                </a:schemeClr>
              </a:solidFill>
            </a:endParaRPr>
          </a:p>
        </p:txBody>
      </p:sp>
      <p:sp>
        <p:nvSpPr>
          <p:cNvPr id="32" name="CuadroTexto 12">
            <a:extLst>
              <a:ext uri="{FF2B5EF4-FFF2-40B4-BE49-F238E27FC236}">
                <a16:creationId xmlns:a16="http://schemas.microsoft.com/office/drawing/2014/main" id="{F6318176-7A96-D240-9C15-AD2550594B67}"/>
              </a:ext>
            </a:extLst>
          </p:cNvPr>
          <p:cNvSpPr txBox="1"/>
          <p:nvPr/>
        </p:nvSpPr>
        <p:spPr>
          <a:xfrm>
            <a:off x="797162" y="4684454"/>
            <a:ext cx="11394838" cy="830997"/>
          </a:xfrm>
          <a:prstGeom prst="rect">
            <a:avLst/>
          </a:prstGeom>
          <a:noFill/>
        </p:spPr>
        <p:txBody>
          <a:bodyPr wrap="square" rtlCol="0">
            <a:spAutoFit/>
          </a:bodyPr>
          <a:lstStyle/>
          <a:p>
            <a:pPr algn="l"/>
            <a:r>
              <a:rPr lang="es-ES" sz="2400" b="1" dirty="0">
                <a:solidFill>
                  <a:schemeClr val="accent5">
                    <a:lumMod val="50000"/>
                  </a:schemeClr>
                </a:solidFill>
              </a:rPr>
              <a:t>_____ </a:t>
            </a:r>
            <a:r>
              <a:rPr lang="es-ES" sz="2400" dirty="0">
                <a:solidFill>
                  <a:schemeClr val="accent5">
                    <a:lumMod val="50000"/>
                  </a:schemeClr>
                </a:solidFill>
              </a:rPr>
              <a:t>una</a:t>
            </a:r>
            <a:r>
              <a:rPr lang="es-ES" sz="2400" b="1" dirty="0">
                <a:solidFill>
                  <a:schemeClr val="accent5">
                    <a:lumMod val="50000"/>
                  </a:schemeClr>
                </a:solidFill>
              </a:rPr>
              <a:t> ____ </a:t>
            </a:r>
            <a:r>
              <a:rPr lang="es-ES" sz="2400" dirty="0">
                <a:solidFill>
                  <a:schemeClr val="accent5">
                    <a:lumMod val="50000"/>
                  </a:schemeClr>
                </a:solidFill>
              </a:rPr>
              <a:t>de ejercicio pero después como comida </a:t>
            </a:r>
            <a:r>
              <a:rPr lang="es-ES" sz="2400" b="1" dirty="0">
                <a:solidFill>
                  <a:schemeClr val="accent5">
                    <a:lumMod val="50000"/>
                  </a:schemeClr>
                </a:solidFill>
              </a:rPr>
              <a:t>_____ </a:t>
            </a:r>
            <a:r>
              <a:rPr lang="es-ES" sz="2400" dirty="0">
                <a:solidFill>
                  <a:schemeClr val="accent5">
                    <a:lumMod val="50000"/>
                  </a:schemeClr>
                </a:solidFill>
              </a:rPr>
              <a:t>y un </a:t>
            </a:r>
            <a:r>
              <a:rPr lang="es-ES" sz="2400" b="1" dirty="0">
                <a:solidFill>
                  <a:schemeClr val="accent5">
                    <a:lumMod val="50000"/>
                  </a:schemeClr>
                </a:solidFill>
              </a:rPr>
              <a:t>______ </a:t>
            </a:r>
            <a:r>
              <a:rPr lang="es-ES" sz="2400" dirty="0">
                <a:solidFill>
                  <a:schemeClr val="accent5">
                    <a:lumMod val="50000"/>
                  </a:schemeClr>
                </a:solidFill>
              </a:rPr>
              <a:t>de</a:t>
            </a:r>
            <a:r>
              <a:rPr lang="es-ES" sz="2400" b="1" dirty="0">
                <a:solidFill>
                  <a:schemeClr val="accent5">
                    <a:lumMod val="50000"/>
                  </a:schemeClr>
                </a:solidFill>
              </a:rPr>
              <a:t> ________.</a:t>
            </a:r>
            <a:endParaRPr lang="es-GB" sz="2400" dirty="0">
              <a:solidFill>
                <a:schemeClr val="accent5">
                  <a:lumMod val="50000"/>
                </a:schemeClr>
              </a:solidFill>
            </a:endParaRPr>
          </a:p>
        </p:txBody>
      </p:sp>
      <p:sp>
        <p:nvSpPr>
          <p:cNvPr id="33" name="CuadroTexto 12">
            <a:extLst>
              <a:ext uri="{FF2B5EF4-FFF2-40B4-BE49-F238E27FC236}">
                <a16:creationId xmlns:a16="http://schemas.microsoft.com/office/drawing/2014/main" id="{6094D83E-55B6-F74B-9650-1B5474D111D5}"/>
              </a:ext>
            </a:extLst>
          </p:cNvPr>
          <p:cNvSpPr txBox="1"/>
          <p:nvPr/>
        </p:nvSpPr>
        <p:spPr>
          <a:xfrm>
            <a:off x="837865" y="5637431"/>
            <a:ext cx="11394838" cy="461665"/>
          </a:xfrm>
          <a:prstGeom prst="rect">
            <a:avLst/>
          </a:prstGeom>
          <a:noFill/>
        </p:spPr>
        <p:txBody>
          <a:bodyPr wrap="square" rtlCol="0">
            <a:spAutoFit/>
          </a:bodyPr>
          <a:lstStyle/>
          <a:p>
            <a:pPr algn="l"/>
            <a:r>
              <a:rPr lang="es-ES" sz="2400" b="1" dirty="0">
                <a:solidFill>
                  <a:schemeClr val="accent5">
                    <a:lumMod val="50000"/>
                  </a:schemeClr>
                </a:solidFill>
              </a:rPr>
              <a:t>_____ </a:t>
            </a:r>
            <a:r>
              <a:rPr lang="es-ES" sz="2400" dirty="0">
                <a:solidFill>
                  <a:schemeClr val="accent5">
                    <a:lumMod val="50000"/>
                  </a:schemeClr>
                </a:solidFill>
              </a:rPr>
              <a:t>que la </a:t>
            </a:r>
            <a:r>
              <a:rPr lang="es-ES" sz="2400" b="1" dirty="0">
                <a:solidFill>
                  <a:schemeClr val="accent5">
                    <a:lumMod val="50000"/>
                  </a:schemeClr>
                </a:solidFill>
              </a:rPr>
              <a:t>____ </a:t>
            </a:r>
            <a:r>
              <a:rPr lang="es-ES" sz="2400" dirty="0">
                <a:solidFill>
                  <a:schemeClr val="accent5">
                    <a:lumMod val="50000"/>
                  </a:schemeClr>
                </a:solidFill>
              </a:rPr>
              <a:t>de mi </a:t>
            </a:r>
            <a:r>
              <a:rPr lang="es-ES" sz="2400" b="1" dirty="0">
                <a:solidFill>
                  <a:schemeClr val="accent5">
                    <a:lumMod val="50000"/>
                  </a:schemeClr>
                </a:solidFill>
              </a:rPr>
              <a:t>________ </a:t>
            </a:r>
            <a:r>
              <a:rPr lang="es-ES" sz="2400" dirty="0">
                <a:solidFill>
                  <a:schemeClr val="accent5">
                    <a:lumMod val="50000"/>
                  </a:schemeClr>
                </a:solidFill>
              </a:rPr>
              <a:t>tiene </a:t>
            </a:r>
            <a:r>
              <a:rPr lang="es-ES" sz="2400" b="1" dirty="0">
                <a:solidFill>
                  <a:schemeClr val="accent5">
                    <a:lumMod val="50000"/>
                  </a:schemeClr>
                </a:solidFill>
              </a:rPr>
              <a:t>__________ </a:t>
            </a:r>
            <a:r>
              <a:rPr lang="es-ES" sz="2400" dirty="0">
                <a:solidFill>
                  <a:schemeClr val="accent5">
                    <a:lumMod val="50000"/>
                  </a:schemeClr>
                </a:solidFill>
              </a:rPr>
              <a:t>años, quiere un </a:t>
            </a:r>
            <a:r>
              <a:rPr lang="es-ES" sz="2400" b="1" dirty="0">
                <a:solidFill>
                  <a:schemeClr val="accent5">
                    <a:lumMod val="50000"/>
                  </a:schemeClr>
                </a:solidFill>
              </a:rPr>
              <a:t>_______.</a:t>
            </a:r>
            <a:endParaRPr lang="es-GB" sz="2400" dirty="0">
              <a:solidFill>
                <a:schemeClr val="accent5">
                  <a:lumMod val="50000"/>
                </a:schemeClr>
              </a:solidFill>
            </a:endParaRPr>
          </a:p>
        </p:txBody>
      </p:sp>
      <p:sp>
        <p:nvSpPr>
          <p:cNvPr id="3" name="Rounded Rectangular Callout 2"/>
          <p:cNvSpPr/>
          <p:nvPr/>
        </p:nvSpPr>
        <p:spPr>
          <a:xfrm>
            <a:off x="4378362" y="127283"/>
            <a:ext cx="4679577" cy="959497"/>
          </a:xfrm>
          <a:prstGeom prst="wedgeRoundRectCallout">
            <a:avLst>
              <a:gd name="adj1" fmla="val 40780"/>
              <a:gd name="adj2" fmla="val 7543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a:solidFill>
                  <a:srgbClr val="002060"/>
                </a:solidFill>
              </a:rPr>
              <a:t>Churros</a:t>
            </a:r>
            <a:r>
              <a:rPr lang="en-GB" sz="2000">
                <a:solidFill>
                  <a:srgbClr val="002060"/>
                </a:solidFill>
              </a:rPr>
              <a:t> are a sweet Spanish snack made from fried dough. They are often served with hot chocolate!</a:t>
            </a:r>
          </a:p>
        </p:txBody>
      </p:sp>
      <p:pic>
        <p:nvPicPr>
          <p:cNvPr id="10" name="Picture 2" descr="Carrot Clipart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18040" y="2592900"/>
            <a:ext cx="710103" cy="140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48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p:bldP spid="22" grpId="0"/>
      <p:bldP spid="23" grpId="0"/>
      <p:bldP spid="24" grpId="0"/>
      <p:bldP spid="25" grpId="0"/>
      <p:bldP spid="26" grpId="0"/>
      <p:bldP spid="27" grpId="0"/>
      <p:bldP spid="28" grpId="0"/>
      <p:bldP spid="29" grpId="0"/>
      <p:bldP spid="30" grpId="0"/>
      <p:bldP spid="32" grpId="0"/>
      <p:bldP spid="33"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40" name="Google Shape;340;p8"/>
          <p:cNvSpPr txBox="1"/>
          <p:nvPr/>
        </p:nvSpPr>
        <p:spPr>
          <a:xfrm>
            <a:off x="186020" y="3213463"/>
            <a:ext cx="884916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accent5">
                    <a:lumMod val="50000"/>
                  </a:schemeClr>
                </a:solidFill>
                <a:latin typeface="Century Gothic"/>
                <a:ea typeface="Century Gothic"/>
                <a:cs typeface="Century Gothic"/>
                <a:sym typeface="Century Gothic"/>
              </a:rPr>
              <a:t>To say ‘</a:t>
            </a:r>
            <a:r>
              <a:rPr lang="en-GB" sz="2400" b="1" dirty="0">
                <a:solidFill>
                  <a:schemeClr val="accent5">
                    <a:lumMod val="50000"/>
                  </a:schemeClr>
                </a:solidFill>
                <a:latin typeface="Century Gothic"/>
                <a:ea typeface="Century Gothic"/>
                <a:cs typeface="Century Gothic"/>
                <a:sym typeface="Century Gothic"/>
              </a:rPr>
              <a:t>you do</a:t>
            </a:r>
            <a:r>
              <a:rPr lang="en-GB" sz="2400" dirty="0">
                <a:solidFill>
                  <a:schemeClr val="accent5">
                    <a:lumMod val="50000"/>
                  </a:schemeClr>
                </a:solidFill>
                <a:latin typeface="Century Gothic"/>
                <a:ea typeface="Century Gothic"/>
                <a:cs typeface="Century Gothic"/>
                <a:sym typeface="Century Gothic"/>
              </a:rPr>
              <a:t>’ or ‘</a:t>
            </a:r>
            <a:r>
              <a:rPr lang="en-GB" sz="2400" b="1" dirty="0">
                <a:solidFill>
                  <a:schemeClr val="accent5">
                    <a:lumMod val="50000"/>
                  </a:schemeClr>
                </a:solidFill>
                <a:latin typeface="Century Gothic"/>
                <a:ea typeface="Century Gothic"/>
                <a:cs typeface="Century Gothic"/>
                <a:sym typeface="Century Gothic"/>
              </a:rPr>
              <a:t>you make</a:t>
            </a:r>
            <a:r>
              <a:rPr lang="en-GB" sz="2400" dirty="0">
                <a:solidFill>
                  <a:schemeClr val="accent5">
                    <a:lumMod val="50000"/>
                  </a:schemeClr>
                </a:solidFill>
                <a:latin typeface="Century Gothic"/>
                <a:ea typeface="Century Gothic"/>
                <a:cs typeface="Century Gothic"/>
                <a:sym typeface="Century Gothic"/>
              </a:rPr>
              <a:t>’ in Spanish, use _______.</a:t>
            </a:r>
            <a:endParaRPr sz="2400" dirty="0">
              <a:solidFill>
                <a:schemeClr val="accent5">
                  <a:lumMod val="50000"/>
                </a:schemeClr>
              </a:solidFill>
              <a:latin typeface="Century Gothic"/>
              <a:ea typeface="Century Gothic"/>
              <a:cs typeface="Century Gothic"/>
              <a:sym typeface="Century Gothic"/>
            </a:endParaRPr>
          </a:p>
        </p:txBody>
      </p:sp>
      <p:pic>
        <p:nvPicPr>
          <p:cNvPr id="330" name="Google Shape;330;p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31" name="Google Shape;331;p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lvl="0">
              <a:buClr>
                <a:schemeClr val="lt1"/>
              </a:buClr>
              <a:buSzPts val="2400"/>
            </a:pPr>
            <a:r>
              <a:rPr lang="en-GB" sz="2400" b="1" dirty="0">
                <a:solidFill>
                  <a:schemeClr val="lt1"/>
                </a:solidFill>
              </a:rPr>
              <a:t>Saying </a:t>
            </a:r>
            <a:r>
              <a:rPr lang="en-GB" sz="2400" b="1">
                <a:solidFill>
                  <a:schemeClr val="lt1"/>
                </a:solidFill>
              </a:rPr>
              <a:t>what people do</a:t>
            </a:r>
            <a:br>
              <a:rPr lang="en-GB" sz="2400" b="1">
                <a:solidFill>
                  <a:schemeClr val="lt1"/>
                </a:solidFill>
              </a:rPr>
            </a:br>
            <a:r>
              <a:rPr lang="en-GB" sz="2400">
                <a:solidFill>
                  <a:schemeClr val="lt1"/>
                </a:solidFill>
              </a:rPr>
              <a:t>Using </a:t>
            </a:r>
            <a:r>
              <a:rPr lang="en-GB" sz="2400" dirty="0">
                <a:solidFill>
                  <a:schemeClr val="lt1"/>
                </a:solidFill>
              </a:rPr>
              <a:t>‘</a:t>
            </a:r>
            <a:r>
              <a:rPr lang="en-GB" sz="2400" dirty="0" err="1">
                <a:solidFill>
                  <a:schemeClr val="lt1"/>
                </a:solidFill>
              </a:rPr>
              <a:t>hacer</a:t>
            </a:r>
            <a:r>
              <a:rPr lang="en-GB" sz="2400" dirty="0">
                <a:solidFill>
                  <a:schemeClr val="lt1"/>
                </a:solidFill>
              </a:rPr>
              <a:t>’ in the present </a:t>
            </a:r>
            <a:endParaRPr sz="2400" dirty="0">
              <a:solidFill>
                <a:schemeClr val="lt1"/>
              </a:solidFill>
            </a:endParaRPr>
          </a:p>
        </p:txBody>
      </p:sp>
      <p:sp>
        <p:nvSpPr>
          <p:cNvPr id="332" name="Google Shape;332;p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
        <p:nvSpPr>
          <p:cNvPr id="333" name="Google Shape;333;p8"/>
          <p:cNvSpPr txBox="1"/>
          <p:nvPr/>
        </p:nvSpPr>
        <p:spPr>
          <a:xfrm>
            <a:off x="187075" y="1460854"/>
            <a:ext cx="1174106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400" dirty="0">
                <a:solidFill>
                  <a:schemeClr val="accent5">
                    <a:lumMod val="50000"/>
                  </a:schemeClr>
                </a:solidFill>
                <a:latin typeface="Century Gothic"/>
                <a:ea typeface="Century Gothic"/>
                <a:cs typeface="Century Gothic"/>
                <a:sym typeface="Century Gothic"/>
              </a:rPr>
              <a:t>Remember, to say ‘</a:t>
            </a:r>
            <a:r>
              <a:rPr lang="en-GB" sz="2400" b="1" dirty="0">
                <a:solidFill>
                  <a:schemeClr val="accent5">
                    <a:lumMod val="50000"/>
                  </a:schemeClr>
                </a:solidFill>
                <a:latin typeface="Century Gothic"/>
                <a:ea typeface="Century Gothic"/>
                <a:cs typeface="Century Gothic"/>
                <a:sym typeface="Century Gothic"/>
              </a:rPr>
              <a:t>I do</a:t>
            </a:r>
            <a:r>
              <a:rPr lang="en-GB" sz="2400" dirty="0">
                <a:solidFill>
                  <a:schemeClr val="accent5">
                    <a:lumMod val="50000"/>
                  </a:schemeClr>
                </a:solidFill>
                <a:latin typeface="Century Gothic"/>
                <a:ea typeface="Century Gothic"/>
                <a:cs typeface="Century Gothic"/>
                <a:sym typeface="Century Gothic"/>
              </a:rPr>
              <a:t>’ or ‘</a:t>
            </a:r>
            <a:r>
              <a:rPr lang="en-GB" sz="2400" b="1" dirty="0">
                <a:solidFill>
                  <a:schemeClr val="accent5">
                    <a:lumMod val="50000"/>
                  </a:schemeClr>
                </a:solidFill>
                <a:latin typeface="Century Gothic"/>
                <a:ea typeface="Century Gothic"/>
                <a:cs typeface="Century Gothic"/>
                <a:sym typeface="Century Gothic"/>
              </a:rPr>
              <a:t>I make</a:t>
            </a:r>
            <a:r>
              <a:rPr lang="en-GB" sz="2400" dirty="0">
                <a:solidFill>
                  <a:schemeClr val="accent5">
                    <a:lumMod val="50000"/>
                  </a:schemeClr>
                </a:solidFill>
                <a:latin typeface="Century Gothic"/>
                <a:ea typeface="Century Gothic"/>
                <a:cs typeface="Century Gothic"/>
                <a:sym typeface="Century Gothic"/>
              </a:rPr>
              <a:t>’ in Spanish, use ______.</a:t>
            </a:r>
            <a:endParaRPr dirty="0">
              <a:solidFill>
                <a:schemeClr val="accent5">
                  <a:lumMod val="50000"/>
                </a:schemeClr>
              </a:solidFill>
            </a:endParaRPr>
          </a:p>
        </p:txBody>
      </p:sp>
      <p:sp>
        <p:nvSpPr>
          <p:cNvPr id="334" name="Google Shape;334;p8"/>
          <p:cNvSpPr txBox="1"/>
          <p:nvPr/>
        </p:nvSpPr>
        <p:spPr>
          <a:xfrm>
            <a:off x="7635570" y="1469597"/>
            <a:ext cx="12913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rgbClr val="EE6000"/>
                </a:solidFill>
                <a:latin typeface="Century Gothic"/>
                <a:ea typeface="Century Gothic"/>
                <a:cs typeface="Century Gothic"/>
                <a:sym typeface="Century Gothic"/>
              </a:rPr>
              <a:t>hago</a:t>
            </a:r>
            <a:endParaRPr sz="2400" b="1" dirty="0">
              <a:solidFill>
                <a:srgbClr val="EE6000"/>
              </a:solidFill>
              <a:latin typeface="Century Gothic"/>
              <a:ea typeface="Century Gothic"/>
              <a:cs typeface="Century Gothic"/>
              <a:sym typeface="Century Gothic"/>
            </a:endParaRPr>
          </a:p>
        </p:txBody>
      </p:sp>
      <p:sp>
        <p:nvSpPr>
          <p:cNvPr id="335" name="Google Shape;335;p8"/>
          <p:cNvSpPr txBox="1"/>
          <p:nvPr/>
        </p:nvSpPr>
        <p:spPr>
          <a:xfrm>
            <a:off x="6842009" y="3196860"/>
            <a:ext cx="124709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rgbClr val="E46801"/>
                </a:solidFill>
                <a:latin typeface="Century Gothic"/>
                <a:ea typeface="Century Gothic"/>
                <a:cs typeface="Century Gothic"/>
                <a:sym typeface="Century Gothic"/>
              </a:rPr>
              <a:t>haces</a:t>
            </a:r>
            <a:endParaRPr sz="2400" b="1" dirty="0">
              <a:solidFill>
                <a:srgbClr val="E46801"/>
              </a:solidFill>
              <a:latin typeface="Century Gothic"/>
              <a:ea typeface="Century Gothic"/>
              <a:cs typeface="Century Gothic"/>
              <a:sym typeface="Century Gothic"/>
            </a:endParaRPr>
          </a:p>
        </p:txBody>
      </p:sp>
      <p:sp>
        <p:nvSpPr>
          <p:cNvPr id="336" name="Google Shape;336;p8"/>
          <p:cNvSpPr txBox="1"/>
          <p:nvPr/>
        </p:nvSpPr>
        <p:spPr>
          <a:xfrm>
            <a:off x="4159177" y="1996345"/>
            <a:ext cx="249705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rgbClr val="EE6000"/>
                </a:solidFill>
                <a:latin typeface="Century Gothic"/>
                <a:ea typeface="Century Gothic"/>
                <a:cs typeface="Century Gothic"/>
                <a:sym typeface="Century Gothic"/>
              </a:rPr>
              <a:t>Hago</a:t>
            </a:r>
            <a:r>
              <a:rPr lang="en-GB" sz="2400" dirty="0">
                <a:solidFill>
                  <a:srgbClr val="1F3864"/>
                </a:solidFill>
                <a:latin typeface="Century Gothic"/>
                <a:ea typeface="Century Gothic"/>
                <a:cs typeface="Century Gothic"/>
                <a:sym typeface="Century Gothic"/>
              </a:rPr>
              <a:t> </a:t>
            </a:r>
            <a:r>
              <a:rPr lang="en-GB" sz="2400" dirty="0" err="1">
                <a:solidFill>
                  <a:schemeClr val="accent5">
                    <a:lumMod val="50000"/>
                  </a:schemeClr>
                </a:solidFill>
                <a:latin typeface="Century Gothic"/>
                <a:ea typeface="Century Gothic"/>
                <a:cs typeface="Century Gothic"/>
                <a:sym typeface="Century Gothic"/>
              </a:rPr>
              <a:t>ejercicio</a:t>
            </a:r>
            <a:r>
              <a:rPr lang="en-GB" sz="2400" dirty="0">
                <a:solidFill>
                  <a:schemeClr val="accent5">
                    <a:lumMod val="50000"/>
                  </a:schemeClr>
                </a:solidFill>
                <a:latin typeface="Century Gothic"/>
                <a:ea typeface="Century Gothic"/>
                <a:cs typeface="Century Gothic"/>
                <a:sym typeface="Century Gothic"/>
              </a:rPr>
              <a:t>.</a:t>
            </a:r>
            <a:endParaRPr sz="2400" dirty="0">
              <a:solidFill>
                <a:schemeClr val="accent5">
                  <a:lumMod val="50000"/>
                </a:schemeClr>
              </a:solidFill>
              <a:latin typeface="Century Gothic"/>
              <a:ea typeface="Century Gothic"/>
              <a:cs typeface="Century Gothic"/>
              <a:sym typeface="Century Gothic"/>
            </a:endParaRPr>
          </a:p>
        </p:txBody>
      </p:sp>
      <p:sp>
        <p:nvSpPr>
          <p:cNvPr id="337" name="Google Shape;337;p8"/>
          <p:cNvSpPr txBox="1"/>
          <p:nvPr/>
        </p:nvSpPr>
        <p:spPr>
          <a:xfrm>
            <a:off x="4159177" y="3734971"/>
            <a:ext cx="278048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err="1">
                <a:solidFill>
                  <a:srgbClr val="EE6000"/>
                </a:solidFill>
                <a:latin typeface="Century Gothic"/>
                <a:ea typeface="Century Gothic"/>
                <a:cs typeface="Century Gothic"/>
                <a:sym typeface="Century Gothic"/>
              </a:rPr>
              <a:t>Haces</a:t>
            </a:r>
            <a:r>
              <a:rPr lang="en-GB" sz="2400">
                <a:solidFill>
                  <a:srgbClr val="1F3864"/>
                </a:solidFill>
                <a:latin typeface="Century Gothic"/>
                <a:ea typeface="Century Gothic"/>
                <a:cs typeface="Century Gothic"/>
                <a:sym typeface="Century Gothic"/>
              </a:rPr>
              <a:t> </a:t>
            </a:r>
            <a:r>
              <a:rPr lang="en-GB" sz="2400">
                <a:solidFill>
                  <a:schemeClr val="accent5">
                    <a:lumMod val="50000"/>
                  </a:schemeClr>
                </a:solidFill>
                <a:latin typeface="Century Gothic"/>
                <a:ea typeface="Century Gothic"/>
                <a:cs typeface="Century Gothic"/>
                <a:sym typeface="Century Gothic"/>
              </a:rPr>
              <a:t>un plan.</a:t>
            </a:r>
            <a:endParaRPr sz="2400" dirty="0">
              <a:solidFill>
                <a:schemeClr val="accent5">
                  <a:lumMod val="50000"/>
                </a:schemeClr>
              </a:solidFill>
              <a:latin typeface="Century Gothic"/>
              <a:ea typeface="Century Gothic"/>
              <a:cs typeface="Century Gothic"/>
              <a:sym typeface="Century Gothic"/>
            </a:endParaRPr>
          </a:p>
        </p:txBody>
      </p:sp>
      <p:sp>
        <p:nvSpPr>
          <p:cNvPr id="338" name="Google Shape;338;p8"/>
          <p:cNvSpPr txBox="1"/>
          <p:nvPr/>
        </p:nvSpPr>
        <p:spPr>
          <a:xfrm>
            <a:off x="886657" y="5371033"/>
            <a:ext cx="4966372" cy="461624"/>
          </a:xfrm>
          <a:prstGeom prst="rect">
            <a:avLst/>
          </a:prstGeom>
          <a:noFill/>
          <a:ln>
            <a:noFill/>
          </a:ln>
        </p:spPr>
        <p:txBody>
          <a:bodyPr spcFirstLastPara="1" wrap="square" lIns="91425" tIns="45700" rIns="91425" bIns="45700" anchor="t" anchorCtr="0">
            <a:spAutoFit/>
          </a:bodyPr>
          <a:lstStyle/>
          <a:p>
            <a:pPr lvl="0" algn="ctr"/>
            <a:r>
              <a:rPr lang="en-GB" sz="2400" b="1">
                <a:solidFill>
                  <a:schemeClr val="accent5">
                    <a:lumMod val="50000"/>
                  </a:schemeClr>
                </a:solidFill>
                <a:ea typeface="Century Gothic"/>
                <a:cs typeface="Century Gothic"/>
                <a:sym typeface="Century Gothic"/>
              </a:rPr>
              <a:t>S/he does </a:t>
            </a:r>
            <a:r>
              <a:rPr lang="en-GB" sz="2400">
                <a:solidFill>
                  <a:schemeClr val="accent5">
                    <a:lumMod val="50000"/>
                  </a:schemeClr>
                </a:solidFill>
                <a:ea typeface="Century Gothic"/>
                <a:cs typeface="Century Gothic"/>
                <a:sym typeface="Century Gothic"/>
              </a:rPr>
              <a:t>a lot of interviews</a:t>
            </a:r>
            <a:r>
              <a:rPr lang="en-GB" sz="2400">
                <a:solidFill>
                  <a:schemeClr val="accent5">
                    <a:lumMod val="50000"/>
                  </a:schemeClr>
                </a:solidFill>
                <a:latin typeface="Century Gothic"/>
                <a:ea typeface="Century Gothic"/>
                <a:cs typeface="Century Gothic"/>
                <a:sym typeface="Century Gothic"/>
              </a:rPr>
              <a:t>.</a:t>
            </a:r>
            <a:endParaRPr sz="2400" dirty="0">
              <a:solidFill>
                <a:schemeClr val="accent5">
                  <a:lumMod val="50000"/>
                </a:schemeClr>
              </a:solidFill>
              <a:latin typeface="Century Gothic"/>
              <a:ea typeface="Century Gothic"/>
              <a:cs typeface="Century Gothic"/>
              <a:sym typeface="Century Gothic"/>
            </a:endParaRPr>
          </a:p>
        </p:txBody>
      </p:sp>
      <p:sp>
        <p:nvSpPr>
          <p:cNvPr id="342" name="Google Shape;342;p8"/>
          <p:cNvSpPr txBox="1"/>
          <p:nvPr/>
        </p:nvSpPr>
        <p:spPr>
          <a:xfrm>
            <a:off x="1137965" y="2003207"/>
            <a:ext cx="249705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accent5">
                    <a:lumMod val="50000"/>
                  </a:schemeClr>
                </a:solidFill>
                <a:latin typeface="Century Gothic"/>
                <a:ea typeface="Century Gothic"/>
                <a:cs typeface="Century Gothic"/>
                <a:sym typeface="Century Gothic"/>
              </a:rPr>
              <a:t>I do </a:t>
            </a:r>
            <a:r>
              <a:rPr lang="en-GB" sz="2400" dirty="0">
                <a:solidFill>
                  <a:schemeClr val="accent5">
                    <a:lumMod val="50000"/>
                  </a:schemeClr>
                </a:solidFill>
                <a:latin typeface="Century Gothic"/>
                <a:ea typeface="Century Gothic"/>
                <a:cs typeface="Century Gothic"/>
                <a:sym typeface="Century Gothic"/>
              </a:rPr>
              <a:t>exercise.</a:t>
            </a:r>
            <a:endParaRPr sz="2400" dirty="0">
              <a:solidFill>
                <a:schemeClr val="accent5">
                  <a:lumMod val="50000"/>
                </a:schemeClr>
              </a:solidFill>
              <a:latin typeface="Century Gothic"/>
              <a:ea typeface="Century Gothic"/>
              <a:cs typeface="Century Gothic"/>
              <a:sym typeface="Century Gothic"/>
            </a:endParaRPr>
          </a:p>
        </p:txBody>
      </p:sp>
      <p:sp>
        <p:nvSpPr>
          <p:cNvPr id="343" name="Google Shape;343;p8"/>
          <p:cNvSpPr txBox="1"/>
          <p:nvPr/>
        </p:nvSpPr>
        <p:spPr>
          <a:xfrm>
            <a:off x="1109714" y="3734930"/>
            <a:ext cx="34663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accent5">
                    <a:lumMod val="50000"/>
                  </a:schemeClr>
                </a:solidFill>
                <a:latin typeface="Century Gothic"/>
                <a:ea typeface="Century Gothic"/>
                <a:cs typeface="Century Gothic"/>
                <a:sym typeface="Century Gothic"/>
              </a:rPr>
              <a:t>You </a:t>
            </a:r>
            <a:r>
              <a:rPr lang="en-GB" sz="2400" b="1">
                <a:solidFill>
                  <a:schemeClr val="accent5">
                    <a:lumMod val="50000"/>
                  </a:schemeClr>
                </a:solidFill>
                <a:latin typeface="Century Gothic"/>
                <a:ea typeface="Century Gothic"/>
                <a:cs typeface="Century Gothic"/>
                <a:sym typeface="Century Gothic"/>
              </a:rPr>
              <a:t>make </a:t>
            </a:r>
            <a:r>
              <a:rPr lang="en-GB" sz="2400">
                <a:solidFill>
                  <a:schemeClr val="accent5">
                    <a:lumMod val="50000"/>
                  </a:schemeClr>
                </a:solidFill>
                <a:latin typeface="Century Gothic"/>
                <a:ea typeface="Century Gothic"/>
                <a:cs typeface="Century Gothic"/>
                <a:sym typeface="Century Gothic"/>
              </a:rPr>
              <a:t>a plan.</a:t>
            </a:r>
            <a:endParaRPr dirty="0">
              <a:solidFill>
                <a:schemeClr val="accent5">
                  <a:lumMod val="50000"/>
                </a:schemeClr>
              </a:solidFill>
            </a:endParaRPr>
          </a:p>
        </p:txBody>
      </p:sp>
      <p:sp>
        <p:nvSpPr>
          <p:cNvPr id="344" name="Google Shape;344;p8"/>
          <p:cNvSpPr txBox="1"/>
          <p:nvPr/>
        </p:nvSpPr>
        <p:spPr>
          <a:xfrm>
            <a:off x="186020" y="4866127"/>
            <a:ext cx="11833411" cy="461624"/>
          </a:xfrm>
          <a:prstGeom prst="rect">
            <a:avLst/>
          </a:prstGeom>
          <a:noFill/>
          <a:ln>
            <a:noFill/>
          </a:ln>
        </p:spPr>
        <p:txBody>
          <a:bodyPr spcFirstLastPara="1" wrap="square" lIns="91425" tIns="45700" rIns="91425" bIns="45700" anchor="t" anchorCtr="0">
            <a:spAutoFit/>
          </a:bodyPr>
          <a:lstStyle/>
          <a:p>
            <a:pPr lvl="0"/>
            <a:r>
              <a:rPr lang="en-GB" sz="2400" dirty="0">
                <a:solidFill>
                  <a:schemeClr val="accent5">
                    <a:lumMod val="50000"/>
                  </a:schemeClr>
                </a:solidFill>
                <a:latin typeface="Century Gothic"/>
                <a:ea typeface="Century Gothic"/>
                <a:cs typeface="Century Gothic"/>
                <a:sym typeface="Century Gothic"/>
              </a:rPr>
              <a:t>To </a:t>
            </a:r>
            <a:r>
              <a:rPr lang="en-GB" sz="2400">
                <a:solidFill>
                  <a:schemeClr val="accent5">
                    <a:lumMod val="50000"/>
                  </a:schemeClr>
                </a:solidFill>
                <a:latin typeface="Century Gothic"/>
                <a:ea typeface="Century Gothic"/>
                <a:cs typeface="Century Gothic"/>
                <a:sym typeface="Century Gothic"/>
              </a:rPr>
              <a:t>say ‘</a:t>
            </a:r>
            <a:r>
              <a:rPr lang="en-GB" sz="2400" b="1">
                <a:solidFill>
                  <a:schemeClr val="accent5">
                    <a:lumMod val="50000"/>
                  </a:schemeClr>
                </a:solidFill>
                <a:latin typeface="Century Gothic"/>
                <a:ea typeface="Century Gothic"/>
                <a:cs typeface="Century Gothic"/>
                <a:sym typeface="Century Gothic"/>
              </a:rPr>
              <a:t>s/he does/makes’</a:t>
            </a:r>
            <a:r>
              <a:rPr lang="en-GB" sz="2400">
                <a:solidFill>
                  <a:schemeClr val="accent5">
                    <a:lumMod val="50000"/>
                  </a:schemeClr>
                </a:solidFill>
                <a:latin typeface="Century Gothic"/>
                <a:ea typeface="Century Gothic"/>
                <a:cs typeface="Century Gothic"/>
                <a:sym typeface="Century Gothic"/>
              </a:rPr>
              <a:t> or ‘</a:t>
            </a:r>
            <a:r>
              <a:rPr lang="en-GB" sz="2400" b="1">
                <a:solidFill>
                  <a:schemeClr val="accent5">
                    <a:lumMod val="50000"/>
                  </a:schemeClr>
                </a:solidFill>
                <a:latin typeface="Century Gothic"/>
                <a:ea typeface="Century Gothic"/>
                <a:cs typeface="Century Gothic"/>
                <a:sym typeface="Century Gothic"/>
              </a:rPr>
              <a:t>it does/make</a:t>
            </a:r>
            <a:r>
              <a:rPr lang="en-GB" sz="2400">
                <a:solidFill>
                  <a:schemeClr val="accent5">
                    <a:lumMod val="50000"/>
                  </a:schemeClr>
                </a:solidFill>
                <a:latin typeface="Century Gothic"/>
                <a:ea typeface="Century Gothic"/>
                <a:cs typeface="Century Gothic"/>
                <a:sym typeface="Century Gothic"/>
              </a:rPr>
              <a:t>’, </a:t>
            </a:r>
            <a:r>
              <a:rPr lang="en-GB" sz="2400" dirty="0">
                <a:solidFill>
                  <a:schemeClr val="accent5">
                    <a:lumMod val="50000"/>
                  </a:schemeClr>
                </a:solidFill>
                <a:latin typeface="Century Gothic"/>
                <a:ea typeface="Century Gothic"/>
                <a:cs typeface="Century Gothic"/>
                <a:sym typeface="Century Gothic"/>
              </a:rPr>
              <a:t>use </a:t>
            </a:r>
            <a:r>
              <a:rPr lang="en-GB" sz="2400" dirty="0">
                <a:solidFill>
                  <a:schemeClr val="accent5">
                    <a:lumMod val="50000"/>
                  </a:schemeClr>
                </a:solidFill>
                <a:ea typeface="Century Gothic"/>
                <a:cs typeface="Century Gothic"/>
                <a:sym typeface="Century Gothic"/>
              </a:rPr>
              <a:t>_______.</a:t>
            </a:r>
            <a:endParaRPr sz="2400" dirty="0">
              <a:solidFill>
                <a:schemeClr val="accent5">
                  <a:lumMod val="50000"/>
                </a:schemeClr>
              </a:solidFill>
              <a:latin typeface="Century Gothic"/>
              <a:ea typeface="Century Gothic"/>
              <a:cs typeface="Century Gothic"/>
              <a:sym typeface="Century Gothic"/>
            </a:endParaRPr>
          </a:p>
        </p:txBody>
      </p:sp>
      <p:sp>
        <p:nvSpPr>
          <p:cNvPr id="347" name="Google Shape;347;p8"/>
          <p:cNvSpPr txBox="1"/>
          <p:nvPr/>
        </p:nvSpPr>
        <p:spPr>
          <a:xfrm>
            <a:off x="5800274" y="5369795"/>
            <a:ext cx="4277425" cy="461624"/>
          </a:xfrm>
          <a:prstGeom prst="rect">
            <a:avLst/>
          </a:prstGeom>
          <a:noFill/>
          <a:ln>
            <a:noFill/>
          </a:ln>
        </p:spPr>
        <p:txBody>
          <a:bodyPr spcFirstLastPara="1" wrap="square" lIns="91425" tIns="45700" rIns="91425" bIns="45700" anchor="t" anchorCtr="0">
            <a:spAutoFit/>
          </a:bodyPr>
          <a:lstStyle/>
          <a:p>
            <a:pPr lvl="0" algn="ctr"/>
            <a:r>
              <a:rPr lang="en-GB" sz="2400" b="1">
                <a:solidFill>
                  <a:srgbClr val="EE6000"/>
                </a:solidFill>
                <a:ea typeface="Century Gothic"/>
                <a:cs typeface="Century Gothic"/>
                <a:sym typeface="Century Gothic"/>
              </a:rPr>
              <a:t>Hace</a:t>
            </a:r>
            <a:r>
              <a:rPr lang="en-GB" sz="2400">
                <a:solidFill>
                  <a:srgbClr val="1F3864"/>
                </a:solidFill>
                <a:ea typeface="Century Gothic"/>
                <a:cs typeface="Century Gothic"/>
                <a:sym typeface="Century Gothic"/>
              </a:rPr>
              <a:t> </a:t>
            </a:r>
            <a:r>
              <a:rPr lang="en-GB" sz="2400">
                <a:solidFill>
                  <a:schemeClr val="accent5">
                    <a:lumMod val="50000"/>
                  </a:schemeClr>
                </a:solidFill>
                <a:ea typeface="Century Gothic"/>
                <a:cs typeface="Century Gothic"/>
                <a:sym typeface="Century Gothic"/>
              </a:rPr>
              <a:t>muchas entrevistas.</a:t>
            </a:r>
            <a:endParaRPr lang="en-GB" sz="2400" dirty="0">
              <a:solidFill>
                <a:schemeClr val="accent5">
                  <a:lumMod val="50000"/>
                </a:schemeClr>
              </a:solidFill>
              <a:ea typeface="Century Gothic"/>
              <a:cs typeface="Century Gothic"/>
              <a:sym typeface="Century Gothic"/>
            </a:endParaRPr>
          </a:p>
        </p:txBody>
      </p:sp>
      <p:sp>
        <p:nvSpPr>
          <p:cNvPr id="19" name="Google Shape;335;p8">
            <a:extLst>
              <a:ext uri="{FF2B5EF4-FFF2-40B4-BE49-F238E27FC236}">
                <a16:creationId xmlns:a16="http://schemas.microsoft.com/office/drawing/2014/main" id="{F5A49028-DAE3-2F46-BEC7-C88094569973}"/>
              </a:ext>
            </a:extLst>
          </p:cNvPr>
          <p:cNvSpPr txBox="1"/>
          <p:nvPr/>
        </p:nvSpPr>
        <p:spPr>
          <a:xfrm>
            <a:off x="7359961" y="4866127"/>
            <a:ext cx="124709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E46801"/>
                </a:solidFill>
                <a:latin typeface="Century Gothic"/>
                <a:ea typeface="Century Gothic"/>
                <a:cs typeface="Century Gothic"/>
                <a:sym typeface="Century Gothic"/>
              </a:rPr>
              <a:t>hace</a:t>
            </a:r>
            <a:endParaRPr sz="2400" b="1" dirty="0">
              <a:solidFill>
                <a:srgbClr val="E4680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36015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prstClr val="white"/>
                </a:solidFill>
              </a:rPr>
              <a:t>Routine vs ongoing events</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3" y="1325563"/>
            <a:ext cx="1238431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Remember that in Spanish the same verb in the present can have two meanings:</a:t>
            </a:r>
            <a:endParaRPr lang="en-GB" sz="2400" b="1" dirty="0">
              <a:solidFill>
                <a:schemeClr val="accent5">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D9181EAB-E740-4113-B9CB-8FE2B1A333AD}"/>
              </a:ext>
            </a:extLst>
          </p:cNvPr>
          <p:cNvSpPr txBox="1"/>
          <p:nvPr/>
        </p:nvSpPr>
        <p:spPr>
          <a:xfrm>
            <a:off x="1" y="3327100"/>
            <a:ext cx="11733335"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The</a:t>
            </a:r>
            <a:r>
              <a:rPr lang="en-GB" sz="2400" dirty="0">
                <a:solidFill>
                  <a:srgbClr val="002060"/>
                </a:solidFill>
                <a:latin typeface="Century Gothic" panose="020B0502020202020204" pitchFamily="34" charset="0"/>
              </a:rPr>
              <a:t> </a:t>
            </a:r>
            <a:r>
              <a:rPr lang="en-GB" sz="2400" b="1" dirty="0">
                <a:solidFill>
                  <a:srgbClr val="F66400"/>
                </a:solidFill>
                <a:latin typeface="Century Gothic" panose="020B0502020202020204" pitchFamily="34" charset="0"/>
              </a:rPr>
              <a:t>adverbs of time </a:t>
            </a:r>
            <a:r>
              <a:rPr lang="en-GB" sz="2400" dirty="0">
                <a:solidFill>
                  <a:schemeClr val="accent5">
                    <a:lumMod val="50000"/>
                  </a:schemeClr>
                </a:solidFill>
                <a:latin typeface="Century Gothic" panose="020B0502020202020204" pitchFamily="34" charset="0"/>
              </a:rPr>
              <a:t>will tell you which English tense to use.</a:t>
            </a:r>
          </a:p>
        </p:txBody>
      </p:sp>
      <p:sp>
        <p:nvSpPr>
          <p:cNvPr id="7" name="CuadroTexto 6">
            <a:extLst>
              <a:ext uri="{FF2B5EF4-FFF2-40B4-BE49-F238E27FC236}">
                <a16:creationId xmlns:a16="http://schemas.microsoft.com/office/drawing/2014/main" id="{2F8F773A-E87C-D24D-9219-52D7B1F239E7}"/>
              </a:ext>
            </a:extLst>
          </p:cNvPr>
          <p:cNvSpPr txBox="1"/>
          <p:nvPr/>
        </p:nvSpPr>
        <p:spPr>
          <a:xfrm>
            <a:off x="3" y="1976598"/>
            <a:ext cx="4324614" cy="830997"/>
          </a:xfrm>
          <a:prstGeom prst="rect">
            <a:avLst/>
          </a:prstGeom>
          <a:noFill/>
        </p:spPr>
        <p:txBody>
          <a:bodyPr wrap="square" rtlCol="0">
            <a:spAutoFit/>
          </a:bodyPr>
          <a:lstStyle/>
          <a:p>
            <a:r>
              <a:rPr lang="en-GB" sz="2400" b="1">
                <a:solidFill>
                  <a:schemeClr val="accent5">
                    <a:lumMod val="50000"/>
                  </a:schemeClr>
                </a:solidFill>
                <a:latin typeface="Century Gothic" panose="020B0502020202020204" pitchFamily="34" charset="0"/>
              </a:rPr>
              <a:t>Hace</a:t>
            </a:r>
            <a:r>
              <a:rPr lang="en-GB" sz="240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tareas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cada</a:t>
            </a:r>
            <a:r>
              <a:rPr lang="en-GB" sz="2400" dirty="0">
                <a:solidFill>
                  <a:schemeClr val="accent5">
                    <a:lumMod val="50000"/>
                  </a:schemeClr>
                </a:solidFill>
                <a:latin typeface="Century Gothic" panose="020B0502020202020204" pitchFamily="34" charset="0"/>
              </a:rPr>
              <a:t> día.		     </a:t>
            </a:r>
          </a:p>
        </p:txBody>
      </p:sp>
      <p:sp>
        <p:nvSpPr>
          <p:cNvPr id="15" name="CuadroTexto 14">
            <a:extLst>
              <a:ext uri="{FF2B5EF4-FFF2-40B4-BE49-F238E27FC236}">
                <a16:creationId xmlns:a16="http://schemas.microsoft.com/office/drawing/2014/main" id="{3F42C377-F466-F344-9F6E-D2B1EB262C5A}"/>
              </a:ext>
            </a:extLst>
          </p:cNvPr>
          <p:cNvSpPr txBox="1"/>
          <p:nvPr/>
        </p:nvSpPr>
        <p:spPr>
          <a:xfrm>
            <a:off x="3" y="2632077"/>
            <a:ext cx="2739853" cy="461665"/>
          </a:xfrm>
          <a:prstGeom prst="rect">
            <a:avLst/>
          </a:prstGeom>
          <a:noFill/>
        </p:spPr>
        <p:txBody>
          <a:bodyPr wrap="none" rtlCol="0">
            <a:spAutoFit/>
          </a:bodyPr>
          <a:lstStyle/>
          <a:p>
            <a:r>
              <a:rPr lang="en-GB" sz="2400" b="1">
                <a:solidFill>
                  <a:schemeClr val="accent5">
                    <a:lumMod val="50000"/>
                  </a:schemeClr>
                </a:solidFill>
                <a:latin typeface="Century Gothic" panose="020B0502020202020204" pitchFamily="34" charset="0"/>
              </a:rPr>
              <a:t>Hace</a:t>
            </a:r>
            <a:r>
              <a:rPr lang="en-GB" sz="240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tareas</a:t>
            </a:r>
            <a:r>
              <a:rPr lang="en-GB" sz="2400" dirty="0">
                <a:solidFill>
                  <a:schemeClr val="accent5">
                    <a:lumMod val="50000"/>
                  </a:schemeClr>
                </a:solidFill>
                <a:latin typeface="Century Gothic" panose="020B0502020202020204" pitchFamily="34" charset="0"/>
              </a:rPr>
              <a:t> hoy.</a:t>
            </a:r>
          </a:p>
        </p:txBody>
      </p:sp>
      <p:sp>
        <p:nvSpPr>
          <p:cNvPr id="21" name="CuadroTexto 20">
            <a:extLst>
              <a:ext uri="{FF2B5EF4-FFF2-40B4-BE49-F238E27FC236}">
                <a16:creationId xmlns:a16="http://schemas.microsoft.com/office/drawing/2014/main" id="{A4FD0443-4266-4447-AD42-7B869DA8B1DC}"/>
              </a:ext>
            </a:extLst>
          </p:cNvPr>
          <p:cNvSpPr txBox="1"/>
          <p:nvPr/>
        </p:nvSpPr>
        <p:spPr>
          <a:xfrm>
            <a:off x="4793047" y="1951255"/>
            <a:ext cx="5500570" cy="461665"/>
          </a:xfrm>
          <a:prstGeom prst="rect">
            <a:avLst/>
          </a:prstGeom>
          <a:noFill/>
        </p:spPr>
        <p:txBody>
          <a:bodyPr wrap="square" rtlCol="0">
            <a:spAutoFit/>
          </a:bodyPr>
          <a:lstStyle/>
          <a:p>
            <a:r>
              <a:rPr lang="en-GB" sz="2400" b="1">
                <a:solidFill>
                  <a:schemeClr val="accent5">
                    <a:lumMod val="50000"/>
                  </a:schemeClr>
                </a:solidFill>
                <a:latin typeface="Century Gothic" panose="020B0502020202020204" pitchFamily="34" charset="0"/>
              </a:rPr>
              <a:t>S/he does </a:t>
            </a:r>
            <a:r>
              <a:rPr lang="en-GB" sz="2400">
                <a:solidFill>
                  <a:schemeClr val="accent5">
                    <a:lumMod val="50000"/>
                  </a:schemeClr>
                </a:solidFill>
                <a:latin typeface="Century Gothic" panose="020B0502020202020204" pitchFamily="34" charset="0"/>
              </a:rPr>
              <a:t>tasks each/every day.</a:t>
            </a:r>
            <a:endParaRPr lang="en-GB" sz="2400" dirty="0">
              <a:solidFill>
                <a:schemeClr val="accent5">
                  <a:lumMod val="50000"/>
                </a:schemeClr>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8008AEBA-FE5C-FD48-8C68-869B29C9C854}"/>
              </a:ext>
            </a:extLst>
          </p:cNvPr>
          <p:cNvSpPr txBox="1"/>
          <p:nvPr/>
        </p:nvSpPr>
        <p:spPr>
          <a:xfrm>
            <a:off x="4793047" y="2632077"/>
            <a:ext cx="3969356" cy="461665"/>
          </a:xfrm>
          <a:prstGeom prst="rect">
            <a:avLst/>
          </a:prstGeom>
          <a:noFill/>
        </p:spPr>
        <p:txBody>
          <a:bodyPr wrap="none" rtlCol="0">
            <a:spAutoFit/>
          </a:bodyPr>
          <a:lstStyle/>
          <a:p>
            <a:r>
              <a:rPr lang="en-GB" sz="2400" b="1">
                <a:solidFill>
                  <a:schemeClr val="accent5">
                    <a:lumMod val="50000"/>
                  </a:schemeClr>
                </a:solidFill>
                <a:latin typeface="Century Gothic" panose="020B0502020202020204" pitchFamily="34" charset="0"/>
              </a:rPr>
              <a:t>S/he is doing </a:t>
            </a:r>
            <a:r>
              <a:rPr lang="en-GB" sz="2400">
                <a:solidFill>
                  <a:schemeClr val="accent5">
                    <a:lumMod val="50000"/>
                  </a:schemeClr>
                </a:solidFill>
                <a:latin typeface="Century Gothic" panose="020B0502020202020204" pitchFamily="34" charset="0"/>
              </a:rPr>
              <a:t>tasks </a:t>
            </a:r>
            <a:r>
              <a:rPr lang="en-GB" sz="2400" dirty="0">
                <a:solidFill>
                  <a:schemeClr val="accent5">
                    <a:lumMod val="50000"/>
                  </a:schemeClr>
                </a:solidFill>
                <a:latin typeface="Century Gothic" panose="020B0502020202020204" pitchFamily="34" charset="0"/>
              </a:rPr>
              <a:t>today.</a:t>
            </a:r>
          </a:p>
        </p:txBody>
      </p:sp>
      <p:sp>
        <p:nvSpPr>
          <p:cNvPr id="23" name="TextBox 15">
            <a:extLst>
              <a:ext uri="{FF2B5EF4-FFF2-40B4-BE49-F238E27FC236}">
                <a16:creationId xmlns:a16="http://schemas.microsoft.com/office/drawing/2014/main" id="{E2C4765C-9E7D-C543-B665-6BCF9D156A89}"/>
              </a:ext>
            </a:extLst>
          </p:cNvPr>
          <p:cNvSpPr txBox="1"/>
          <p:nvPr/>
        </p:nvSpPr>
        <p:spPr>
          <a:xfrm>
            <a:off x="1" y="4087507"/>
            <a:ext cx="1287349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With a </a:t>
            </a:r>
            <a:r>
              <a:rPr lang="en-GB" sz="2400" b="1" dirty="0">
                <a:solidFill>
                  <a:srgbClr val="F66400"/>
                </a:solidFill>
                <a:latin typeface="Century Gothic" panose="020B0502020202020204" pitchFamily="34" charset="0"/>
              </a:rPr>
              <a:t>routine</a:t>
            </a:r>
            <a:r>
              <a:rPr lang="en-GB" sz="2400" dirty="0">
                <a:solidFill>
                  <a:srgbClr val="002060"/>
                </a:solidFill>
                <a:latin typeface="Century Gothic" panose="020B0502020202020204" pitchFamily="34" charset="0"/>
              </a:rPr>
              <a:t> </a:t>
            </a:r>
            <a:r>
              <a:rPr lang="en-GB" sz="2400" b="1" dirty="0">
                <a:solidFill>
                  <a:srgbClr val="F66400"/>
                </a:solidFill>
                <a:latin typeface="Century Gothic" panose="020B0502020202020204" pitchFamily="34" charset="0"/>
              </a:rPr>
              <a:t>event</a:t>
            </a:r>
            <a:r>
              <a:rPr lang="en-GB" sz="2400" dirty="0">
                <a:solidFill>
                  <a:schemeClr val="accent5">
                    <a:lumMod val="50000"/>
                  </a:schemeClr>
                </a:solidFill>
                <a:latin typeface="Century Gothic" panose="020B0502020202020204" pitchFamily="34" charset="0"/>
              </a:rPr>
              <a:t>, in Spanish we use adverbs and time markers such as:</a:t>
            </a:r>
          </a:p>
        </p:txBody>
      </p:sp>
      <p:sp>
        <p:nvSpPr>
          <p:cNvPr id="24" name="TextBox 15">
            <a:extLst>
              <a:ext uri="{FF2B5EF4-FFF2-40B4-BE49-F238E27FC236}">
                <a16:creationId xmlns:a16="http://schemas.microsoft.com/office/drawing/2014/main" id="{3B93FF23-40B6-9244-ADA7-3AA6EFAA15CB}"/>
              </a:ext>
            </a:extLst>
          </p:cNvPr>
          <p:cNvSpPr txBox="1"/>
          <p:nvPr/>
        </p:nvSpPr>
        <p:spPr>
          <a:xfrm>
            <a:off x="2" y="4547254"/>
            <a:ext cx="12873493"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generalmente</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normalmente</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siempre</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los lunes</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nunca</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por las </a:t>
            </a:r>
            <a:r>
              <a:rPr lang="en-GB" sz="2400" b="1" dirty="0" err="1">
                <a:solidFill>
                  <a:schemeClr val="accent5">
                    <a:lumMod val="50000"/>
                  </a:schemeClr>
                </a:solidFill>
                <a:latin typeface="Century Gothic" panose="020B0502020202020204" pitchFamily="34" charset="0"/>
              </a:rPr>
              <a:t>mañanas</a:t>
            </a:r>
            <a:r>
              <a:rPr lang="en-GB" sz="2400" dirty="0">
                <a:solidFill>
                  <a:schemeClr val="accent5">
                    <a:lumMod val="50000"/>
                  </a:schemeClr>
                </a:solidFill>
                <a:latin typeface="Century Gothic" panose="020B0502020202020204" pitchFamily="34" charset="0"/>
              </a:rPr>
              <a:t>,</a:t>
            </a:r>
            <a:r>
              <a:rPr lang="en-GB" sz="2400" b="1" dirty="0">
                <a:solidFill>
                  <a:schemeClr val="accent5">
                    <a:lumMod val="50000"/>
                  </a:schemeClr>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etc.</a:t>
            </a:r>
          </a:p>
        </p:txBody>
      </p:sp>
      <p:sp>
        <p:nvSpPr>
          <p:cNvPr id="25" name="TextBox 15">
            <a:extLst>
              <a:ext uri="{FF2B5EF4-FFF2-40B4-BE49-F238E27FC236}">
                <a16:creationId xmlns:a16="http://schemas.microsoft.com/office/drawing/2014/main" id="{97C201BF-8992-0C4A-AEAB-3719CC873CD9}"/>
              </a:ext>
            </a:extLst>
          </p:cNvPr>
          <p:cNvSpPr txBox="1"/>
          <p:nvPr/>
        </p:nvSpPr>
        <p:spPr>
          <a:xfrm>
            <a:off x="0" y="5313907"/>
            <a:ext cx="10293617"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With an </a:t>
            </a:r>
            <a:r>
              <a:rPr lang="en-GB" sz="2400" b="1" dirty="0">
                <a:solidFill>
                  <a:srgbClr val="F66400"/>
                </a:solidFill>
                <a:latin typeface="Century Gothic" panose="020B0502020202020204" pitchFamily="34" charset="0"/>
              </a:rPr>
              <a:t>ongoing event</a:t>
            </a:r>
            <a:r>
              <a:rPr lang="en-GB" sz="2400" dirty="0">
                <a:solidFill>
                  <a:srgbClr val="002060"/>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we use adverbs and time markers such as:</a:t>
            </a:r>
          </a:p>
        </p:txBody>
      </p:sp>
      <p:sp>
        <p:nvSpPr>
          <p:cNvPr id="26" name="TextBox 15">
            <a:extLst>
              <a:ext uri="{FF2B5EF4-FFF2-40B4-BE49-F238E27FC236}">
                <a16:creationId xmlns:a16="http://schemas.microsoft.com/office/drawing/2014/main" id="{308A913E-2631-D84E-A7D3-61995077EA42}"/>
              </a:ext>
            </a:extLst>
          </p:cNvPr>
          <p:cNvSpPr txBox="1"/>
          <p:nvPr/>
        </p:nvSpPr>
        <p:spPr>
          <a:xfrm>
            <a:off x="2" y="5775572"/>
            <a:ext cx="10740513"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hoy</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esta</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mañana</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esta</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tarde</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ahora</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en</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este</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momento</a:t>
            </a:r>
            <a:r>
              <a:rPr lang="en-GB" sz="2400" dirty="0">
                <a:solidFill>
                  <a:schemeClr val="accent5">
                    <a:lumMod val="50000"/>
                  </a:schemeClr>
                </a:solidFill>
                <a:latin typeface="Century Gothic" panose="020B0502020202020204" pitchFamily="34" charset="0"/>
              </a:rPr>
              <a:t> etc.</a:t>
            </a:r>
          </a:p>
        </p:txBody>
      </p:sp>
      <p:sp>
        <p:nvSpPr>
          <p:cNvPr id="27" name="Rectangle: Rounded Corners 26">
            <a:extLst>
              <a:ext uri="{FF2B5EF4-FFF2-40B4-BE49-F238E27FC236}">
                <a16:creationId xmlns:a16="http://schemas.microsoft.com/office/drawing/2014/main" id="{F1D58E24-72BC-FF45-8256-AE65BBF8220A}"/>
              </a:ext>
            </a:extLst>
          </p:cNvPr>
          <p:cNvSpPr/>
          <p:nvPr/>
        </p:nvSpPr>
        <p:spPr>
          <a:xfrm>
            <a:off x="1987898" y="1970904"/>
            <a:ext cx="1503916" cy="42987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6">
            <a:extLst>
              <a:ext uri="{FF2B5EF4-FFF2-40B4-BE49-F238E27FC236}">
                <a16:creationId xmlns:a16="http://schemas.microsoft.com/office/drawing/2014/main" id="{165083ED-45AA-8E4D-A9B5-09808ABF8810}"/>
              </a:ext>
            </a:extLst>
          </p:cNvPr>
          <p:cNvSpPr/>
          <p:nvPr/>
        </p:nvSpPr>
        <p:spPr>
          <a:xfrm>
            <a:off x="7237540" y="1987368"/>
            <a:ext cx="2458287" cy="42703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6">
            <a:extLst>
              <a:ext uri="{FF2B5EF4-FFF2-40B4-BE49-F238E27FC236}">
                <a16:creationId xmlns:a16="http://schemas.microsoft.com/office/drawing/2014/main" id="{F3F96C2F-34E1-3B41-88A8-29951AA276CD}"/>
              </a:ext>
            </a:extLst>
          </p:cNvPr>
          <p:cNvSpPr/>
          <p:nvPr/>
        </p:nvSpPr>
        <p:spPr>
          <a:xfrm>
            <a:off x="1913633" y="2640316"/>
            <a:ext cx="826223" cy="42987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26">
            <a:extLst>
              <a:ext uri="{FF2B5EF4-FFF2-40B4-BE49-F238E27FC236}">
                <a16:creationId xmlns:a16="http://schemas.microsoft.com/office/drawing/2014/main" id="{38A80238-75D5-4A47-920B-7272A3A0F1FF}"/>
              </a:ext>
            </a:extLst>
          </p:cNvPr>
          <p:cNvSpPr/>
          <p:nvPr/>
        </p:nvSpPr>
        <p:spPr>
          <a:xfrm>
            <a:off x="7605547" y="2645186"/>
            <a:ext cx="950839" cy="42987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ular Callout 9">
            <a:extLst>
              <a:ext uri="{FF2B5EF4-FFF2-40B4-BE49-F238E27FC236}">
                <a16:creationId xmlns:a16="http://schemas.microsoft.com/office/drawing/2014/main" id="{8BD9574E-F6BD-499C-BB0A-B7A5ABC967C3}"/>
              </a:ext>
            </a:extLst>
          </p:cNvPr>
          <p:cNvSpPr/>
          <p:nvPr/>
        </p:nvSpPr>
        <p:spPr>
          <a:xfrm>
            <a:off x="8894294" y="2645586"/>
            <a:ext cx="2267911" cy="615247"/>
          </a:xfrm>
          <a:prstGeom prst="wedgeRoundRectCallout">
            <a:avLst>
              <a:gd name="adj1" fmla="val -55801"/>
              <a:gd name="adj2" fmla="val 10732"/>
              <a:gd name="adj3" fmla="val 16667"/>
            </a:avLst>
          </a:prstGeom>
          <a:solidFill>
            <a:schemeClr val="accent5">
              <a:lumMod val="50000"/>
            </a:schemeClr>
          </a:solidFill>
          <a:ln w="28575">
            <a:solidFill>
              <a:srgbClr val="F65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rPr>
              <a:t>ongoing event (in progress)</a:t>
            </a:r>
            <a:endParaRPr lang="en-GB" sz="2000" dirty="0">
              <a:solidFill>
                <a:schemeClr val="bg1"/>
              </a:solidFill>
            </a:endParaRPr>
          </a:p>
        </p:txBody>
      </p:sp>
      <p:sp>
        <p:nvSpPr>
          <p:cNvPr id="30" name="Rounded Rectangular Callout 9">
            <a:extLst>
              <a:ext uri="{FF2B5EF4-FFF2-40B4-BE49-F238E27FC236}">
                <a16:creationId xmlns:a16="http://schemas.microsoft.com/office/drawing/2014/main" id="{8BD9574E-F6BD-499C-BB0A-B7A5ABC967C3}"/>
              </a:ext>
            </a:extLst>
          </p:cNvPr>
          <p:cNvSpPr/>
          <p:nvPr/>
        </p:nvSpPr>
        <p:spPr>
          <a:xfrm>
            <a:off x="9930042" y="1878216"/>
            <a:ext cx="2116335" cy="615247"/>
          </a:xfrm>
          <a:prstGeom prst="wedgeRoundRectCallout">
            <a:avLst>
              <a:gd name="adj1" fmla="val -57836"/>
              <a:gd name="adj2" fmla="val -23232"/>
              <a:gd name="adj3" fmla="val 16667"/>
            </a:avLst>
          </a:prstGeom>
          <a:solidFill>
            <a:schemeClr val="accent5">
              <a:lumMod val="50000"/>
            </a:schemeClr>
          </a:solidFill>
          <a:ln w="28575">
            <a:solidFill>
              <a:srgbClr val="F65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rPr>
              <a:t>routine event</a:t>
            </a:r>
            <a:endParaRPr lang="en-GB" sz="2000" dirty="0">
              <a:solidFill>
                <a:schemeClr val="bg1"/>
              </a:solidFill>
            </a:endParaRPr>
          </a:p>
        </p:txBody>
      </p:sp>
      <p:sp>
        <p:nvSpPr>
          <p:cNvPr id="3" name="Llamada rectangular redondeada 2">
            <a:extLst>
              <a:ext uri="{FF2B5EF4-FFF2-40B4-BE49-F238E27FC236}">
                <a16:creationId xmlns:a16="http://schemas.microsoft.com/office/drawing/2014/main" id="{D3F8491E-DBA2-1B49-859C-410CE880702D}"/>
              </a:ext>
            </a:extLst>
          </p:cNvPr>
          <p:cNvSpPr/>
          <p:nvPr/>
        </p:nvSpPr>
        <p:spPr>
          <a:xfrm>
            <a:off x="9854353" y="5422421"/>
            <a:ext cx="2192024" cy="814816"/>
          </a:xfrm>
          <a:prstGeom prst="wedgeRoundRectCallout">
            <a:avLst>
              <a:gd name="adj1" fmla="val -57837"/>
              <a:gd name="adj2" fmla="val 3307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e</a:t>
            </a:r>
            <a:r>
              <a:rPr lang="es-GB" sz="2000">
                <a:solidFill>
                  <a:schemeClr val="accent5">
                    <a:lumMod val="50000"/>
                  </a:schemeClr>
                </a:solidFill>
              </a:rPr>
              <a:t>n este momento = at the moment</a:t>
            </a:r>
            <a:endParaRPr lang="es-GB" sz="2000" dirty="0">
              <a:solidFill>
                <a:schemeClr val="accent5">
                  <a:lumMod val="50000"/>
                </a:schemeClr>
              </a:solidFill>
            </a:endParaRPr>
          </a:p>
        </p:txBody>
      </p:sp>
    </p:spTree>
    <p:extLst>
      <p:ext uri="{BB962C8B-B14F-4D97-AF65-F5344CB8AC3E}">
        <p14:creationId xmlns:p14="http://schemas.microsoft.com/office/powerpoint/2010/main" val="235921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7" grpId="0"/>
      <p:bldP spid="22" grpId="0"/>
      <p:bldP spid="25" grpId="0"/>
      <p:bldP spid="27" grpId="0" animBg="1"/>
      <p:bldP spid="28" grpId="0" animBg="1"/>
      <p:bldP spid="29" grpId="0" animBg="1"/>
      <p:bldP spid="32" grpId="0" animBg="1"/>
      <p:bldP spid="19" grpId="0" animBg="1"/>
      <p:bldP spid="3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21521" y="171171"/>
            <a:ext cx="10206301" cy="543424"/>
          </a:xfrm>
        </p:spPr>
        <p:txBody>
          <a:bodyPr>
            <a:normAutofit/>
          </a:bodyPr>
          <a:lstStyle/>
          <a:p>
            <a:r>
              <a:rPr lang="x-none" sz="2200" b="1">
                <a:solidFill>
                  <a:srgbClr val="002060"/>
                </a:solidFill>
              </a:rPr>
              <a:t>Un</a:t>
            </a:r>
            <a:r>
              <a:rPr lang="es-ES" sz="2200" b="1" dirty="0">
                <a:solidFill>
                  <a:srgbClr val="002060"/>
                </a:solidFill>
              </a:rPr>
              <a:t>a tarde diferente en el centro cultural</a:t>
            </a:r>
            <a:endParaRPr lang="x-none" sz="2200" b="1" dirty="0">
              <a:solidFill>
                <a:srgbClr val="002060"/>
              </a:solidFill>
            </a:endParaRPr>
          </a:p>
        </p:txBody>
      </p:sp>
      <p:sp>
        <p:nvSpPr>
          <p:cNvPr id="8" name="CuadroTexto 7">
            <a:extLst>
              <a:ext uri="{FF2B5EF4-FFF2-40B4-BE49-F238E27FC236}">
                <a16:creationId xmlns:a16="http://schemas.microsoft.com/office/drawing/2014/main" id="{07594267-680C-BA47-8CB5-95C831922613}"/>
              </a:ext>
            </a:extLst>
          </p:cNvPr>
          <p:cNvSpPr txBox="1"/>
          <p:nvPr/>
        </p:nvSpPr>
        <p:spPr>
          <a:xfrm>
            <a:off x="139270" y="571613"/>
            <a:ext cx="9081423" cy="769441"/>
          </a:xfrm>
          <a:prstGeom prst="rect">
            <a:avLst/>
          </a:prstGeom>
          <a:noFill/>
        </p:spPr>
        <p:txBody>
          <a:bodyPr wrap="square" rtlCol="0">
            <a:spAutoFit/>
          </a:bodyPr>
          <a:lstStyle/>
          <a:p>
            <a:pPr algn="l"/>
            <a:r>
              <a:rPr lang="es-ES" sz="2200">
                <a:solidFill>
                  <a:srgbClr val="002060"/>
                </a:solidFill>
              </a:rPr>
              <a:t>Daniel y Nadia hablan </a:t>
            </a:r>
            <a:r>
              <a:rPr lang="es-ES" sz="2200" dirty="0">
                <a:solidFill>
                  <a:srgbClr val="002060"/>
                </a:solidFill>
              </a:rPr>
              <a:t>sobre las actividades en el centro cultural para jóvenes.</a:t>
            </a:r>
            <a:endParaRPr lang="x-none" sz="2200" dirty="0">
              <a:solidFill>
                <a:srgbClr val="002060"/>
              </a:solidFill>
            </a:endParaRPr>
          </a:p>
        </p:txBody>
      </p:sp>
      <p:sp>
        <p:nvSpPr>
          <p:cNvPr id="12" name="CuadroTexto 11">
            <a:extLst>
              <a:ext uri="{FF2B5EF4-FFF2-40B4-BE49-F238E27FC236}">
                <a16:creationId xmlns:a16="http://schemas.microsoft.com/office/drawing/2014/main" id="{79642A1C-8EDE-1A49-9FF8-385E66262360}"/>
              </a:ext>
            </a:extLst>
          </p:cNvPr>
          <p:cNvSpPr txBox="1"/>
          <p:nvPr/>
        </p:nvSpPr>
        <p:spPr>
          <a:xfrm>
            <a:off x="139270" y="1282998"/>
            <a:ext cx="11012751" cy="430887"/>
          </a:xfrm>
          <a:prstGeom prst="rect">
            <a:avLst/>
          </a:prstGeom>
          <a:noFill/>
        </p:spPr>
        <p:txBody>
          <a:bodyPr wrap="square" rtlCol="0">
            <a:spAutoFit/>
          </a:bodyPr>
          <a:lstStyle/>
          <a:p>
            <a:pPr algn="l"/>
            <a:r>
              <a:rPr lang="en-GB" sz="2200">
                <a:solidFill>
                  <a:srgbClr val="002060"/>
                </a:solidFill>
              </a:rPr>
              <a:t>Lee las frases. Habla Daniel. M</a:t>
            </a:r>
            <a:r>
              <a:rPr lang="x-none" sz="2200">
                <a:solidFill>
                  <a:srgbClr val="002060"/>
                </a:solidFill>
              </a:rPr>
              <a:t>arca </a:t>
            </a:r>
            <a:r>
              <a:rPr lang="x-none" sz="2200" dirty="0">
                <a:solidFill>
                  <a:srgbClr val="002060"/>
                </a:solidFill>
              </a:rPr>
              <a:t>quién hace cada acción.</a:t>
            </a:r>
          </a:p>
        </p:txBody>
      </p:sp>
      <p:graphicFrame>
        <p:nvGraphicFramePr>
          <p:cNvPr id="10" name="Tabla 10">
            <a:extLst>
              <a:ext uri="{FF2B5EF4-FFF2-40B4-BE49-F238E27FC236}">
                <a16:creationId xmlns:a16="http://schemas.microsoft.com/office/drawing/2014/main" id="{D395C56D-C1D6-A945-A813-3C64B23A2F7C}"/>
              </a:ext>
            </a:extLst>
          </p:cNvPr>
          <p:cNvGraphicFramePr>
            <a:graphicFrameLocks noGrp="1"/>
          </p:cNvGraphicFramePr>
          <p:nvPr>
            <p:extLst>
              <p:ext uri="{D42A27DB-BD31-4B8C-83A1-F6EECF244321}">
                <p14:modId xmlns:p14="http://schemas.microsoft.com/office/powerpoint/2010/main" val="1713360791"/>
              </p:ext>
            </p:extLst>
          </p:nvPr>
        </p:nvGraphicFramePr>
        <p:xfrm>
          <a:off x="201222" y="3094543"/>
          <a:ext cx="8326419" cy="3180953"/>
        </p:xfrm>
        <a:graphic>
          <a:graphicData uri="http://schemas.openxmlformats.org/drawingml/2006/table">
            <a:tbl>
              <a:tblPr firstRow="1" bandRow="1">
                <a:tableStyleId>{5DA37D80-6434-44D0-A028-1B22A696006F}</a:tableStyleId>
              </a:tblPr>
              <a:tblGrid>
                <a:gridCol w="498733">
                  <a:extLst>
                    <a:ext uri="{9D8B030D-6E8A-4147-A177-3AD203B41FA5}">
                      <a16:colId xmlns:a16="http://schemas.microsoft.com/office/drawing/2014/main" val="904545816"/>
                    </a:ext>
                  </a:extLst>
                </a:gridCol>
                <a:gridCol w="5277512">
                  <a:extLst>
                    <a:ext uri="{9D8B030D-6E8A-4147-A177-3AD203B41FA5}">
                      <a16:colId xmlns:a16="http://schemas.microsoft.com/office/drawing/2014/main" val="3870998423"/>
                    </a:ext>
                  </a:extLst>
                </a:gridCol>
                <a:gridCol w="728133">
                  <a:extLst>
                    <a:ext uri="{9D8B030D-6E8A-4147-A177-3AD203B41FA5}">
                      <a16:colId xmlns:a16="http://schemas.microsoft.com/office/drawing/2014/main" val="3428650624"/>
                    </a:ext>
                  </a:extLst>
                </a:gridCol>
                <a:gridCol w="858982">
                  <a:extLst>
                    <a:ext uri="{9D8B030D-6E8A-4147-A177-3AD203B41FA5}">
                      <a16:colId xmlns:a16="http://schemas.microsoft.com/office/drawing/2014/main" val="2627598594"/>
                    </a:ext>
                  </a:extLst>
                </a:gridCol>
                <a:gridCol w="963059">
                  <a:extLst>
                    <a:ext uri="{9D8B030D-6E8A-4147-A177-3AD203B41FA5}">
                      <a16:colId xmlns:a16="http://schemas.microsoft.com/office/drawing/2014/main" val="2214804228"/>
                    </a:ext>
                  </a:extLst>
                </a:gridCol>
              </a:tblGrid>
              <a:tr h="644183">
                <a:tc>
                  <a:txBody>
                    <a:bodyPr/>
                    <a:lstStyle/>
                    <a:p>
                      <a:pPr algn="ctr"/>
                      <a:endParaRPr lang="x-none" sz="2000" dirty="0">
                        <a:solidFill>
                          <a:srgbClr val="002060"/>
                        </a:solidFill>
                      </a:endParaRPr>
                    </a:p>
                  </a:txBody>
                  <a:tcPr/>
                </a:tc>
                <a:tc>
                  <a:txBody>
                    <a:bodyPr/>
                    <a:lstStyle/>
                    <a:p>
                      <a:pPr algn="ctr"/>
                      <a:r>
                        <a:rPr lang="es-ES" sz="2000" dirty="0">
                          <a:solidFill>
                            <a:srgbClr val="002060"/>
                          </a:solidFill>
                        </a:rPr>
                        <a:t>¿Quién...?</a:t>
                      </a:r>
                      <a:endParaRPr lang="x-none" sz="2000" dirty="0">
                        <a:solidFill>
                          <a:srgbClr val="002060"/>
                        </a:solidFill>
                      </a:endParaRPr>
                    </a:p>
                  </a:txBody>
                  <a:tcPr anchor="ctr"/>
                </a:tc>
                <a:tc>
                  <a:txBody>
                    <a:bodyPr/>
                    <a:lstStyle/>
                    <a:p>
                      <a:pPr algn="ctr"/>
                      <a:r>
                        <a:rPr lang="es-ES" sz="2000">
                          <a:solidFill>
                            <a:srgbClr val="002060"/>
                          </a:solidFill>
                        </a:rPr>
                        <a:t>yo</a:t>
                      </a:r>
                      <a:endParaRPr lang="x-none" sz="2000" dirty="0">
                        <a:solidFill>
                          <a:srgbClr val="002060"/>
                        </a:solidFill>
                      </a:endParaRPr>
                    </a:p>
                  </a:txBody>
                  <a:tcPr anchor="ctr"/>
                </a:tc>
                <a:tc>
                  <a:txBody>
                    <a:bodyPr/>
                    <a:lstStyle/>
                    <a:p>
                      <a:pPr algn="ctr"/>
                      <a:r>
                        <a:rPr lang="es-ES" sz="2000" dirty="0">
                          <a:solidFill>
                            <a:srgbClr val="002060"/>
                          </a:solidFill>
                        </a:rPr>
                        <a:t>tú</a:t>
                      </a:r>
                      <a:endParaRPr lang="x-none" sz="2000" dirty="0">
                        <a:solidFill>
                          <a:srgbClr val="002060"/>
                        </a:solidFill>
                      </a:endParaRPr>
                    </a:p>
                  </a:txBody>
                  <a:tcPr anchor="ctr"/>
                </a:tc>
                <a:tc>
                  <a:txBody>
                    <a:bodyPr/>
                    <a:lstStyle/>
                    <a:p>
                      <a:pPr algn="ctr"/>
                      <a:r>
                        <a:rPr lang="es-GB" sz="2000">
                          <a:solidFill>
                            <a:srgbClr val="002060"/>
                          </a:solidFill>
                        </a:rPr>
                        <a:t>ella</a:t>
                      </a:r>
                      <a:endParaRPr lang="x-none" sz="2000" dirty="0">
                        <a:solidFill>
                          <a:srgbClr val="002060"/>
                        </a:solidFill>
                      </a:endParaRPr>
                    </a:p>
                  </a:txBody>
                  <a:tcPr anchor="ctr"/>
                </a:tc>
                <a:extLst>
                  <a:ext uri="{0D108BD9-81ED-4DB2-BD59-A6C34878D82A}">
                    <a16:rowId xmlns:a16="http://schemas.microsoft.com/office/drawing/2014/main" val="1251431021"/>
                  </a:ext>
                </a:extLst>
              </a:tr>
              <a:tr h="422795">
                <a:tc>
                  <a:txBody>
                    <a:bodyPr/>
                    <a:lstStyle/>
                    <a:p>
                      <a:pPr algn="ctr"/>
                      <a:r>
                        <a:rPr lang="x-none" sz="2000" b="1" dirty="0">
                          <a:solidFill>
                            <a:srgbClr val="002060"/>
                          </a:solidFill>
                        </a:rPr>
                        <a:t>1</a:t>
                      </a:r>
                    </a:p>
                  </a:txBody>
                  <a:tcPr>
                    <a:noFill/>
                  </a:tcPr>
                </a:tc>
                <a:tc>
                  <a:txBody>
                    <a:bodyPr/>
                    <a:lstStyle/>
                    <a:p>
                      <a:pPr algn="ctr"/>
                      <a:r>
                        <a:rPr lang="es-ES" sz="2000">
                          <a:solidFill>
                            <a:srgbClr val="002060"/>
                          </a:solidFill>
                        </a:rPr>
                        <a:t>queues / is </a:t>
                      </a:r>
                      <a:r>
                        <a:rPr lang="es-ES" sz="2000" dirty="0" err="1">
                          <a:solidFill>
                            <a:srgbClr val="002060"/>
                          </a:solidFill>
                        </a:rPr>
                        <a:t>queuing</a:t>
                      </a:r>
                      <a:r>
                        <a:rPr lang="es-ES" sz="2000" dirty="0">
                          <a:solidFill>
                            <a:srgbClr val="002060"/>
                          </a:solidFill>
                        </a:rPr>
                        <a:t> to </a:t>
                      </a:r>
                      <a:r>
                        <a:rPr lang="es-ES" sz="2000" dirty="0" err="1">
                          <a:solidFill>
                            <a:srgbClr val="002060"/>
                          </a:solidFill>
                        </a:rPr>
                        <a:t>enter</a:t>
                      </a:r>
                      <a:r>
                        <a:rPr lang="es-ES" sz="2000" dirty="0">
                          <a:solidFill>
                            <a:srgbClr val="002060"/>
                          </a:solidFill>
                        </a:rPr>
                        <a:t> </a:t>
                      </a:r>
                      <a:r>
                        <a:rPr lang="es-ES" sz="2000" dirty="0" err="1">
                          <a:solidFill>
                            <a:srgbClr val="002060"/>
                          </a:solidFill>
                        </a:rPr>
                        <a:t>the</a:t>
                      </a:r>
                      <a:r>
                        <a:rPr lang="es-ES" sz="2000" dirty="0">
                          <a:solidFill>
                            <a:srgbClr val="002060"/>
                          </a:solidFill>
                        </a:rPr>
                        <a:t> </a:t>
                      </a:r>
                      <a:r>
                        <a:rPr lang="es-ES" sz="2000" dirty="0" err="1">
                          <a:solidFill>
                            <a:srgbClr val="002060"/>
                          </a:solidFill>
                        </a:rPr>
                        <a:t>fair</a:t>
                      </a:r>
                      <a:endParaRPr lang="x-none" sz="2000" dirty="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dirty="0">
                        <a:solidFill>
                          <a:srgbClr val="002060"/>
                        </a:solidFill>
                      </a:endParaRPr>
                    </a:p>
                  </a:txBody>
                  <a:tcPr>
                    <a:noFill/>
                  </a:tcPr>
                </a:tc>
                <a:extLst>
                  <a:ext uri="{0D108BD9-81ED-4DB2-BD59-A6C34878D82A}">
                    <a16:rowId xmlns:a16="http://schemas.microsoft.com/office/drawing/2014/main" val="1255688958"/>
                  </a:ext>
                </a:extLst>
              </a:tr>
              <a:tr h="422795">
                <a:tc>
                  <a:txBody>
                    <a:bodyPr/>
                    <a:lstStyle/>
                    <a:p>
                      <a:pPr algn="ctr"/>
                      <a:r>
                        <a:rPr lang="x-none" sz="2000" b="1" dirty="0">
                          <a:solidFill>
                            <a:srgbClr val="002060"/>
                          </a:solidFill>
                        </a:rPr>
                        <a:t>2</a:t>
                      </a:r>
                    </a:p>
                  </a:txBody>
                  <a:tcPr>
                    <a:noFill/>
                  </a:tcPr>
                </a:tc>
                <a:tc>
                  <a:txBody>
                    <a:bodyPr/>
                    <a:lstStyle/>
                    <a:p>
                      <a:pPr algn="ctr"/>
                      <a:r>
                        <a:rPr lang="es-ES" sz="2000">
                          <a:solidFill>
                            <a:srgbClr val="002060"/>
                          </a:solidFill>
                        </a:rPr>
                        <a:t>does / is </a:t>
                      </a:r>
                      <a:r>
                        <a:rPr lang="es-ES" sz="2000" dirty="0" err="1">
                          <a:solidFill>
                            <a:srgbClr val="002060"/>
                          </a:solidFill>
                        </a:rPr>
                        <a:t>doing</a:t>
                      </a:r>
                      <a:r>
                        <a:rPr lang="es-ES" sz="2000" dirty="0">
                          <a:solidFill>
                            <a:srgbClr val="002060"/>
                          </a:solidFill>
                        </a:rPr>
                        <a:t> </a:t>
                      </a:r>
                      <a:r>
                        <a:rPr lang="es-ES" sz="2000" dirty="0" err="1">
                          <a:solidFill>
                            <a:srgbClr val="002060"/>
                          </a:solidFill>
                        </a:rPr>
                        <a:t>exercise</a:t>
                      </a:r>
                      <a:r>
                        <a:rPr lang="es-ES" sz="2000" dirty="0">
                          <a:solidFill>
                            <a:srgbClr val="002060"/>
                          </a:solidFill>
                        </a:rPr>
                        <a:t> </a:t>
                      </a:r>
                      <a:r>
                        <a:rPr lang="es-ES" sz="2000" dirty="0" err="1">
                          <a:solidFill>
                            <a:srgbClr val="002060"/>
                          </a:solidFill>
                        </a:rPr>
                        <a:t>here</a:t>
                      </a:r>
                      <a:endParaRPr lang="x-none" sz="2000" dirty="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a:solidFill>
                          <a:srgbClr val="002060"/>
                        </a:solidFill>
                      </a:endParaRPr>
                    </a:p>
                  </a:txBody>
                  <a:tcPr>
                    <a:noFill/>
                  </a:tcPr>
                </a:tc>
                <a:extLst>
                  <a:ext uri="{0D108BD9-81ED-4DB2-BD59-A6C34878D82A}">
                    <a16:rowId xmlns:a16="http://schemas.microsoft.com/office/drawing/2014/main" val="3701649879"/>
                  </a:ext>
                </a:extLst>
              </a:tr>
              <a:tr h="422795">
                <a:tc>
                  <a:txBody>
                    <a:bodyPr/>
                    <a:lstStyle/>
                    <a:p>
                      <a:pPr algn="ctr"/>
                      <a:r>
                        <a:rPr lang="x-none" sz="2000" b="1" dirty="0">
                          <a:solidFill>
                            <a:srgbClr val="002060"/>
                          </a:solidFill>
                        </a:rPr>
                        <a:t>3</a:t>
                      </a:r>
                    </a:p>
                  </a:txBody>
                  <a:tcPr>
                    <a:noFill/>
                  </a:tcPr>
                </a:tc>
                <a:tc>
                  <a:txBody>
                    <a:bodyPr/>
                    <a:lstStyle/>
                    <a:p>
                      <a:pPr algn="ctr"/>
                      <a:r>
                        <a:rPr lang="es-ES" sz="2000" dirty="0" err="1">
                          <a:solidFill>
                            <a:srgbClr val="002060"/>
                          </a:solidFill>
                        </a:rPr>
                        <a:t>makes</a:t>
                      </a:r>
                      <a:r>
                        <a:rPr lang="es-ES" sz="2000" dirty="0">
                          <a:solidFill>
                            <a:srgbClr val="002060"/>
                          </a:solidFill>
                        </a:rPr>
                        <a:t> / </a:t>
                      </a:r>
                      <a:r>
                        <a:rPr lang="es-ES" sz="2000" dirty="0" err="1">
                          <a:solidFill>
                            <a:srgbClr val="002060"/>
                          </a:solidFill>
                        </a:rPr>
                        <a:t>is</a:t>
                      </a:r>
                      <a:r>
                        <a:rPr lang="es-ES" sz="2000" dirty="0">
                          <a:solidFill>
                            <a:srgbClr val="002060"/>
                          </a:solidFill>
                        </a:rPr>
                        <a:t> </a:t>
                      </a:r>
                      <a:r>
                        <a:rPr lang="es-ES" sz="2000" dirty="0" err="1">
                          <a:solidFill>
                            <a:srgbClr val="002060"/>
                          </a:solidFill>
                        </a:rPr>
                        <a:t>making</a:t>
                      </a:r>
                      <a:r>
                        <a:rPr lang="es-ES" sz="2000" dirty="0">
                          <a:solidFill>
                            <a:srgbClr val="002060"/>
                          </a:solidFill>
                        </a:rPr>
                        <a:t> a plan </a:t>
                      </a:r>
                      <a:r>
                        <a:rPr lang="es-ES" sz="2000" dirty="0" err="1">
                          <a:solidFill>
                            <a:srgbClr val="002060"/>
                          </a:solidFill>
                        </a:rPr>
                        <a:t>for</a:t>
                      </a:r>
                      <a:r>
                        <a:rPr lang="es-ES" sz="2000" dirty="0">
                          <a:solidFill>
                            <a:srgbClr val="002060"/>
                          </a:solidFill>
                        </a:rPr>
                        <a:t> </a:t>
                      </a:r>
                      <a:r>
                        <a:rPr lang="es-ES" sz="2000" dirty="0" err="1">
                          <a:solidFill>
                            <a:srgbClr val="002060"/>
                          </a:solidFill>
                        </a:rPr>
                        <a:t>the</a:t>
                      </a:r>
                      <a:r>
                        <a:rPr lang="es-ES" sz="2000">
                          <a:solidFill>
                            <a:srgbClr val="002060"/>
                          </a:solidFill>
                        </a:rPr>
                        <a:t> interview</a:t>
                      </a:r>
                      <a:endParaRPr lang="x-none" sz="2000" dirty="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dirty="0">
                        <a:solidFill>
                          <a:srgbClr val="002060"/>
                        </a:solidFill>
                      </a:endParaRPr>
                    </a:p>
                  </a:txBody>
                  <a:tcPr>
                    <a:noFill/>
                  </a:tcPr>
                </a:tc>
                <a:extLst>
                  <a:ext uri="{0D108BD9-81ED-4DB2-BD59-A6C34878D82A}">
                    <a16:rowId xmlns:a16="http://schemas.microsoft.com/office/drawing/2014/main" val="2332290292"/>
                  </a:ext>
                </a:extLst>
              </a:tr>
              <a:tr h="422795">
                <a:tc>
                  <a:txBody>
                    <a:bodyPr/>
                    <a:lstStyle/>
                    <a:p>
                      <a:pPr algn="ctr"/>
                      <a:r>
                        <a:rPr lang="x-none" sz="2000" b="1" dirty="0">
                          <a:solidFill>
                            <a:srgbClr val="002060"/>
                          </a:solidFill>
                        </a:rPr>
                        <a:t>4</a:t>
                      </a:r>
                    </a:p>
                  </a:txBody>
                  <a:tcPr>
                    <a:noFill/>
                  </a:tcPr>
                </a:tc>
                <a:tc>
                  <a:txBody>
                    <a:bodyPr/>
                    <a:lstStyle/>
                    <a:p>
                      <a:pPr algn="ctr"/>
                      <a:r>
                        <a:rPr lang="es-ES" sz="2000" dirty="0" err="1">
                          <a:solidFill>
                            <a:srgbClr val="002060"/>
                          </a:solidFill>
                        </a:rPr>
                        <a:t>asks</a:t>
                      </a:r>
                      <a:r>
                        <a:rPr lang="es-ES" sz="2000" dirty="0">
                          <a:solidFill>
                            <a:srgbClr val="002060"/>
                          </a:solidFill>
                        </a:rPr>
                        <a:t> /</a:t>
                      </a:r>
                      <a:r>
                        <a:rPr lang="es-ES" sz="2000" dirty="0" err="1">
                          <a:solidFill>
                            <a:srgbClr val="002060"/>
                          </a:solidFill>
                        </a:rPr>
                        <a:t>is</a:t>
                      </a:r>
                      <a:r>
                        <a:rPr lang="es-ES" sz="2000" dirty="0">
                          <a:solidFill>
                            <a:srgbClr val="002060"/>
                          </a:solidFill>
                        </a:rPr>
                        <a:t> </a:t>
                      </a:r>
                      <a:r>
                        <a:rPr lang="es-ES" sz="2000" dirty="0" err="1">
                          <a:solidFill>
                            <a:srgbClr val="002060"/>
                          </a:solidFill>
                        </a:rPr>
                        <a:t>asking</a:t>
                      </a:r>
                      <a:r>
                        <a:rPr lang="es-ES" sz="2000" dirty="0">
                          <a:solidFill>
                            <a:srgbClr val="002060"/>
                          </a:solidFill>
                        </a:rPr>
                        <a:t> </a:t>
                      </a:r>
                      <a:r>
                        <a:rPr lang="es-ES" sz="2000" dirty="0" err="1">
                          <a:solidFill>
                            <a:srgbClr val="002060"/>
                          </a:solidFill>
                        </a:rPr>
                        <a:t>good</a:t>
                      </a:r>
                      <a:r>
                        <a:rPr lang="es-ES" sz="2000" dirty="0">
                          <a:solidFill>
                            <a:srgbClr val="002060"/>
                          </a:solidFill>
                        </a:rPr>
                        <a:t> </a:t>
                      </a:r>
                      <a:r>
                        <a:rPr lang="es-ES" sz="2000" dirty="0" err="1">
                          <a:solidFill>
                            <a:srgbClr val="002060"/>
                          </a:solidFill>
                        </a:rPr>
                        <a:t>questions</a:t>
                      </a:r>
                      <a:endParaRPr lang="x-none" sz="2000" dirty="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a:solidFill>
                          <a:srgbClr val="002060"/>
                        </a:solidFill>
                      </a:endParaRPr>
                    </a:p>
                  </a:txBody>
                  <a:tcPr>
                    <a:noFill/>
                  </a:tcPr>
                </a:tc>
                <a:extLst>
                  <a:ext uri="{0D108BD9-81ED-4DB2-BD59-A6C34878D82A}">
                    <a16:rowId xmlns:a16="http://schemas.microsoft.com/office/drawing/2014/main" val="139300550"/>
                  </a:ext>
                </a:extLst>
              </a:tr>
              <a:tr h="422795">
                <a:tc>
                  <a:txBody>
                    <a:bodyPr/>
                    <a:lstStyle/>
                    <a:p>
                      <a:pPr algn="ctr"/>
                      <a:r>
                        <a:rPr lang="x-none" sz="2000" b="1" dirty="0">
                          <a:solidFill>
                            <a:srgbClr val="002060"/>
                          </a:solidFill>
                        </a:rPr>
                        <a:t>5</a:t>
                      </a:r>
                    </a:p>
                  </a:txBody>
                  <a:tcPr>
                    <a:noFill/>
                  </a:tcPr>
                </a:tc>
                <a:tc>
                  <a:txBody>
                    <a:bodyPr/>
                    <a:lstStyle/>
                    <a:p>
                      <a:pPr algn="ctr"/>
                      <a:r>
                        <a:rPr lang="es-ES" sz="2000" dirty="0" err="1">
                          <a:solidFill>
                            <a:srgbClr val="002060"/>
                          </a:solidFill>
                        </a:rPr>
                        <a:t>makes</a:t>
                      </a:r>
                      <a:r>
                        <a:rPr lang="es-ES" sz="2000" dirty="0">
                          <a:solidFill>
                            <a:srgbClr val="002060"/>
                          </a:solidFill>
                        </a:rPr>
                        <a:t> / </a:t>
                      </a:r>
                      <a:r>
                        <a:rPr lang="es-ES" sz="2000" dirty="0" err="1">
                          <a:solidFill>
                            <a:srgbClr val="002060"/>
                          </a:solidFill>
                        </a:rPr>
                        <a:t>is</a:t>
                      </a:r>
                      <a:r>
                        <a:rPr lang="es-ES" sz="2000" dirty="0">
                          <a:solidFill>
                            <a:srgbClr val="002060"/>
                          </a:solidFill>
                        </a:rPr>
                        <a:t> </a:t>
                      </a:r>
                      <a:r>
                        <a:rPr lang="es-ES" sz="2000" dirty="0" err="1">
                          <a:solidFill>
                            <a:srgbClr val="002060"/>
                          </a:solidFill>
                        </a:rPr>
                        <a:t>making</a:t>
                      </a:r>
                      <a:r>
                        <a:rPr lang="es-ES" sz="2000" dirty="0">
                          <a:solidFill>
                            <a:srgbClr val="002060"/>
                          </a:solidFill>
                        </a:rPr>
                        <a:t> a </a:t>
                      </a:r>
                      <a:r>
                        <a:rPr lang="es-ES" sz="2000" dirty="0" err="1">
                          <a:solidFill>
                            <a:srgbClr val="002060"/>
                          </a:solidFill>
                        </a:rPr>
                        <a:t>good</a:t>
                      </a:r>
                      <a:r>
                        <a:rPr lang="es-ES" sz="2000" dirty="0">
                          <a:solidFill>
                            <a:srgbClr val="002060"/>
                          </a:solidFill>
                        </a:rPr>
                        <a:t> </a:t>
                      </a:r>
                      <a:r>
                        <a:rPr lang="es-ES" sz="2000" dirty="0" err="1">
                          <a:solidFill>
                            <a:srgbClr val="002060"/>
                          </a:solidFill>
                        </a:rPr>
                        <a:t>effort</a:t>
                      </a:r>
                      <a:endParaRPr lang="x-none" sz="2000" dirty="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a:solidFill>
                          <a:srgbClr val="002060"/>
                        </a:solidFill>
                      </a:endParaRPr>
                    </a:p>
                  </a:txBody>
                  <a:tcPr>
                    <a:noFill/>
                  </a:tcPr>
                </a:tc>
                <a:extLst>
                  <a:ext uri="{0D108BD9-81ED-4DB2-BD59-A6C34878D82A}">
                    <a16:rowId xmlns:a16="http://schemas.microsoft.com/office/drawing/2014/main" val="3084334693"/>
                  </a:ext>
                </a:extLst>
              </a:tr>
              <a:tr h="422795">
                <a:tc>
                  <a:txBody>
                    <a:bodyPr/>
                    <a:lstStyle/>
                    <a:p>
                      <a:pPr algn="ctr"/>
                      <a:r>
                        <a:rPr lang="x-none" sz="2000" b="1" dirty="0">
                          <a:solidFill>
                            <a:srgbClr val="002060"/>
                          </a:solidFill>
                        </a:rPr>
                        <a:t>6</a:t>
                      </a:r>
                    </a:p>
                  </a:txBody>
                  <a:tcPr>
                    <a:noFill/>
                  </a:tcPr>
                </a:tc>
                <a:tc>
                  <a:txBody>
                    <a:bodyPr/>
                    <a:lstStyle/>
                    <a:p>
                      <a:pPr algn="ctr"/>
                      <a:r>
                        <a:rPr lang="es-ES" sz="2000" dirty="0" err="1">
                          <a:solidFill>
                            <a:srgbClr val="002060"/>
                          </a:solidFill>
                        </a:rPr>
                        <a:t>makes</a:t>
                      </a:r>
                      <a:r>
                        <a:rPr lang="es-ES" sz="2000" dirty="0">
                          <a:solidFill>
                            <a:srgbClr val="002060"/>
                          </a:solidFill>
                        </a:rPr>
                        <a:t> / </a:t>
                      </a:r>
                      <a:r>
                        <a:rPr lang="es-ES" sz="2000" dirty="0" err="1">
                          <a:solidFill>
                            <a:srgbClr val="002060"/>
                          </a:solidFill>
                        </a:rPr>
                        <a:t>is</a:t>
                      </a:r>
                      <a:r>
                        <a:rPr lang="es-ES" sz="2000" dirty="0">
                          <a:solidFill>
                            <a:srgbClr val="002060"/>
                          </a:solidFill>
                        </a:rPr>
                        <a:t> </a:t>
                      </a:r>
                      <a:r>
                        <a:rPr lang="es-ES" sz="2000" dirty="0" err="1">
                          <a:solidFill>
                            <a:srgbClr val="002060"/>
                          </a:solidFill>
                        </a:rPr>
                        <a:t>making</a:t>
                      </a:r>
                      <a:r>
                        <a:rPr lang="es-ES" sz="2000" dirty="0">
                          <a:solidFill>
                            <a:srgbClr val="002060"/>
                          </a:solidFill>
                        </a:rPr>
                        <a:t> </a:t>
                      </a:r>
                      <a:r>
                        <a:rPr lang="es-ES" sz="2000" dirty="0" err="1">
                          <a:solidFill>
                            <a:srgbClr val="002060"/>
                          </a:solidFill>
                        </a:rPr>
                        <a:t>paper</a:t>
                      </a:r>
                      <a:r>
                        <a:rPr lang="es-ES" sz="2000" dirty="0">
                          <a:solidFill>
                            <a:srgbClr val="002060"/>
                          </a:solidFill>
                        </a:rPr>
                        <a:t> </a:t>
                      </a:r>
                      <a:r>
                        <a:rPr lang="es-ES" sz="2000" dirty="0" err="1">
                          <a:solidFill>
                            <a:srgbClr val="002060"/>
                          </a:solidFill>
                        </a:rPr>
                        <a:t>birds</a:t>
                      </a:r>
                      <a:endParaRPr lang="x-none" sz="2000" dirty="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a:solidFill>
                          <a:srgbClr val="002060"/>
                        </a:solidFill>
                      </a:endParaRPr>
                    </a:p>
                  </a:txBody>
                  <a:tcPr>
                    <a:noFill/>
                  </a:tcPr>
                </a:tc>
                <a:tc>
                  <a:txBody>
                    <a:bodyPr/>
                    <a:lstStyle/>
                    <a:p>
                      <a:pPr algn="ctr"/>
                      <a:endParaRPr lang="x-none" sz="2000" dirty="0">
                        <a:solidFill>
                          <a:srgbClr val="002060"/>
                        </a:solidFill>
                      </a:endParaRPr>
                    </a:p>
                  </a:txBody>
                  <a:tcPr>
                    <a:noFill/>
                  </a:tcPr>
                </a:tc>
                <a:extLst>
                  <a:ext uri="{0D108BD9-81ED-4DB2-BD59-A6C34878D82A}">
                    <a16:rowId xmlns:a16="http://schemas.microsoft.com/office/drawing/2014/main" val="788006256"/>
                  </a:ext>
                </a:extLst>
              </a:tr>
            </a:tbl>
          </a:graphicData>
        </a:graphic>
      </p:graphicFrame>
      <p:sp>
        <p:nvSpPr>
          <p:cNvPr id="13" name="Llamada ovalada 12">
            <a:extLst>
              <a:ext uri="{FF2B5EF4-FFF2-40B4-BE49-F238E27FC236}">
                <a16:creationId xmlns:a16="http://schemas.microsoft.com/office/drawing/2014/main" id="{F200555E-EF8D-B740-A77C-8D797C8519DD}"/>
              </a:ext>
            </a:extLst>
          </p:cNvPr>
          <p:cNvSpPr/>
          <p:nvPr/>
        </p:nvSpPr>
        <p:spPr>
          <a:xfrm>
            <a:off x="3908089" y="1694076"/>
            <a:ext cx="3922874" cy="702152"/>
          </a:xfrm>
          <a:prstGeom prst="wedgeEllipseCallout">
            <a:avLst>
              <a:gd name="adj1" fmla="val 53280"/>
              <a:gd name="adj2" fmla="val -4873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Haces ejercicio aquí.</a:t>
            </a:r>
            <a:endParaRPr lang="x-none" sz="2000" dirty="0">
              <a:solidFill>
                <a:srgbClr val="002060"/>
              </a:solidFill>
            </a:endParaRPr>
          </a:p>
        </p:txBody>
      </p:sp>
      <p:sp>
        <p:nvSpPr>
          <p:cNvPr id="32" name="Llamada ovalada 31">
            <a:extLst>
              <a:ext uri="{FF2B5EF4-FFF2-40B4-BE49-F238E27FC236}">
                <a16:creationId xmlns:a16="http://schemas.microsoft.com/office/drawing/2014/main" id="{F58E40D9-CAE6-4E49-9FAF-FC293CD8B334}"/>
              </a:ext>
            </a:extLst>
          </p:cNvPr>
          <p:cNvSpPr/>
          <p:nvPr/>
        </p:nvSpPr>
        <p:spPr>
          <a:xfrm>
            <a:off x="8775648" y="5100204"/>
            <a:ext cx="3090902" cy="1004733"/>
          </a:xfrm>
          <a:prstGeom prst="wedgeEllipseCallout">
            <a:avLst>
              <a:gd name="adj1" fmla="val -32748"/>
              <a:gd name="adj2" fmla="val 5997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Hace un esfuerzo.</a:t>
            </a:r>
            <a:endParaRPr lang="x-none" sz="2000" dirty="0">
              <a:solidFill>
                <a:srgbClr val="002060"/>
              </a:solidFill>
            </a:endParaRPr>
          </a:p>
        </p:txBody>
      </p:sp>
      <p:sp>
        <p:nvSpPr>
          <p:cNvPr id="33" name="Llamada ovalada 32">
            <a:extLst>
              <a:ext uri="{FF2B5EF4-FFF2-40B4-BE49-F238E27FC236}">
                <a16:creationId xmlns:a16="http://schemas.microsoft.com/office/drawing/2014/main" id="{E11BCC19-1D69-B548-8599-1D30186A3A9B}"/>
              </a:ext>
            </a:extLst>
          </p:cNvPr>
          <p:cNvSpPr/>
          <p:nvPr/>
        </p:nvSpPr>
        <p:spPr>
          <a:xfrm>
            <a:off x="8219257" y="1664316"/>
            <a:ext cx="3657521" cy="1004732"/>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Hago fila para entrar a </a:t>
            </a:r>
            <a:r>
              <a:rPr lang="es-ES" sz="2000">
                <a:solidFill>
                  <a:srgbClr val="002060"/>
                </a:solidFill>
              </a:rPr>
              <a:t>la feria* </a:t>
            </a:r>
            <a:r>
              <a:rPr lang="es-ES" sz="2000" dirty="0">
                <a:solidFill>
                  <a:srgbClr val="002060"/>
                </a:solidFill>
              </a:rPr>
              <a:t>del cómic. </a:t>
            </a:r>
            <a:endParaRPr lang="x-none" sz="2000" dirty="0">
              <a:solidFill>
                <a:srgbClr val="002060"/>
              </a:solidFill>
            </a:endParaRPr>
          </a:p>
        </p:txBody>
      </p:sp>
      <p:sp>
        <p:nvSpPr>
          <p:cNvPr id="35" name="Llamada ovalada 34">
            <a:extLst>
              <a:ext uri="{FF2B5EF4-FFF2-40B4-BE49-F238E27FC236}">
                <a16:creationId xmlns:a16="http://schemas.microsoft.com/office/drawing/2014/main" id="{696155CE-2397-4C47-92A5-D712ADD50F30}"/>
              </a:ext>
            </a:extLst>
          </p:cNvPr>
          <p:cNvSpPr/>
          <p:nvPr/>
        </p:nvSpPr>
        <p:spPr>
          <a:xfrm>
            <a:off x="8775648" y="2981743"/>
            <a:ext cx="2937146" cy="873403"/>
          </a:xfrm>
          <a:prstGeom prst="wedgeEllipseCallout">
            <a:avLst>
              <a:gd name="adj1" fmla="val 56712"/>
              <a:gd name="adj2" fmla="val -4493"/>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Hace buenas preguntas.</a:t>
            </a:r>
            <a:endParaRPr lang="x-none" sz="2000" dirty="0">
              <a:solidFill>
                <a:srgbClr val="002060"/>
              </a:solidFill>
            </a:endParaRPr>
          </a:p>
        </p:txBody>
      </p:sp>
      <p:sp>
        <p:nvSpPr>
          <p:cNvPr id="38" name="Llamada ovalada 37">
            <a:extLst>
              <a:ext uri="{FF2B5EF4-FFF2-40B4-BE49-F238E27FC236}">
                <a16:creationId xmlns:a16="http://schemas.microsoft.com/office/drawing/2014/main" id="{6CFB354C-AA8C-8842-B34A-2830E8D7E8C8}"/>
              </a:ext>
            </a:extLst>
          </p:cNvPr>
          <p:cNvSpPr/>
          <p:nvPr/>
        </p:nvSpPr>
        <p:spPr>
          <a:xfrm>
            <a:off x="8727639" y="4132768"/>
            <a:ext cx="3200503" cy="703272"/>
          </a:xfrm>
          <a:prstGeom prst="wedgeEllipseCallout">
            <a:avLst>
              <a:gd name="adj1" fmla="val 39805"/>
              <a:gd name="adj2" fmla="val 61236"/>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Hago pájaros de papel.</a:t>
            </a:r>
            <a:endParaRPr lang="x-none" sz="2000">
              <a:solidFill>
                <a:srgbClr val="002060"/>
              </a:solidFill>
            </a:endParaRPr>
          </a:p>
        </p:txBody>
      </p:sp>
      <p:sp>
        <p:nvSpPr>
          <p:cNvPr id="39" name="Llamada ovalada 38">
            <a:extLst>
              <a:ext uri="{FF2B5EF4-FFF2-40B4-BE49-F238E27FC236}">
                <a16:creationId xmlns:a16="http://schemas.microsoft.com/office/drawing/2014/main" id="{78B0DAAE-CD17-F144-B52A-BF9624606723}"/>
              </a:ext>
            </a:extLst>
          </p:cNvPr>
          <p:cNvSpPr/>
          <p:nvPr/>
        </p:nvSpPr>
        <p:spPr>
          <a:xfrm>
            <a:off x="169599" y="1964779"/>
            <a:ext cx="3581400" cy="883350"/>
          </a:xfrm>
          <a:prstGeom prst="wedgeEllipseCallout">
            <a:avLst>
              <a:gd name="adj1" fmla="val -975"/>
              <a:gd name="adj2" fmla="val -76542"/>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Haces un plan para la entrevista.</a:t>
            </a:r>
            <a:endParaRPr lang="x-none" sz="2000" dirty="0">
              <a:solidFill>
                <a:srgbClr val="002060"/>
              </a:solidFill>
            </a:endParaRPr>
          </a:p>
        </p:txBody>
      </p:sp>
      <p:pic>
        <p:nvPicPr>
          <p:cNvPr id="40" name="Picture 2" descr="http://www.clker.com/cliparts/j/p/l/D/8/K/green-tick-md.png">
            <a:extLst>
              <a:ext uri="{FF2B5EF4-FFF2-40B4-BE49-F238E27FC236}">
                <a16:creationId xmlns:a16="http://schemas.microsoft.com/office/drawing/2014/main" id="{3F0AB818-88FB-3249-BB37-D82BA4ED2E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0466" y="3762663"/>
            <a:ext cx="330354" cy="344263"/>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ounded Rectangle 11">
            <a:extLst>
              <a:ext uri="{FF2B5EF4-FFF2-40B4-BE49-F238E27FC236}">
                <a16:creationId xmlns:a16="http://schemas.microsoft.com/office/drawing/2014/main" id="{A316DD52-7894-4A75-969C-CA0645DA2978}"/>
              </a:ext>
            </a:extLst>
          </p:cNvPr>
          <p:cNvSpPr/>
          <p:nvPr/>
        </p:nvSpPr>
        <p:spPr>
          <a:xfrm>
            <a:off x="11134165" y="258166"/>
            <a:ext cx="79397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15" name="Picture 2" descr="http://www.clker.com/cliparts/j/p/l/D/8/K/green-tick-md.png">
            <a:extLst>
              <a:ext uri="{FF2B5EF4-FFF2-40B4-BE49-F238E27FC236}">
                <a16:creationId xmlns:a16="http://schemas.microsoft.com/office/drawing/2014/main" id="{A43D646E-9105-5A42-A405-6872B7499D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00606" y="4196438"/>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DAE95A4A-6745-DE48-B8EA-6E6142AF53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00606" y="4663908"/>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31A5CF2B-ECF1-0643-96BC-8098243973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5058" y="5022002"/>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B81CF881-98B5-BA4E-9664-69173F3940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5058" y="5430438"/>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D6D29595-9F1C-8844-A6DB-C03B9D15BF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3786" y="5931233"/>
            <a:ext cx="330354" cy="34426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agen 2" descr="Forma, Círculo&#10;&#10;Descripción generada automáticamente">
            <a:extLst>
              <a:ext uri="{FF2B5EF4-FFF2-40B4-BE49-F238E27FC236}">
                <a16:creationId xmlns:a16="http://schemas.microsoft.com/office/drawing/2014/main" id="{BF090745-9BD4-6548-9182-831BC5037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0691" y="342627"/>
            <a:ext cx="1003001" cy="1003001"/>
          </a:xfrm>
          <a:prstGeom prst="rect">
            <a:avLst/>
          </a:prstGeom>
        </p:spPr>
      </p:pic>
      <p:pic>
        <p:nvPicPr>
          <p:cNvPr id="5" name="Imagen 4" descr="Una caricatura de una persona&#10;&#10;Descripción generada automáticamente con confianza media">
            <a:extLst>
              <a:ext uri="{FF2B5EF4-FFF2-40B4-BE49-F238E27FC236}">
                <a16:creationId xmlns:a16="http://schemas.microsoft.com/office/drawing/2014/main" id="{D19F0139-08DA-C94D-A67C-EB5D525B231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944" b="51111" l="29583" r="47448">
                        <a14:foregroundMark x1="29635" y1="37870" x2="29635" y2="26944"/>
                        <a14:foregroundMark x1="40729" y1="31204" x2="40573" y2="38611"/>
                        <a14:foregroundMark x1="41250" y1="31111" x2="41719" y2="38148"/>
                        <a14:foregroundMark x1="38021" y1="49444" x2="38802" y2="51111"/>
                      </a14:backgroundRemoval>
                    </a14:imgEffect>
                  </a14:imgLayer>
                </a14:imgProps>
              </a:ext>
              <a:ext uri="{28A0092B-C50C-407E-A947-70E740481C1C}">
                <a14:useLocalDpi xmlns:a14="http://schemas.microsoft.com/office/drawing/2010/main" val="0"/>
              </a:ext>
            </a:extLst>
          </a:blip>
          <a:srcRect l="27615" t="12941" r="50322" b="45988"/>
          <a:stretch/>
        </p:blipFill>
        <p:spPr>
          <a:xfrm>
            <a:off x="9104731" y="128650"/>
            <a:ext cx="1223091" cy="1281977"/>
          </a:xfrm>
          <a:prstGeom prst="rect">
            <a:avLst/>
          </a:prstGeom>
        </p:spPr>
      </p:pic>
      <p:pic>
        <p:nvPicPr>
          <p:cNvPr id="1026" name="Picture 2" descr="Comic Book Png Transparent Background Comic Books Clip - Clip Art ...">
            <a:extLst>
              <a:ext uri="{FF2B5EF4-FFF2-40B4-BE49-F238E27FC236}">
                <a16:creationId xmlns:a16="http://schemas.microsoft.com/office/drawing/2014/main" id="{702D9F3C-50CD-6B40-AB09-F3058F12DFAC}"/>
              </a:ext>
            </a:extLst>
          </p:cNvPr>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88378" y="692682"/>
            <a:ext cx="1133629" cy="1142355"/>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4" descr="Una caricatura de una persona&#10;&#10;Descripción generada automáticamente con confianza media">
            <a:extLst>
              <a:ext uri="{FF2B5EF4-FFF2-40B4-BE49-F238E27FC236}">
                <a16:creationId xmlns:a16="http://schemas.microsoft.com/office/drawing/2014/main" id="{D19F0139-08DA-C94D-A67C-EB5D525B231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44" b="51111" l="29583" r="47448">
                        <a14:foregroundMark x1="29635" y1="37870" x2="29635" y2="26944"/>
                        <a14:foregroundMark x1="40729" y1="31204" x2="40573" y2="38611"/>
                        <a14:foregroundMark x1="41250" y1="31111" x2="41719" y2="38148"/>
                        <a14:foregroundMark x1="38021" y1="49444" x2="38802" y2="51111"/>
                      </a14:backgroundRemoval>
                    </a14:imgEffect>
                  </a14:imgLayer>
                </a14:imgProps>
              </a:ext>
              <a:ext uri="{28A0092B-C50C-407E-A947-70E740481C1C}">
                <a14:useLocalDpi xmlns:a14="http://schemas.microsoft.com/office/drawing/2010/main" val="0"/>
              </a:ext>
            </a:extLst>
          </a:blip>
          <a:srcRect l="27615" t="12941" r="50322" b="45988"/>
          <a:stretch/>
        </p:blipFill>
        <p:spPr>
          <a:xfrm flipH="1">
            <a:off x="6783642" y="2594199"/>
            <a:ext cx="755375" cy="704777"/>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2617" y="2667537"/>
            <a:ext cx="634616" cy="634616"/>
          </a:xfrm>
          <a:prstGeom prst="rect">
            <a:avLst/>
          </a:prstGeom>
        </p:spPr>
      </p:pic>
      <p:sp>
        <p:nvSpPr>
          <p:cNvPr id="6" name="TextBox 5"/>
          <p:cNvSpPr txBox="1"/>
          <p:nvPr/>
        </p:nvSpPr>
        <p:spPr>
          <a:xfrm>
            <a:off x="5869527" y="2371171"/>
            <a:ext cx="1012622" cy="400110"/>
          </a:xfrm>
          <a:prstGeom prst="rect">
            <a:avLst/>
          </a:prstGeom>
          <a:noFill/>
        </p:spPr>
        <p:txBody>
          <a:bodyPr wrap="square" rtlCol="0">
            <a:spAutoFit/>
          </a:bodyPr>
          <a:lstStyle/>
          <a:p>
            <a:pPr algn="l"/>
            <a:r>
              <a:rPr lang="en-GB" sz="2000">
                <a:solidFill>
                  <a:schemeClr val="accent5">
                    <a:lumMod val="50000"/>
                  </a:schemeClr>
                </a:solidFill>
              </a:rPr>
              <a:t>Daniel</a:t>
            </a:r>
            <a:endParaRPr lang="en-GB" sz="2000" dirty="0">
              <a:solidFill>
                <a:schemeClr val="accent5">
                  <a:lumMod val="50000"/>
                </a:schemeClr>
              </a:solidFill>
            </a:endParaRPr>
          </a:p>
        </p:txBody>
      </p:sp>
      <p:sp>
        <p:nvSpPr>
          <p:cNvPr id="29" name="TextBox 28"/>
          <p:cNvSpPr txBox="1"/>
          <p:nvPr/>
        </p:nvSpPr>
        <p:spPr>
          <a:xfrm>
            <a:off x="6979773" y="2341393"/>
            <a:ext cx="948815" cy="400110"/>
          </a:xfrm>
          <a:prstGeom prst="rect">
            <a:avLst/>
          </a:prstGeom>
          <a:noFill/>
        </p:spPr>
        <p:txBody>
          <a:bodyPr wrap="square" rtlCol="0">
            <a:spAutoFit/>
          </a:bodyPr>
          <a:lstStyle/>
          <a:p>
            <a:pPr algn="l"/>
            <a:r>
              <a:rPr lang="en-GB" sz="2000">
                <a:solidFill>
                  <a:schemeClr val="accent5">
                    <a:lumMod val="50000"/>
                  </a:schemeClr>
                </a:solidFill>
              </a:rPr>
              <a:t>Nadia</a:t>
            </a:r>
            <a:endParaRPr lang="en-GB" sz="2000" dirty="0">
              <a:solidFill>
                <a:schemeClr val="accent5">
                  <a:lumMod val="50000"/>
                </a:schemeClr>
              </a:solidFill>
            </a:endParaRPr>
          </a:p>
        </p:txBody>
      </p:sp>
      <p:pic>
        <p:nvPicPr>
          <p:cNvPr id="23" name="Imagen 2" descr="Forma, Círculo&#10;&#10;Descripción generada automáticamente">
            <a:extLst>
              <a:ext uri="{FF2B5EF4-FFF2-40B4-BE49-F238E27FC236}">
                <a16:creationId xmlns:a16="http://schemas.microsoft.com/office/drawing/2014/main" id="{BF090745-9BD4-6548-9182-831BC50370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49255" y="2719490"/>
            <a:ext cx="610315" cy="610315"/>
          </a:xfrm>
          <a:prstGeom prst="rect">
            <a:avLst/>
          </a:prstGeom>
        </p:spPr>
      </p:pic>
      <p:sp>
        <p:nvSpPr>
          <p:cNvPr id="30" name="TextBox 29"/>
          <p:cNvSpPr txBox="1"/>
          <p:nvPr/>
        </p:nvSpPr>
        <p:spPr>
          <a:xfrm>
            <a:off x="8258597" y="2710815"/>
            <a:ext cx="948815" cy="400110"/>
          </a:xfrm>
          <a:prstGeom prst="rect">
            <a:avLst/>
          </a:prstGeom>
          <a:noFill/>
        </p:spPr>
        <p:txBody>
          <a:bodyPr wrap="square" rtlCol="0">
            <a:spAutoFit/>
          </a:bodyPr>
          <a:lstStyle/>
          <a:p>
            <a:pPr algn="l"/>
            <a:r>
              <a:rPr lang="en-GB" sz="2000">
                <a:solidFill>
                  <a:schemeClr val="accent5">
                    <a:lumMod val="50000"/>
                  </a:schemeClr>
                </a:solidFill>
              </a:rPr>
              <a:t>Lucía</a:t>
            </a:r>
            <a:endParaRPr lang="en-GB" sz="2000" dirty="0">
              <a:solidFill>
                <a:schemeClr val="accent5">
                  <a:lumMod val="50000"/>
                </a:schemeClr>
              </a:solidFill>
            </a:endParaRPr>
          </a:p>
        </p:txBody>
      </p:sp>
      <p:sp>
        <p:nvSpPr>
          <p:cNvPr id="9" name="Rectangle 8"/>
          <p:cNvSpPr/>
          <p:nvPr/>
        </p:nvSpPr>
        <p:spPr>
          <a:xfrm>
            <a:off x="10474118" y="2614570"/>
            <a:ext cx="1790954" cy="369332"/>
          </a:xfrm>
          <a:prstGeom prst="rect">
            <a:avLst/>
          </a:prstGeom>
        </p:spPr>
        <p:txBody>
          <a:bodyPr wrap="square">
            <a:spAutoFit/>
          </a:bodyPr>
          <a:lstStyle/>
          <a:p>
            <a:r>
              <a:rPr lang="es-ES">
                <a:solidFill>
                  <a:srgbClr val="002060"/>
                </a:solidFill>
              </a:rPr>
              <a:t>*la feria = fair</a:t>
            </a:r>
            <a:endParaRPr lang="en-GB"/>
          </a:p>
        </p:txBody>
      </p:sp>
    </p:spTree>
    <p:extLst>
      <p:ext uri="{BB962C8B-B14F-4D97-AF65-F5344CB8AC3E}">
        <p14:creationId xmlns:p14="http://schemas.microsoft.com/office/powerpoint/2010/main" val="26992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9" y="186913"/>
            <a:ext cx="10206301" cy="543424"/>
          </a:xfrm>
        </p:spPr>
        <p:txBody>
          <a:bodyPr>
            <a:normAutofit/>
          </a:bodyPr>
          <a:lstStyle/>
          <a:p>
            <a:r>
              <a:rPr lang="x-none" sz="2200" b="1">
                <a:solidFill>
                  <a:srgbClr val="002060"/>
                </a:solidFill>
              </a:rPr>
              <a:t>Un</a:t>
            </a:r>
            <a:r>
              <a:rPr lang="es-ES" sz="2200" b="1" dirty="0">
                <a:solidFill>
                  <a:srgbClr val="002060"/>
                </a:solidFill>
              </a:rPr>
              <a:t>a tarde diferente en el centro cultural</a:t>
            </a:r>
            <a:endParaRPr lang="x-none" sz="2200" b="1" dirty="0">
              <a:solidFill>
                <a:srgbClr val="002060"/>
              </a:solidFill>
            </a:endParaRPr>
          </a:p>
        </p:txBody>
      </p:sp>
      <p:sp>
        <p:nvSpPr>
          <p:cNvPr id="8" name="CuadroTexto 7">
            <a:extLst>
              <a:ext uri="{FF2B5EF4-FFF2-40B4-BE49-F238E27FC236}">
                <a16:creationId xmlns:a16="http://schemas.microsoft.com/office/drawing/2014/main" id="{07594267-680C-BA47-8CB5-95C831922613}"/>
              </a:ext>
            </a:extLst>
          </p:cNvPr>
          <p:cNvSpPr txBox="1"/>
          <p:nvPr/>
        </p:nvSpPr>
        <p:spPr>
          <a:xfrm>
            <a:off x="139270" y="753732"/>
            <a:ext cx="9559017" cy="430887"/>
          </a:xfrm>
          <a:prstGeom prst="rect">
            <a:avLst/>
          </a:prstGeom>
          <a:noFill/>
        </p:spPr>
        <p:txBody>
          <a:bodyPr wrap="square" rtlCol="0">
            <a:spAutoFit/>
          </a:bodyPr>
          <a:lstStyle/>
          <a:p>
            <a:pPr algn="l"/>
            <a:r>
              <a:rPr lang="es-ES" sz="2200" dirty="0">
                <a:solidFill>
                  <a:srgbClr val="002060"/>
                </a:solidFill>
              </a:rPr>
              <a:t>Daniel habla con Nadia sobre las actividades en el centro cultural.</a:t>
            </a:r>
            <a:endParaRPr lang="x-none" sz="2200" dirty="0">
              <a:solidFill>
                <a:srgbClr val="002060"/>
              </a:solidFill>
            </a:endParaRPr>
          </a:p>
        </p:txBody>
      </p:sp>
      <p:sp>
        <p:nvSpPr>
          <p:cNvPr id="12" name="CuadroTexto 11">
            <a:extLst>
              <a:ext uri="{FF2B5EF4-FFF2-40B4-BE49-F238E27FC236}">
                <a16:creationId xmlns:a16="http://schemas.microsoft.com/office/drawing/2014/main" id="{79642A1C-8EDE-1A49-9FF8-385E66262360}"/>
              </a:ext>
            </a:extLst>
          </p:cNvPr>
          <p:cNvSpPr txBox="1"/>
          <p:nvPr/>
        </p:nvSpPr>
        <p:spPr>
          <a:xfrm>
            <a:off x="139270" y="1166442"/>
            <a:ext cx="11012751" cy="430887"/>
          </a:xfrm>
          <a:prstGeom prst="rect">
            <a:avLst/>
          </a:prstGeom>
          <a:noFill/>
        </p:spPr>
        <p:txBody>
          <a:bodyPr wrap="square" rtlCol="0">
            <a:spAutoFit/>
          </a:bodyPr>
          <a:lstStyle/>
          <a:p>
            <a:pPr algn="l"/>
            <a:r>
              <a:rPr lang="x-none" sz="2200" dirty="0">
                <a:solidFill>
                  <a:srgbClr val="002060"/>
                </a:solidFill>
              </a:rPr>
              <a:t>Escucha y escribe el orden correcto de </a:t>
            </a:r>
            <a:r>
              <a:rPr lang="x-none" sz="2200">
                <a:solidFill>
                  <a:srgbClr val="002060"/>
                </a:solidFill>
              </a:rPr>
              <a:t>las frases.</a:t>
            </a:r>
            <a:endParaRPr lang="es-ES" sz="2200" dirty="0">
              <a:solidFill>
                <a:srgbClr val="002060"/>
              </a:solidFill>
            </a:endParaRPr>
          </a:p>
        </p:txBody>
      </p:sp>
      <p:graphicFrame>
        <p:nvGraphicFramePr>
          <p:cNvPr id="2" name="Tabla 2">
            <a:extLst>
              <a:ext uri="{FF2B5EF4-FFF2-40B4-BE49-F238E27FC236}">
                <a16:creationId xmlns:a16="http://schemas.microsoft.com/office/drawing/2014/main" id="{6D0B6A77-1DA7-9D41-B187-7C2135B43C0C}"/>
              </a:ext>
            </a:extLst>
          </p:cNvPr>
          <p:cNvGraphicFramePr>
            <a:graphicFrameLocks noGrp="1"/>
          </p:cNvGraphicFramePr>
          <p:nvPr>
            <p:extLst>
              <p:ext uri="{D42A27DB-BD31-4B8C-83A1-F6EECF244321}">
                <p14:modId xmlns:p14="http://schemas.microsoft.com/office/powerpoint/2010/main" val="1619712918"/>
              </p:ext>
            </p:extLst>
          </p:nvPr>
        </p:nvGraphicFramePr>
        <p:xfrm>
          <a:off x="249213" y="1881870"/>
          <a:ext cx="1120914" cy="4207200"/>
        </p:xfrm>
        <a:graphic>
          <a:graphicData uri="http://schemas.openxmlformats.org/drawingml/2006/table">
            <a:tbl>
              <a:tblPr firstRow="1" bandRow="1">
                <a:tableStyleId>{5DA37D80-6434-44D0-A028-1B22A696006F}</a:tableStyleId>
              </a:tblPr>
              <a:tblGrid>
                <a:gridCol w="614023">
                  <a:extLst>
                    <a:ext uri="{9D8B030D-6E8A-4147-A177-3AD203B41FA5}">
                      <a16:colId xmlns:a16="http://schemas.microsoft.com/office/drawing/2014/main" val="2524297801"/>
                    </a:ext>
                  </a:extLst>
                </a:gridCol>
                <a:gridCol w="506891">
                  <a:extLst>
                    <a:ext uri="{9D8B030D-6E8A-4147-A177-3AD203B41FA5}">
                      <a16:colId xmlns:a16="http://schemas.microsoft.com/office/drawing/2014/main" val="462279301"/>
                    </a:ext>
                  </a:extLst>
                </a:gridCol>
              </a:tblGrid>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1</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2870342616"/>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2</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576960863"/>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3</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2291600148"/>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4</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107879504"/>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5</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1044101"/>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6</a:t>
                      </a:r>
                      <a:endParaRPr lang="x-none" sz="2200" b="1" dirty="0">
                        <a:solidFill>
                          <a:srgbClr val="203864"/>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endParaRPr>
                    </a:p>
                  </a:txBody>
                  <a:tcPr anchor="ctr">
                    <a:noFill/>
                  </a:tcPr>
                </a:tc>
                <a:extLst>
                  <a:ext uri="{0D108BD9-81ED-4DB2-BD59-A6C34878D82A}">
                    <a16:rowId xmlns:a16="http://schemas.microsoft.com/office/drawing/2014/main" val="3018009062"/>
                  </a:ext>
                </a:extLst>
              </a:tr>
            </a:tbl>
          </a:graphicData>
        </a:graphic>
      </p:graphicFrame>
      <p:sp>
        <p:nvSpPr>
          <p:cNvPr id="6" name="CuadroTexto 5">
            <a:extLst>
              <a:ext uri="{FF2B5EF4-FFF2-40B4-BE49-F238E27FC236}">
                <a16:creationId xmlns:a16="http://schemas.microsoft.com/office/drawing/2014/main" id="{326336F1-A8F9-024C-9A05-76D1F56E0666}"/>
              </a:ext>
            </a:extLst>
          </p:cNvPr>
          <p:cNvSpPr txBox="1"/>
          <p:nvPr/>
        </p:nvSpPr>
        <p:spPr>
          <a:xfrm>
            <a:off x="947847" y="2002181"/>
            <a:ext cx="263214" cy="430887"/>
          </a:xfrm>
          <a:prstGeom prst="rect">
            <a:avLst/>
          </a:prstGeom>
          <a:noFill/>
        </p:spPr>
        <p:txBody>
          <a:bodyPr wrap="none" rtlCol="0">
            <a:spAutoFit/>
          </a:bodyPr>
          <a:lstStyle/>
          <a:p>
            <a:pPr algn="l"/>
            <a:r>
              <a:rPr lang="es-ES" sz="2200" b="1" dirty="0">
                <a:solidFill>
                  <a:srgbClr val="002060"/>
                </a:solidFill>
              </a:rPr>
              <a:t>f</a:t>
            </a:r>
            <a:endParaRPr lang="x-none" sz="2200" b="1" dirty="0">
              <a:solidFill>
                <a:srgbClr val="002060"/>
              </a:solidFill>
            </a:endParaRPr>
          </a:p>
        </p:txBody>
      </p:sp>
      <p:sp>
        <p:nvSpPr>
          <p:cNvPr id="17" name="CuadroTexto 16">
            <a:extLst>
              <a:ext uri="{FF2B5EF4-FFF2-40B4-BE49-F238E27FC236}">
                <a16:creationId xmlns:a16="http://schemas.microsoft.com/office/drawing/2014/main" id="{A3B1E1C7-C711-A540-9216-6B7E1380E208}"/>
              </a:ext>
            </a:extLst>
          </p:cNvPr>
          <p:cNvSpPr txBox="1"/>
          <p:nvPr/>
        </p:nvSpPr>
        <p:spPr>
          <a:xfrm>
            <a:off x="894147" y="2683608"/>
            <a:ext cx="370614" cy="430887"/>
          </a:xfrm>
          <a:prstGeom prst="rect">
            <a:avLst/>
          </a:prstGeom>
          <a:noFill/>
        </p:spPr>
        <p:txBody>
          <a:bodyPr wrap="none" rtlCol="0">
            <a:spAutoFit/>
          </a:bodyPr>
          <a:lstStyle/>
          <a:p>
            <a:pPr algn="l"/>
            <a:r>
              <a:rPr lang="es-ES" sz="2200" b="1" dirty="0">
                <a:solidFill>
                  <a:srgbClr val="002060"/>
                </a:solidFill>
              </a:rPr>
              <a:t>d</a:t>
            </a:r>
            <a:endParaRPr lang="x-none" sz="2200" b="1" dirty="0">
              <a:solidFill>
                <a:srgbClr val="002060"/>
              </a:solidFill>
            </a:endParaRPr>
          </a:p>
        </p:txBody>
      </p:sp>
      <p:sp>
        <p:nvSpPr>
          <p:cNvPr id="18" name="CuadroTexto 17">
            <a:extLst>
              <a:ext uri="{FF2B5EF4-FFF2-40B4-BE49-F238E27FC236}">
                <a16:creationId xmlns:a16="http://schemas.microsoft.com/office/drawing/2014/main" id="{83E72198-55B4-5042-BFAC-49C04CDAB6E3}"/>
              </a:ext>
            </a:extLst>
          </p:cNvPr>
          <p:cNvSpPr txBox="1"/>
          <p:nvPr/>
        </p:nvSpPr>
        <p:spPr>
          <a:xfrm>
            <a:off x="898955" y="3353334"/>
            <a:ext cx="365806" cy="430887"/>
          </a:xfrm>
          <a:prstGeom prst="rect">
            <a:avLst/>
          </a:prstGeom>
          <a:noFill/>
        </p:spPr>
        <p:txBody>
          <a:bodyPr wrap="none" rtlCol="0">
            <a:spAutoFit/>
          </a:bodyPr>
          <a:lstStyle/>
          <a:p>
            <a:pPr algn="l"/>
            <a:r>
              <a:rPr lang="es-ES" sz="2200" b="1" dirty="0">
                <a:solidFill>
                  <a:srgbClr val="002060"/>
                </a:solidFill>
              </a:rPr>
              <a:t>c</a:t>
            </a:r>
            <a:endParaRPr lang="x-none" sz="2200" b="1" dirty="0">
              <a:solidFill>
                <a:srgbClr val="002060"/>
              </a:solidFill>
            </a:endParaRPr>
          </a:p>
        </p:txBody>
      </p:sp>
      <p:sp>
        <p:nvSpPr>
          <p:cNvPr id="19" name="CuadroTexto 18">
            <a:extLst>
              <a:ext uri="{FF2B5EF4-FFF2-40B4-BE49-F238E27FC236}">
                <a16:creationId xmlns:a16="http://schemas.microsoft.com/office/drawing/2014/main" id="{E000302C-B722-4B40-B271-E2261728BB53}"/>
              </a:ext>
            </a:extLst>
          </p:cNvPr>
          <p:cNvSpPr txBox="1"/>
          <p:nvPr/>
        </p:nvSpPr>
        <p:spPr>
          <a:xfrm>
            <a:off x="898955" y="4065896"/>
            <a:ext cx="370614" cy="430887"/>
          </a:xfrm>
          <a:prstGeom prst="rect">
            <a:avLst/>
          </a:prstGeom>
          <a:noFill/>
        </p:spPr>
        <p:txBody>
          <a:bodyPr wrap="none" rtlCol="0">
            <a:spAutoFit/>
          </a:bodyPr>
          <a:lstStyle/>
          <a:p>
            <a:pPr algn="l"/>
            <a:r>
              <a:rPr lang="es-ES" sz="2200" b="1" dirty="0">
                <a:solidFill>
                  <a:srgbClr val="002060"/>
                </a:solidFill>
              </a:rPr>
              <a:t>a</a:t>
            </a:r>
            <a:endParaRPr lang="x-none" sz="2200" b="1" dirty="0">
              <a:solidFill>
                <a:srgbClr val="002060"/>
              </a:solidFill>
            </a:endParaRPr>
          </a:p>
        </p:txBody>
      </p:sp>
      <p:sp>
        <p:nvSpPr>
          <p:cNvPr id="20" name="CuadroTexto 19">
            <a:extLst>
              <a:ext uri="{FF2B5EF4-FFF2-40B4-BE49-F238E27FC236}">
                <a16:creationId xmlns:a16="http://schemas.microsoft.com/office/drawing/2014/main" id="{9B78A27C-F6FC-A84B-B372-0E29E9A2FC24}"/>
              </a:ext>
            </a:extLst>
          </p:cNvPr>
          <p:cNvSpPr txBox="1"/>
          <p:nvPr/>
        </p:nvSpPr>
        <p:spPr>
          <a:xfrm>
            <a:off x="937823" y="4806013"/>
            <a:ext cx="370614" cy="430887"/>
          </a:xfrm>
          <a:prstGeom prst="rect">
            <a:avLst/>
          </a:prstGeom>
          <a:noFill/>
        </p:spPr>
        <p:txBody>
          <a:bodyPr wrap="none" rtlCol="0">
            <a:spAutoFit/>
          </a:bodyPr>
          <a:lstStyle/>
          <a:p>
            <a:pPr algn="l"/>
            <a:r>
              <a:rPr lang="es-ES" sz="2200" b="1" dirty="0">
                <a:solidFill>
                  <a:srgbClr val="002060"/>
                </a:solidFill>
              </a:rPr>
              <a:t>b</a:t>
            </a:r>
            <a:endParaRPr lang="x-none" sz="2200" b="1" dirty="0">
              <a:solidFill>
                <a:srgbClr val="002060"/>
              </a:solidFill>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11" name="Table 10"/>
          <p:cNvGraphicFramePr>
            <a:graphicFrameLocks noGrp="1"/>
          </p:cNvGraphicFramePr>
          <p:nvPr>
            <p:extLst>
              <p:ext uri="{D42A27DB-BD31-4B8C-83A1-F6EECF244321}">
                <p14:modId xmlns:p14="http://schemas.microsoft.com/office/powerpoint/2010/main" val="1668776724"/>
              </p:ext>
            </p:extLst>
          </p:nvPr>
        </p:nvGraphicFramePr>
        <p:xfrm>
          <a:off x="1603141" y="1881871"/>
          <a:ext cx="6823442" cy="4207200"/>
        </p:xfrm>
        <a:graphic>
          <a:graphicData uri="http://schemas.openxmlformats.org/drawingml/2006/table">
            <a:tbl>
              <a:tblPr firstRow="1" bandRow="1">
                <a:tableStyleId>{5DA37D80-6434-44D0-A028-1B22A696006F}</a:tableStyleId>
              </a:tblPr>
              <a:tblGrid>
                <a:gridCol w="6823442">
                  <a:extLst>
                    <a:ext uri="{9D8B030D-6E8A-4147-A177-3AD203B41FA5}">
                      <a16:colId xmlns:a16="http://schemas.microsoft.com/office/drawing/2014/main" val="2040486032"/>
                    </a:ext>
                  </a:extLst>
                </a:gridCol>
              </a:tblGrid>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a) </a:t>
                      </a:r>
                      <a:r>
                        <a:rPr lang="en-GB" sz="2200" b="0" dirty="0">
                          <a:solidFill>
                            <a:srgbClr val="203864"/>
                          </a:solidFill>
                        </a:rPr>
                        <a:t>talks about making a plan</a:t>
                      </a:r>
                      <a:endParaRPr lang="x-none" sz="2200" b="0" dirty="0">
                        <a:solidFill>
                          <a:srgbClr val="203864"/>
                        </a:solidFill>
                      </a:endParaRPr>
                    </a:p>
                  </a:txBody>
                  <a:tcPr anchor="ctr"/>
                </a:tc>
                <a:extLst>
                  <a:ext uri="{0D108BD9-81ED-4DB2-BD59-A6C34878D82A}">
                    <a16:rowId xmlns:a16="http://schemas.microsoft.com/office/drawing/2014/main" val="2921733130"/>
                  </a:ext>
                </a:extLst>
              </a:tr>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b) </a:t>
                      </a:r>
                      <a:r>
                        <a:rPr lang="x-none" sz="2200" b="0">
                          <a:solidFill>
                            <a:srgbClr val="203864"/>
                          </a:solidFill>
                        </a:rPr>
                        <a:t>talks </a:t>
                      </a:r>
                      <a:r>
                        <a:rPr lang="es-ES" sz="2200" b="0" dirty="0" err="1">
                          <a:solidFill>
                            <a:srgbClr val="203864"/>
                          </a:solidFill>
                        </a:rPr>
                        <a:t>about</a:t>
                      </a:r>
                      <a:r>
                        <a:rPr lang="es-ES" sz="2200" b="0" dirty="0">
                          <a:solidFill>
                            <a:srgbClr val="203864"/>
                          </a:solidFill>
                        </a:rPr>
                        <a:t> </a:t>
                      </a:r>
                      <a:r>
                        <a:rPr lang="es-ES" sz="2200" b="0" dirty="0" err="1">
                          <a:solidFill>
                            <a:srgbClr val="203864"/>
                          </a:solidFill>
                        </a:rPr>
                        <a:t>doing</a:t>
                      </a:r>
                      <a:r>
                        <a:rPr lang="es-ES" sz="2200" b="0" dirty="0">
                          <a:solidFill>
                            <a:srgbClr val="203864"/>
                          </a:solidFill>
                        </a:rPr>
                        <a:t> </a:t>
                      </a:r>
                      <a:r>
                        <a:rPr lang="es-ES" sz="2200" b="0" dirty="0" err="1">
                          <a:solidFill>
                            <a:srgbClr val="203864"/>
                          </a:solidFill>
                        </a:rPr>
                        <a:t>the</a:t>
                      </a:r>
                      <a:r>
                        <a:rPr lang="es-ES" sz="2200" b="0" dirty="0">
                          <a:solidFill>
                            <a:srgbClr val="203864"/>
                          </a:solidFill>
                        </a:rPr>
                        <a:t> </a:t>
                      </a:r>
                      <a:r>
                        <a:rPr lang="es-ES" sz="2200" b="0" dirty="0" err="1">
                          <a:solidFill>
                            <a:srgbClr val="203864"/>
                          </a:solidFill>
                        </a:rPr>
                        <a:t>homework</a:t>
                      </a:r>
                      <a:endParaRPr lang="x-none" sz="2200" b="0" dirty="0">
                        <a:solidFill>
                          <a:srgbClr val="203864"/>
                        </a:solidFill>
                      </a:endParaRPr>
                    </a:p>
                  </a:txBody>
                  <a:tcPr anchor="ctr"/>
                </a:tc>
                <a:extLst>
                  <a:ext uri="{0D108BD9-81ED-4DB2-BD59-A6C34878D82A}">
                    <a16:rowId xmlns:a16="http://schemas.microsoft.com/office/drawing/2014/main" val="836516442"/>
                  </a:ext>
                </a:extLst>
              </a:tr>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c) </a:t>
                      </a:r>
                      <a:r>
                        <a:rPr lang="x-none" sz="2200" b="0">
                          <a:solidFill>
                            <a:srgbClr val="203864"/>
                          </a:solidFill>
                        </a:rPr>
                        <a:t>talks about </a:t>
                      </a:r>
                      <a:r>
                        <a:rPr lang="en-GB" sz="2200" b="0" dirty="0">
                          <a:solidFill>
                            <a:srgbClr val="203864"/>
                          </a:solidFill>
                        </a:rPr>
                        <a:t>doing an interview</a:t>
                      </a:r>
                      <a:endParaRPr lang="x-none" sz="2200" b="0" dirty="0">
                        <a:solidFill>
                          <a:srgbClr val="203864"/>
                        </a:solidFill>
                      </a:endParaRPr>
                    </a:p>
                  </a:txBody>
                  <a:tcPr anchor="ctr"/>
                </a:tc>
                <a:extLst>
                  <a:ext uri="{0D108BD9-81ED-4DB2-BD59-A6C34878D82A}">
                    <a16:rowId xmlns:a16="http://schemas.microsoft.com/office/drawing/2014/main" val="210974019"/>
                  </a:ext>
                </a:extLst>
              </a:tr>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d) </a:t>
                      </a:r>
                      <a:r>
                        <a:rPr lang="x-none" sz="2200" b="0">
                          <a:solidFill>
                            <a:srgbClr val="203864"/>
                          </a:solidFill>
                        </a:rPr>
                        <a:t>talks about</a:t>
                      </a:r>
                      <a:r>
                        <a:rPr lang="en-GB" sz="2200" b="0" baseline="0" dirty="0">
                          <a:solidFill>
                            <a:srgbClr val="203864"/>
                          </a:solidFill>
                        </a:rPr>
                        <a:t> queuing</a:t>
                      </a:r>
                      <a:endParaRPr lang="x-none" sz="2200" b="0" dirty="0">
                        <a:solidFill>
                          <a:srgbClr val="203864"/>
                        </a:solidFill>
                      </a:endParaRPr>
                    </a:p>
                  </a:txBody>
                  <a:tcPr anchor="ctr"/>
                </a:tc>
                <a:extLst>
                  <a:ext uri="{0D108BD9-81ED-4DB2-BD59-A6C34878D82A}">
                    <a16:rowId xmlns:a16="http://schemas.microsoft.com/office/drawing/2014/main" val="1093102478"/>
                  </a:ext>
                </a:extLst>
              </a:tr>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e) </a:t>
                      </a:r>
                      <a:r>
                        <a:rPr lang="x-none" sz="2200" b="0">
                          <a:solidFill>
                            <a:srgbClr val="203864"/>
                          </a:solidFill>
                        </a:rPr>
                        <a:t>talks about </a:t>
                      </a:r>
                      <a:r>
                        <a:rPr lang="en-GB" sz="2200" b="0" dirty="0">
                          <a:solidFill>
                            <a:srgbClr val="203864"/>
                          </a:solidFill>
                        </a:rPr>
                        <a:t>making paper birds</a:t>
                      </a:r>
                      <a:endParaRPr lang="x-none" sz="2200" b="0" dirty="0">
                        <a:solidFill>
                          <a:srgbClr val="203864"/>
                        </a:solidFill>
                      </a:endParaRPr>
                    </a:p>
                  </a:txBody>
                  <a:tcPr anchor="ctr"/>
                </a:tc>
                <a:extLst>
                  <a:ext uri="{0D108BD9-81ED-4DB2-BD59-A6C34878D82A}">
                    <a16:rowId xmlns:a16="http://schemas.microsoft.com/office/drawing/2014/main" val="2731305609"/>
                  </a:ext>
                </a:extLst>
              </a:tr>
              <a:tr h="701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rgbClr val="203864"/>
                          </a:solidFill>
                        </a:rPr>
                        <a:t>f) </a:t>
                      </a:r>
                      <a:r>
                        <a:rPr lang="x-none" sz="2200" b="0">
                          <a:solidFill>
                            <a:srgbClr val="203864"/>
                          </a:solidFill>
                        </a:rPr>
                        <a:t>talks about </a:t>
                      </a:r>
                      <a:r>
                        <a:rPr lang="es-ES" sz="2200" b="0" dirty="0" err="1">
                          <a:solidFill>
                            <a:srgbClr val="203864"/>
                          </a:solidFill>
                        </a:rPr>
                        <a:t>doing</a:t>
                      </a:r>
                      <a:r>
                        <a:rPr lang="es-ES" sz="2200" b="0" dirty="0">
                          <a:solidFill>
                            <a:srgbClr val="203864"/>
                          </a:solidFill>
                        </a:rPr>
                        <a:t> </a:t>
                      </a:r>
                      <a:r>
                        <a:rPr lang="es-ES" sz="2200" b="0" dirty="0" err="1">
                          <a:solidFill>
                            <a:srgbClr val="203864"/>
                          </a:solidFill>
                        </a:rPr>
                        <a:t>sports</a:t>
                      </a:r>
                      <a:endParaRPr lang="x-none" sz="2200" b="0" dirty="0">
                        <a:solidFill>
                          <a:srgbClr val="203864"/>
                        </a:solidFill>
                      </a:endParaRPr>
                    </a:p>
                  </a:txBody>
                  <a:tcPr anchor="ctr"/>
                </a:tc>
                <a:extLst>
                  <a:ext uri="{0D108BD9-81ED-4DB2-BD59-A6C34878D82A}">
                    <a16:rowId xmlns:a16="http://schemas.microsoft.com/office/drawing/2014/main" val="4017110211"/>
                  </a:ext>
                </a:extLst>
              </a:tr>
            </a:tbl>
          </a:graphicData>
        </a:graphic>
      </p:graphicFrame>
      <p:sp>
        <p:nvSpPr>
          <p:cNvPr id="27" name="CuadroTexto 19">
            <a:extLst>
              <a:ext uri="{FF2B5EF4-FFF2-40B4-BE49-F238E27FC236}">
                <a16:creationId xmlns:a16="http://schemas.microsoft.com/office/drawing/2014/main" id="{9B78A27C-F6FC-A84B-B372-0E29E9A2FC24}"/>
              </a:ext>
            </a:extLst>
          </p:cNvPr>
          <p:cNvSpPr txBox="1"/>
          <p:nvPr/>
        </p:nvSpPr>
        <p:spPr>
          <a:xfrm>
            <a:off x="918949" y="5475906"/>
            <a:ext cx="365806" cy="430887"/>
          </a:xfrm>
          <a:prstGeom prst="rect">
            <a:avLst/>
          </a:prstGeom>
          <a:noFill/>
        </p:spPr>
        <p:txBody>
          <a:bodyPr wrap="none" rtlCol="0">
            <a:spAutoFit/>
          </a:bodyPr>
          <a:lstStyle/>
          <a:p>
            <a:pPr algn="l"/>
            <a:r>
              <a:rPr lang="en-GB" sz="2200" b="1" dirty="0">
                <a:solidFill>
                  <a:srgbClr val="002060"/>
                </a:solidFill>
              </a:rPr>
              <a:t>e</a:t>
            </a:r>
            <a:endParaRPr lang="x-none" sz="2200" b="1" dirty="0">
              <a:solidFill>
                <a:srgbClr val="002060"/>
              </a:solidFill>
            </a:endParaRPr>
          </a:p>
        </p:txBody>
      </p:sp>
      <p:pic>
        <p:nvPicPr>
          <p:cNvPr id="16" name="Imagen 15" descr="Una caricatura de una persona&#10;&#10;Descripción generada automáticamente con confianza media">
            <a:extLst>
              <a:ext uri="{FF2B5EF4-FFF2-40B4-BE49-F238E27FC236}">
                <a16:creationId xmlns:a16="http://schemas.microsoft.com/office/drawing/2014/main" id="{8A19D22C-4E70-1846-861A-D97801A03B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022" r="52791"/>
          <a:stretch/>
        </p:blipFill>
        <p:spPr>
          <a:xfrm flipH="1">
            <a:off x="9782893" y="2854821"/>
            <a:ext cx="784544" cy="2302230"/>
          </a:xfrm>
          <a:prstGeom prst="rect">
            <a:avLst/>
          </a:prstGeom>
        </p:spPr>
      </p:pic>
      <p:pic>
        <p:nvPicPr>
          <p:cNvPr id="23" name="Imagen 22" descr="Dibujo animado de un personaje de caricatura&#10;&#10;Descripción generada automáticamente con confianza media">
            <a:extLst>
              <a:ext uri="{FF2B5EF4-FFF2-40B4-BE49-F238E27FC236}">
                <a16:creationId xmlns:a16="http://schemas.microsoft.com/office/drawing/2014/main" id="{36A0613A-3333-6641-AE37-117835364C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43" t="7178" r="37176"/>
          <a:stretch/>
        </p:blipFill>
        <p:spPr>
          <a:xfrm>
            <a:off x="8505386" y="3135999"/>
            <a:ext cx="1693200" cy="2169927"/>
          </a:xfrm>
          <a:prstGeom prst="rect">
            <a:avLst/>
          </a:prstGeom>
        </p:spPr>
      </p:pic>
      <p:pic>
        <p:nvPicPr>
          <p:cNvPr id="28" name="Imagen 27" descr="Forma&#10;&#10;Descripción generada automáticamente">
            <a:extLst>
              <a:ext uri="{FF2B5EF4-FFF2-40B4-BE49-F238E27FC236}">
                <a16:creationId xmlns:a16="http://schemas.microsoft.com/office/drawing/2014/main" id="{B4996F98-E15F-914F-8D29-3D9563531B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4304">
            <a:off x="7459689" y="93896"/>
            <a:ext cx="1018668" cy="610069"/>
          </a:xfrm>
          <a:prstGeom prst="rect">
            <a:avLst/>
          </a:prstGeom>
        </p:spPr>
      </p:pic>
      <p:pic>
        <p:nvPicPr>
          <p:cNvPr id="1028" name="Picture 4" descr="Mortadelo and Filemon: Mission Implausible - Wikipedia">
            <a:extLst>
              <a:ext uri="{FF2B5EF4-FFF2-40B4-BE49-F238E27FC236}">
                <a16:creationId xmlns:a16="http://schemas.microsoft.com/office/drawing/2014/main" id="{2F849D10-8E64-2449-AE7A-AFD3D9071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6633" y="3256456"/>
            <a:ext cx="1280771" cy="1643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FEB4604-C157-2948-AF4D-8D8FE5E511C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1508" y="816793"/>
            <a:ext cx="1538084" cy="231920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79DC83D-D04B-6C48-A671-CC769E38DB9D}"/>
              </a:ext>
            </a:extLst>
          </p:cNvPr>
          <p:cNvSpPr txBox="1"/>
          <p:nvPr/>
        </p:nvSpPr>
        <p:spPr>
          <a:xfrm>
            <a:off x="8405919" y="5123990"/>
            <a:ext cx="3819510" cy="1323439"/>
          </a:xfrm>
          <a:prstGeom prst="rect">
            <a:avLst/>
          </a:prstGeom>
          <a:noFill/>
        </p:spPr>
        <p:txBody>
          <a:bodyPr wrap="square" rtlCol="0">
            <a:spAutoFit/>
          </a:bodyPr>
          <a:lstStyle/>
          <a:p>
            <a:r>
              <a:rPr lang="en-GB" sz="2000">
                <a:solidFill>
                  <a:schemeClr val="accent5">
                    <a:lumMod val="50000"/>
                  </a:schemeClr>
                </a:solidFill>
              </a:rPr>
              <a:t>*¿Qué tal? = how are you? (informal)</a:t>
            </a:r>
          </a:p>
          <a:p>
            <a:r>
              <a:rPr lang="es-GB" sz="2000">
                <a:solidFill>
                  <a:schemeClr val="accent5">
                    <a:lumMod val="50000"/>
                  </a:schemeClr>
                </a:solidFill>
              </a:rPr>
              <a:t>* </a:t>
            </a:r>
            <a:r>
              <a:rPr lang="es-GB" sz="2000" dirty="0">
                <a:solidFill>
                  <a:schemeClr val="accent5">
                    <a:lumMod val="50000"/>
                  </a:schemeClr>
                </a:solidFill>
              </a:rPr>
              <a:t>oye = hey</a:t>
            </a:r>
          </a:p>
          <a:p>
            <a:r>
              <a:rPr lang="es-GB" sz="2000">
                <a:solidFill>
                  <a:schemeClr val="accent5">
                    <a:lumMod val="50000"/>
                  </a:schemeClr>
                </a:solidFill>
              </a:rPr>
              <a:t>* japon</a:t>
            </a:r>
            <a:r>
              <a:rPr lang="en-GB" sz="2000">
                <a:solidFill>
                  <a:schemeClr val="accent5">
                    <a:lumMod val="50000"/>
                  </a:schemeClr>
                </a:solidFill>
              </a:rPr>
              <a:t>és</a:t>
            </a:r>
            <a:r>
              <a:rPr lang="es-GB" sz="2000">
                <a:solidFill>
                  <a:schemeClr val="accent5">
                    <a:lumMod val="50000"/>
                  </a:schemeClr>
                </a:solidFill>
              </a:rPr>
              <a:t> = Japanese</a:t>
            </a:r>
            <a:r>
              <a:rPr lang="en-GB" sz="2000">
                <a:solidFill>
                  <a:schemeClr val="accent5">
                    <a:lumMod val="50000"/>
                  </a:schemeClr>
                </a:solidFill>
              </a:rPr>
              <a:t> (m)</a:t>
            </a:r>
            <a:endParaRPr lang="x-none" sz="2000">
              <a:solidFill>
                <a:schemeClr val="accent5">
                  <a:lumMod val="50000"/>
                </a:schemeClr>
              </a:solidFill>
            </a:endParaRPr>
          </a:p>
        </p:txBody>
      </p:sp>
      <p:sp>
        <p:nvSpPr>
          <p:cNvPr id="22" name="Rounded Rectangular Callout 46">
            <a:extLst>
              <a:ext uri="{FF2B5EF4-FFF2-40B4-BE49-F238E27FC236}">
                <a16:creationId xmlns:a16="http://schemas.microsoft.com/office/drawing/2014/main" id="{62C6DCCE-D6A4-264C-9B9A-0E6C02139796}"/>
              </a:ext>
            </a:extLst>
          </p:cNvPr>
          <p:cNvSpPr/>
          <p:nvPr/>
        </p:nvSpPr>
        <p:spPr>
          <a:xfrm>
            <a:off x="6973044" y="1197232"/>
            <a:ext cx="3743589" cy="1978513"/>
          </a:xfrm>
          <a:prstGeom prst="wedgeRoundRectCallout">
            <a:avLst>
              <a:gd name="adj1" fmla="val 33861"/>
              <a:gd name="adj2" fmla="val 5516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Francisco Ibáñez </a:t>
            </a:r>
            <a:r>
              <a:rPr lang="en-GB" sz="2000" dirty="0">
                <a:solidFill>
                  <a:schemeClr val="accent5">
                    <a:lumMod val="50000"/>
                  </a:schemeClr>
                </a:solidFill>
              </a:rPr>
              <a:t>es el </a:t>
            </a:r>
            <a:r>
              <a:rPr lang="en-GB" sz="2000" dirty="0" err="1">
                <a:solidFill>
                  <a:schemeClr val="accent5">
                    <a:lumMod val="50000"/>
                  </a:schemeClr>
                </a:solidFill>
              </a:rPr>
              <a:t>autor</a:t>
            </a:r>
            <a:r>
              <a:rPr lang="en-GB" sz="2000" dirty="0">
                <a:solidFill>
                  <a:schemeClr val="accent5">
                    <a:lumMod val="50000"/>
                  </a:schemeClr>
                </a:solidFill>
              </a:rPr>
              <a:t> de </a:t>
            </a:r>
            <a:r>
              <a:rPr lang="en-GB" sz="2000" dirty="0" err="1">
                <a:solidFill>
                  <a:schemeClr val="accent5">
                    <a:lumMod val="50000"/>
                  </a:schemeClr>
                </a:solidFill>
              </a:rPr>
              <a:t>muchos</a:t>
            </a:r>
            <a:r>
              <a:rPr lang="en-GB" sz="2000" dirty="0">
                <a:solidFill>
                  <a:schemeClr val="accent5">
                    <a:lumMod val="50000"/>
                  </a:schemeClr>
                </a:solidFill>
              </a:rPr>
              <a:t> </a:t>
            </a:r>
            <a:r>
              <a:rPr lang="en-GB" sz="2000" dirty="0" err="1">
                <a:solidFill>
                  <a:schemeClr val="accent5">
                    <a:lumMod val="50000"/>
                  </a:schemeClr>
                </a:solidFill>
              </a:rPr>
              <a:t>cómics</a:t>
            </a:r>
            <a:r>
              <a:rPr lang="en-GB" sz="2000" dirty="0">
                <a:solidFill>
                  <a:schemeClr val="accent5">
                    <a:lumMod val="50000"/>
                  </a:schemeClr>
                </a:solidFill>
              </a:rPr>
              <a:t>.  Sus </a:t>
            </a:r>
            <a:r>
              <a:rPr lang="en-GB" sz="2000" dirty="0" err="1">
                <a:solidFill>
                  <a:schemeClr val="accent5">
                    <a:lumMod val="50000"/>
                  </a:schemeClr>
                </a:solidFill>
              </a:rPr>
              <a:t>personajes</a:t>
            </a:r>
            <a:r>
              <a:rPr lang="en-GB" sz="2000" dirty="0">
                <a:solidFill>
                  <a:schemeClr val="accent5">
                    <a:lumMod val="50000"/>
                  </a:schemeClr>
                </a:solidFill>
              </a:rPr>
              <a:t> </a:t>
            </a:r>
            <a:r>
              <a:rPr lang="en-GB" sz="2000" dirty="0" err="1">
                <a:solidFill>
                  <a:schemeClr val="accent5">
                    <a:lumMod val="50000"/>
                  </a:schemeClr>
                </a:solidFill>
              </a:rPr>
              <a:t>Mortadelo</a:t>
            </a:r>
            <a:r>
              <a:rPr lang="en-GB" sz="2000" dirty="0">
                <a:solidFill>
                  <a:schemeClr val="accent5">
                    <a:lumMod val="50000"/>
                  </a:schemeClr>
                </a:solidFill>
              </a:rPr>
              <a:t> y </a:t>
            </a:r>
            <a:r>
              <a:rPr lang="en-GB" sz="2000" dirty="0" err="1">
                <a:solidFill>
                  <a:schemeClr val="accent5">
                    <a:lumMod val="50000"/>
                  </a:schemeClr>
                </a:solidFill>
              </a:rPr>
              <a:t>Filemón</a:t>
            </a:r>
            <a:r>
              <a:rPr lang="en-GB" sz="2000" dirty="0">
                <a:solidFill>
                  <a:schemeClr val="accent5">
                    <a:lumMod val="50000"/>
                  </a:schemeClr>
                </a:solidFill>
              </a:rPr>
              <a:t> son </a:t>
            </a:r>
            <a:r>
              <a:rPr lang="en-GB" sz="2000" dirty="0" err="1">
                <a:solidFill>
                  <a:schemeClr val="accent5">
                    <a:lumMod val="50000"/>
                  </a:schemeClr>
                </a:solidFill>
              </a:rPr>
              <a:t>muy</a:t>
            </a:r>
            <a:r>
              <a:rPr lang="en-GB" sz="2000" dirty="0">
                <a:solidFill>
                  <a:schemeClr val="accent5">
                    <a:lumMod val="50000"/>
                  </a:schemeClr>
                </a:solidFill>
              </a:rPr>
              <a:t> </a:t>
            </a:r>
            <a:r>
              <a:rPr lang="en-GB" sz="2000" dirty="0" err="1">
                <a:solidFill>
                  <a:schemeClr val="accent5">
                    <a:lumMod val="50000"/>
                  </a:schemeClr>
                </a:solidFill>
              </a:rPr>
              <a:t>famosos</a:t>
            </a:r>
            <a:r>
              <a:rPr lang="en-GB" sz="2000" dirty="0">
                <a:solidFill>
                  <a:schemeClr val="accent5">
                    <a:lumMod val="50000"/>
                  </a:schemeClr>
                </a:solidFill>
              </a:rPr>
              <a:t> y </a:t>
            </a:r>
            <a:r>
              <a:rPr lang="en-GB" sz="2000" dirty="0" err="1">
                <a:solidFill>
                  <a:schemeClr val="accent5">
                    <a:lumMod val="50000"/>
                  </a:schemeClr>
                </a:solidFill>
              </a:rPr>
              <a:t>también</a:t>
            </a:r>
            <a:r>
              <a:rPr lang="en-GB" sz="2000" dirty="0">
                <a:solidFill>
                  <a:schemeClr val="accent5">
                    <a:lumMod val="50000"/>
                  </a:schemeClr>
                </a:solidFill>
              </a:rPr>
              <a:t> </a:t>
            </a:r>
            <a:r>
              <a:rPr lang="en-GB" sz="2000" dirty="0" err="1">
                <a:solidFill>
                  <a:schemeClr val="accent5">
                    <a:lumMod val="50000"/>
                  </a:schemeClr>
                </a:solidFill>
              </a:rPr>
              <a:t>aparecen</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una </a:t>
            </a:r>
            <a:r>
              <a:rPr lang="en-GB" sz="2000" dirty="0" err="1">
                <a:solidFill>
                  <a:schemeClr val="accent5">
                    <a:lumMod val="50000"/>
                  </a:schemeClr>
                </a:solidFill>
              </a:rPr>
              <a:t>película</a:t>
            </a:r>
            <a:r>
              <a:rPr lang="en-GB" sz="2000" dirty="0">
                <a:solidFill>
                  <a:schemeClr val="accent5">
                    <a:lumMod val="50000"/>
                  </a:schemeClr>
                </a:solidFill>
              </a:rPr>
              <a:t>.</a:t>
            </a:r>
          </a:p>
        </p:txBody>
      </p:sp>
      <p:pic>
        <p:nvPicPr>
          <p:cNvPr id="4" name="Una tarde diferente en el centro cultural - Daniel y Nadia (completo).wav" descr="Una tarde diferente en el centro cultural - Daniel y Nadia (completo).wav">
            <a:hlinkClick r:id="" action="ppaction://media"/>
            <a:extLst>
              <a:ext uri="{FF2B5EF4-FFF2-40B4-BE49-F238E27FC236}">
                <a16:creationId xmlns:a16="http://schemas.microsoft.com/office/drawing/2014/main" id="{30DBAE7E-6EE3-CC44-9512-4D1B9DE67D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02874" y="206743"/>
            <a:ext cx="812800" cy="812800"/>
          </a:xfrm>
          <a:prstGeom prst="rect">
            <a:avLst/>
          </a:prstGeom>
        </p:spPr>
      </p:pic>
    </p:spTree>
    <p:extLst>
      <p:ext uri="{BB962C8B-B14F-4D97-AF65-F5344CB8AC3E}">
        <p14:creationId xmlns:p14="http://schemas.microsoft.com/office/powerpoint/2010/main" val="42453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87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6" grpId="0"/>
      <p:bldP spid="17" grpId="0"/>
      <p:bldP spid="18" grpId="0"/>
      <p:bldP spid="27" grpId="0"/>
      <p:bldP spid="2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7444</TotalTime>
  <Words>9592</Words>
  <Application>Microsoft Macintosh PowerPoint</Application>
  <PresentationFormat>Widescreen</PresentationFormat>
  <Paragraphs>1221</Paragraphs>
  <Slides>33</Slides>
  <Notes>33</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Britannic Bold</vt:lpstr>
      <vt:lpstr>Calibri</vt:lpstr>
      <vt:lpstr>Century Gothic</vt:lpstr>
      <vt:lpstr>1_Office Theme</vt:lpstr>
      <vt:lpstr>2_Office Theme</vt:lpstr>
      <vt:lpstr>Describing what people do</vt:lpstr>
      <vt:lpstr>Cosas del trabajo</vt:lpstr>
      <vt:lpstr>Cosas del trabajo</vt:lpstr>
      <vt:lpstr>SSC [ch]</vt:lpstr>
      <vt:lpstr>Fonética</vt:lpstr>
      <vt:lpstr>Saying what people do Using ‘hacer’ in the present </vt:lpstr>
      <vt:lpstr>Routine vs ongoing events</vt:lpstr>
      <vt:lpstr>Una tarde diferente en el centro cultural</vt:lpstr>
      <vt:lpstr>Una tarde diferente en el centro cultural</vt:lpstr>
      <vt:lpstr>Una tarde diferente en el centro cultural</vt:lpstr>
      <vt:lpstr>hablar</vt:lpstr>
      <vt:lpstr>hablar</vt:lpstr>
      <vt:lpstr>hablar</vt:lpstr>
      <vt:lpstr>hablar</vt:lpstr>
      <vt:lpstr>hablar</vt:lpstr>
      <vt:lpstr>Comparing what people did</vt:lpstr>
      <vt:lpstr>Vocabulario</vt:lpstr>
      <vt:lpstr>Saying what different people did Using ‘hacer’ in the preterite</vt:lpstr>
      <vt:lpstr>Comparing what different people do subject pronouns [revisited]</vt:lpstr>
      <vt:lpstr>Un sábado lleno de actividades</vt:lpstr>
      <vt:lpstr>Talking about the weather Using ‘hacer’ + weather nouns</vt:lpstr>
      <vt:lpstr>Talking about the weather Using ‘hacer’ + weather nouns</vt:lpstr>
      <vt:lpstr>Talking about the weather Using ‘hacer’ + weather nouns</vt:lpstr>
      <vt:lpstr>Unas personas hablan sobre el tiempo en Chile ayer y hoy. Lee los comentarios en español. Las frases en inglés, ¿son verdaderas o falsas?</vt:lpstr>
      <vt:lpstr>Fonética</vt:lpstr>
      <vt:lpstr>Fonética</vt:lpstr>
      <vt:lpstr>Comparing what different people do Subject pronouns [revisited]</vt:lpstr>
      <vt:lpstr>Escucha y completa el texto. Luego busca todos los ejemplos de hacer + nombre. ¿Cuántos ejemplos hay de ‘do’, de ‘make, y de ‘be’ (weather)?</vt:lpstr>
      <vt:lpstr>¡Ahora tú escribes!</vt:lpstr>
      <vt:lpstr>Escribe otra versión del texto.  Puedes cambiar las partes subrayadas.</vt:lpstr>
      <vt:lpstr>Deberes</vt:lpstr>
      <vt:lpstr>leer / escribir</vt:lpstr>
      <vt:lpstr>leer / escuchar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Caruso</cp:lastModifiedBy>
  <cp:revision>328</cp:revision>
  <dcterms:created xsi:type="dcterms:W3CDTF">2020-06-12T19:18:08Z</dcterms:created>
  <dcterms:modified xsi:type="dcterms:W3CDTF">2021-12-09T15:26:16Z</dcterms:modified>
</cp:coreProperties>
</file>