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 snapToObjects="1">
      <p:cViewPr varScale="1">
        <p:scale>
          <a:sx n="121" d="100"/>
          <a:sy n="121" d="100"/>
        </p:scale>
        <p:origin x="20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9DFDD-0280-BB48-B507-5CCDB384C0FF}" type="datetimeFigureOut">
              <a:rPr lang="en-US" smtClean="0"/>
              <a:t>8/24/21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66D48-8B1A-BA43-8072-15D6B636B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1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latin typeface="+mn-lt"/>
                <a:ea typeface="Calibri"/>
                <a:cs typeface="Calibri"/>
                <a:sym typeface="Calibri"/>
              </a:rPr>
              <a:t>Use this slide to set homework.</a:t>
            </a:r>
            <a:br>
              <a:rPr lang="en-GB" sz="1200" b="0" i="0" dirty="0">
                <a:latin typeface="+mn-lt"/>
                <a:ea typeface="Calibri"/>
                <a:cs typeface="Calibri"/>
                <a:sym typeface="Calibri"/>
              </a:rPr>
            </a:br>
            <a:r>
              <a:rPr lang="en-GB" sz="1200" b="0" i="0" dirty="0">
                <a:latin typeface="+mn-lt"/>
                <a:ea typeface="Calibri"/>
                <a:cs typeface="Calibri"/>
                <a:sym typeface="Calibri"/>
              </a:rPr>
              <a:t>Student worksheet answers: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75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D95B7-B473-0542-8820-E86C3ADA4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A1701-F687-9F42-8B27-DE64C85B9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688E9-B94F-6449-827C-06A33EAB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BD0-1E7C-884C-B4FA-15735FF2046E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7F322-4905-F74B-9919-66BC34AD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FC76E-4193-1D47-88AB-0C4281B5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6526-98C8-4748-AC96-DC37E4B63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1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190-B842-1544-81F5-AC63E94E3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425E1-F4AC-D04B-A33F-15430E6CC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690F7-2ADE-6D46-82EA-6C451545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BD0-1E7C-884C-B4FA-15735FF2046E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51F8A-ADD3-1843-AF9E-40930411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00B66-D416-4E48-B6DA-DD06B1EC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6526-98C8-4748-AC96-DC37E4B63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4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FA3F0D-9659-1A40-B9A9-FCA325C483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5CD32-2854-0B49-9761-C0184F974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CE551-4A4D-F94C-90F8-C0ADF9E0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BD0-1E7C-884C-B4FA-15735FF2046E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D641-1B63-6743-B454-EA89AFEA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7E5AA-F491-994C-BE2F-3BC1E151C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6526-98C8-4748-AC96-DC37E4B63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7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C32A3-9B81-414B-B755-50DE50174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833EA-B5FE-D74F-B418-ABA64EE45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36389-0681-5F4F-BF1B-C5E4F4ECC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BD0-1E7C-884C-B4FA-15735FF2046E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84104-730C-514E-8447-F582A976B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3A576-DAD0-0B49-B28D-42463F59D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6526-98C8-4748-AC96-DC37E4B63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95003-F3CF-FC4D-99D9-B3F56453D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D2E39-D8F9-424D-BE54-0CF5D4DF3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B792F-03FD-014C-9351-5862AD480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BD0-1E7C-884C-B4FA-15735FF2046E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50893-BA19-0842-9CAD-549563FF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6F833-622E-234B-9BCA-0426CFC4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6526-98C8-4748-AC96-DC37E4B63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4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DCEE-5AA2-5B4D-AF89-2456E931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9D864-FFD3-AD4C-BD48-ED2464064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C7C2D-F501-5F4A-8503-0E3ED12D7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1E0A6B-67D5-0A4F-BB6C-4BB21078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BD0-1E7C-884C-B4FA-15735FF2046E}" type="datetimeFigureOut">
              <a:rPr lang="en-US" smtClean="0"/>
              <a:t>8/24/21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21206-49EB-0E4F-BA55-C3EB13D9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10350-883F-FE4A-AEBA-8156F6332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6526-98C8-4748-AC96-DC37E4B63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6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E2078-B013-DA45-A14F-551782C83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4C05D-151D-4345-ABB9-54B93EC3B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C0B2C4-6B27-DA43-B59A-02093A291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2F079-864F-CC4E-8241-28E4A8212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7F0FBF-E1D2-FA4B-909F-8D8E6474A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D28E61-7364-B84F-A3AC-E7B056AD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BD0-1E7C-884C-B4FA-15735FF2046E}" type="datetimeFigureOut">
              <a:rPr lang="en-US" smtClean="0"/>
              <a:t>8/24/21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FA2567-6051-9045-8FA1-3005420C8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2A3260-04DD-DF46-8601-BAFF038CC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6526-98C8-4748-AC96-DC37E4B63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6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9FAD-904F-5D42-8BF1-DC401D059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B5867B-9245-E742-B783-76989D7F8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BD0-1E7C-884C-B4FA-15735FF2046E}" type="datetimeFigureOut">
              <a:rPr lang="en-US" smtClean="0"/>
              <a:t>8/24/21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A873C-4114-C542-B66C-66BBCB961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89EDE-321D-5B41-B439-962FD1F1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6526-98C8-4748-AC96-DC37E4B63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6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B68333-447E-EC49-B524-ECC7E7B21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BD0-1E7C-884C-B4FA-15735FF2046E}" type="datetimeFigureOut">
              <a:rPr lang="en-US" smtClean="0"/>
              <a:t>8/24/21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44B86F-7172-A64C-9546-A7BC7D6B6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39C16-7604-A440-9798-FADDA713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6526-98C8-4748-AC96-DC37E4B63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7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B91CB-B77F-BD4E-9B9D-A1FD280FB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76B38-431A-AC4B-AF82-B7DC2E709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3682C-1DD5-884A-84C6-87D71AB21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D56D41-3314-8949-990C-D5520018A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BD0-1E7C-884C-B4FA-15735FF2046E}" type="datetimeFigureOut">
              <a:rPr lang="en-US" smtClean="0"/>
              <a:t>8/24/21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DF462-4FBD-F243-AB77-6684E667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1B325-BBC8-6B4E-AE7F-CB02D1FDD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6526-98C8-4748-AC96-DC37E4B63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5C367-3766-ED45-9061-EEC2EDDCE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29BB04-23C7-CE41-B812-21D86C5282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1D87F-DF79-1546-94CA-44276A9F3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C5A27-50B7-3E45-A0D8-D4CE229C6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BD0-1E7C-884C-B4FA-15735FF2046E}" type="datetimeFigureOut">
              <a:rPr lang="en-US" smtClean="0"/>
              <a:t>8/24/21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414D0-FF79-4547-A44F-A7435574A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5F99E-90A3-6E49-9162-AEF4ABA55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6526-98C8-4748-AC96-DC37E4B63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1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068F4-7D0A-E24D-B106-75B196043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D68BD-CD9D-A246-B2A9-51501A3B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84D6F-2082-5B44-931C-5E5C7C9F84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DFBD0-1E7C-884C-B4FA-15735FF2046E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D3A0B-B934-B441-A1A8-97421714F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7D557-C387-6A48-B0C3-868C24ECA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56526-98C8-4748-AC96-DC37E4B63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3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quizlet.com/gb/589695236/year-9-german-term-12-week-1-flash-cards/" TargetMode="External"/><Relationship Id="rId13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quizlet.com/gb/607964230/year-9-german-term-31-week-1-flash-cards/" TargetMode="Externa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ncelp.org/concern/resources/cn69m522q?locale=en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drive.google.com/drive/folders/1AL8q5-h8kXTip83SlM_EzXtdA582XB23" TargetMode="External"/><Relationship Id="rId10" Type="http://schemas.openxmlformats.org/officeDocument/2006/relationships/hyperlink" Target="https://quizlet.com/gb/608803105/year-9-german-term-22-week-1-flash-cards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quizlet.com/gb/601796617/year-9-german-term-21-week-5-flash-card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ackground rectangle">
            <a:extLst>
              <a:ext uri="{FF2B5EF4-FFF2-40B4-BE49-F238E27FC236}">
                <a16:creationId xmlns:a16="http://schemas.microsoft.com/office/drawing/2014/main" id="{6542F5EF-5D1E-4A1A-9FFF-51CF58E1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265"/>
            <a:ext cx="6807200" cy="869950"/>
          </a:xfrm>
          <a:prstGeom prst="rect">
            <a:avLst/>
          </a:prstGeom>
        </p:spPr>
      </p:pic>
      <p:sp>
        <p:nvSpPr>
          <p:cNvPr id="15" name="Title 3">
            <a:extLst>
              <a:ext uri="{FF2B5EF4-FFF2-40B4-BE49-F238E27FC236}">
                <a16:creationId xmlns:a16="http://schemas.microsoft.com/office/drawing/2014/main" id="{D7054004-D91F-44A0-BC5F-8D0E83497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7" y="201397"/>
            <a:ext cx="570631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Hausaufgaben</a:t>
            </a:r>
            <a:endParaRPr lang="en-GB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8" descr="Smiley face with headphon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342" y="105601"/>
            <a:ext cx="1401221" cy="140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2597" y="1221062"/>
            <a:ext cx="9750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2800" b="1" dirty="0">
                <a:solidFill>
                  <a:srgbClr val="115076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Vocabulary Learning Homework</a:t>
            </a:r>
            <a:r>
              <a:rPr lang="en-GB" sz="2800" b="1" dirty="0">
                <a:solidFill>
                  <a:srgbClr val="115076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(Y9, </a:t>
            </a:r>
            <a:r>
              <a:rPr lang="en-GB" sz="2800" b="1" dirty="0">
                <a:solidFill>
                  <a:srgbClr val="115076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 3.1 </a:t>
            </a:r>
            <a:r>
              <a:rPr lang="en-GB" sz="2800" b="1">
                <a:solidFill>
                  <a:srgbClr val="115076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Week 1)</a:t>
            </a:r>
            <a:endParaRPr lang="en-GB" sz="2800" dirty="0">
              <a:solidFill>
                <a:srgbClr val="115076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149" y="1971779"/>
            <a:ext cx="10885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  <a:latin typeface="Century Gothic" panose="020B0502020202020204" pitchFamily="34" charset="0"/>
                <a:hlinkClick r:id="rId5"/>
              </a:rPr>
              <a:t>Audio file</a:t>
            </a:r>
            <a:endParaRPr lang="en-GB" sz="2400" dirty="0">
              <a:solidFill>
                <a:srgbClr val="115076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149" y="2869678"/>
            <a:ext cx="307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  <a:latin typeface="Century Gothic" panose="020B0502020202020204" pitchFamily="34" charset="0"/>
              </a:rPr>
              <a:t>Audio file QR code: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149" y="3537121"/>
            <a:ext cx="1106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  <a:latin typeface="Century Gothic" panose="020B0502020202020204" pitchFamily="34" charset="0"/>
                <a:hlinkClick r:id="rId6"/>
              </a:rPr>
              <a:t>Student worksheet</a:t>
            </a:r>
            <a:endParaRPr lang="en-GB" sz="2400" dirty="0">
              <a:solidFill>
                <a:srgbClr val="115076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D3DB3D-063A-44FB-9C93-A65627A6E32C}"/>
              </a:ext>
            </a:extLst>
          </p:cNvPr>
          <p:cNvSpPr txBox="1"/>
          <p:nvPr/>
        </p:nvSpPr>
        <p:spPr>
          <a:xfrm>
            <a:off x="202938" y="4240280"/>
            <a:ext cx="10338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  <a:latin typeface="Century Gothic" panose="020B0502020202020204" pitchFamily="34" charset="0"/>
                <a:hlinkClick r:id="rId7"/>
              </a:rPr>
              <a:t>Quizlet link</a:t>
            </a:r>
            <a:br>
              <a:rPr lang="en-GB" sz="2400" dirty="0"/>
            </a:br>
            <a:endParaRPr lang="en-GB" sz="2400" dirty="0">
              <a:solidFill>
                <a:srgbClr val="115076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149" y="5650840"/>
            <a:ext cx="1106680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In addition, revisit:</a:t>
            </a:r>
            <a:r>
              <a:rPr lang="en-GB" sz="2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		</a:t>
            </a:r>
            <a:r>
              <a:rPr lang="en-GB" sz="2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hlinkClick r:id="rId8"/>
              </a:rPr>
              <a:t>Term 1.2 Week 1</a:t>
            </a:r>
            <a:endParaRPr lang="en-GB" sz="2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>
              <a:defRPr/>
            </a:pPr>
            <a:r>
              <a:rPr lang="en-GB" sz="2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				</a:t>
            </a:r>
            <a:r>
              <a:rPr lang="en-GB" sz="2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hlinkClick r:id="rId9"/>
              </a:rPr>
              <a:t>Term 2.1 Week 5</a:t>
            </a:r>
            <a:br>
              <a:rPr lang="en-GB" sz="2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</a:br>
            <a:endParaRPr lang="en-GB" sz="2000" dirty="0"/>
          </a:p>
        </p:txBody>
      </p:sp>
      <p:pic>
        <p:nvPicPr>
          <p:cNvPr id="8" name="Picture 7" descr="the letter Q">
            <a:hlinkClick r:id="rId10"/>
            <a:extLst>
              <a:ext uri="{FF2B5EF4-FFF2-40B4-BE49-F238E27FC236}">
                <a16:creationId xmlns:a16="http://schemas.microsoft.com/office/drawing/2014/main" id="{4F604CAE-A433-4E80-B877-FC4297A94B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41925" y="4800601"/>
            <a:ext cx="1300638" cy="130063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ACE33C6-3221-EC4C-9E4F-AFDD14C461F3}"/>
              </a:ext>
            </a:extLst>
          </p:cNvPr>
          <p:cNvSpPr txBox="1"/>
          <p:nvPr/>
        </p:nvSpPr>
        <p:spPr>
          <a:xfrm>
            <a:off x="175149" y="4789798"/>
            <a:ext cx="307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  <a:latin typeface="Century Gothic" panose="020B0502020202020204" pitchFamily="34" charset="0"/>
              </a:rPr>
              <a:t>Quizlet QR code: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A866931-ADC2-914B-B28D-0FA50DD3AC38}"/>
              </a:ext>
            </a:extLst>
          </p:cNvPr>
          <p:cNvPicPr/>
          <p:nvPr/>
        </p:nvPicPr>
        <p:blipFill>
          <a:blip r:embed="rId12"/>
          <a:srcRect/>
          <a:stretch/>
        </p:blipFill>
        <p:spPr>
          <a:xfrm>
            <a:off x="3356466" y="3941735"/>
            <a:ext cx="1837326" cy="176376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53B5230-E66B-3842-9B33-9D67962D16B5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078" y="2209239"/>
            <a:ext cx="1624208" cy="162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44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61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Hausaufgaben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Hausaufgaben</dc:title>
  <dc:creator>Mary Richardson</dc:creator>
  <cp:lastModifiedBy>Mary Richardson</cp:lastModifiedBy>
  <cp:revision>8</cp:revision>
  <dcterms:created xsi:type="dcterms:W3CDTF">2021-08-17T11:24:09Z</dcterms:created>
  <dcterms:modified xsi:type="dcterms:W3CDTF">2021-08-24T10:53:15Z</dcterms:modified>
</cp:coreProperties>
</file>