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6" r:id="rId4"/>
    <p:sldMasterId id="2147483708" r:id="rId5"/>
  </p:sldMasterIdLst>
  <p:notesMasterIdLst>
    <p:notesMasterId r:id="rId54"/>
  </p:notesMasterIdLst>
  <p:sldIdLst>
    <p:sldId id="257" r:id="rId6"/>
    <p:sldId id="321" r:id="rId7"/>
    <p:sldId id="305" r:id="rId8"/>
    <p:sldId id="404" r:id="rId9"/>
    <p:sldId id="407" r:id="rId10"/>
    <p:sldId id="347" r:id="rId11"/>
    <p:sldId id="369" r:id="rId12"/>
    <p:sldId id="313" r:id="rId13"/>
    <p:sldId id="282" r:id="rId14"/>
    <p:sldId id="405" r:id="rId15"/>
    <p:sldId id="406" r:id="rId16"/>
    <p:sldId id="349" r:id="rId17"/>
    <p:sldId id="370" r:id="rId18"/>
    <p:sldId id="314" r:id="rId19"/>
    <p:sldId id="290" r:id="rId20"/>
    <p:sldId id="291" r:id="rId21"/>
    <p:sldId id="292" r:id="rId22"/>
    <p:sldId id="293" r:id="rId23"/>
    <p:sldId id="322" r:id="rId24"/>
    <p:sldId id="281" r:id="rId25"/>
    <p:sldId id="415" r:id="rId26"/>
    <p:sldId id="417" r:id="rId27"/>
    <p:sldId id="262" r:id="rId28"/>
    <p:sldId id="263" r:id="rId29"/>
    <p:sldId id="264" r:id="rId30"/>
    <p:sldId id="609" r:id="rId31"/>
    <p:sldId id="416" r:id="rId32"/>
    <p:sldId id="418" r:id="rId33"/>
    <p:sldId id="265" r:id="rId34"/>
    <p:sldId id="266" r:id="rId35"/>
    <p:sldId id="267" r:id="rId36"/>
    <p:sldId id="410" r:id="rId37"/>
    <p:sldId id="411" r:id="rId38"/>
    <p:sldId id="271" r:id="rId39"/>
    <p:sldId id="421" r:id="rId40"/>
    <p:sldId id="422" r:id="rId41"/>
    <p:sldId id="412" r:id="rId42"/>
    <p:sldId id="323" r:id="rId43"/>
    <p:sldId id="513" r:id="rId44"/>
    <p:sldId id="514" r:id="rId45"/>
    <p:sldId id="591" r:id="rId46"/>
    <p:sldId id="606" r:id="rId47"/>
    <p:sldId id="607" r:id="rId48"/>
    <p:sldId id="608" r:id="rId49"/>
    <p:sldId id="610" r:id="rId50"/>
    <p:sldId id="700" r:id="rId51"/>
    <p:sldId id="763" r:id="rId52"/>
    <p:sldId id="764" r:id="rId5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achel Hawkes" initials="RH" lastIdx="2" clrIdx="0">
    <p:extLst>
      <p:ext uri="{19B8F6BF-5375-455C-9EA6-DF929625EA0E}">
        <p15:presenceInfo xmlns:p15="http://schemas.microsoft.com/office/powerpoint/2012/main" userId="S::RHawkes@combertonvc.org::5e669c2b-3608-40aa-930e-cb573f7025a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25B00"/>
    <a:srgbClr val="FBF0D5"/>
    <a:srgbClr val="F66400"/>
    <a:srgbClr val="EE6000"/>
    <a:srgbClr val="DAA520"/>
    <a:srgbClr val="115076"/>
    <a:srgbClr val="E3EAF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376" autoAdjust="0"/>
    <p:restoredTop sz="75646" autoAdjust="0"/>
  </p:normalViewPr>
  <p:slideViewPr>
    <p:cSldViewPr snapToGrid="0">
      <p:cViewPr varScale="1">
        <p:scale>
          <a:sx n="55" d="100"/>
          <a:sy n="55" d="100"/>
        </p:scale>
        <p:origin x="1122" y="66"/>
      </p:cViewPr>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commentAuthors" Target="commentAuthors.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theme" Target="theme/theme1.xml"/><Relationship Id="rId5" Type="http://schemas.openxmlformats.org/officeDocument/2006/relationships/slideMaster" Target="slideMasters/slideMaster5.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presProps" Target="presProps.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tableStyles" Target="tableStyle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viewProps" Target="viewProps.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9BAE9C-ACF2-4362-814B-1AB50972AD2E}" type="datetimeFigureOut">
              <a:rPr lang="en-GB" smtClean="0"/>
              <a:t>10/08/2022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1212F4-EB5A-464B-92EC-DACFCB1CC2CD}" type="slidenum">
              <a:rPr lang="en-GB" smtClean="0"/>
              <a:t>‹#›</a:t>
            </a:fld>
            <a:endParaRPr lang="en-GB"/>
          </a:p>
        </p:txBody>
      </p:sp>
    </p:spTree>
    <p:extLst>
      <p:ext uri="{BB962C8B-B14F-4D97-AF65-F5344CB8AC3E}">
        <p14:creationId xmlns:p14="http://schemas.microsoft.com/office/powerpoint/2010/main" val="23518569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Artwork by Mark Davies. All additional pictures selected are available under a Creative Commons license, no attribution required.</a:t>
            </a:r>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1</a:t>
            </a:fld>
            <a:endParaRPr lang="en-GB">
              <a:solidFill>
                <a:prstClr val="black"/>
              </a:solidFill>
            </a:endParaRPr>
          </a:p>
        </p:txBody>
      </p:sp>
    </p:spTree>
    <p:extLst>
      <p:ext uri="{BB962C8B-B14F-4D97-AF65-F5344CB8AC3E}">
        <p14:creationId xmlns:p14="http://schemas.microsoft.com/office/powerpoint/2010/main" val="29123389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Repeat</a:t>
            </a:r>
            <a:r>
              <a:rPr lang="en-GB" baseline="0" dirty="0"/>
              <a:t> the sound and elicit the source word.</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896378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Repeat</a:t>
            </a:r>
            <a:r>
              <a:rPr lang="en-GB" baseline="0" dirty="0"/>
              <a:t> the sound and elicit the source word.</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123739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Introduce</a:t>
            </a:r>
            <a:r>
              <a:rPr lang="en-GB" baseline="0" dirty="0"/>
              <a:t> and elicit the pronunciation of the </a:t>
            </a:r>
            <a:r>
              <a:rPr lang="en-GB" b="1" baseline="0" dirty="0"/>
              <a:t>individual SSC ‘b’ </a:t>
            </a:r>
            <a:r>
              <a:rPr lang="en-GB" baseline="0" dirty="0"/>
              <a:t>and then the </a:t>
            </a:r>
            <a:r>
              <a:rPr lang="en-GB" b="1" baseline="0" dirty="0"/>
              <a:t>source</a:t>
            </a:r>
            <a:r>
              <a:rPr lang="en-GB" baseline="0" dirty="0"/>
              <a:t> word again (with gesture, if using).</a:t>
            </a:r>
            <a:br>
              <a:rPr lang="en-GB" baseline="0" dirty="0"/>
            </a:br>
            <a:r>
              <a:rPr lang="en-GB" baseline="0" dirty="0"/>
              <a:t>Then present and elicit the pronunciation of the five </a:t>
            </a:r>
            <a:r>
              <a:rPr lang="en-GB" b="1" baseline="0" dirty="0"/>
              <a:t>cluster</a:t>
            </a:r>
            <a:r>
              <a:rPr lang="en-GB" baseline="0" dirty="0"/>
              <a:t> words.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656601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the images, students focus this time again closely on the SSC and the cluster</a:t>
            </a:r>
            <a:r>
              <a:rPr lang="en-GB" baseline="0" dirty="0"/>
              <a:t> words.</a:t>
            </a:r>
            <a:endParaRPr lang="en-GB" sz="1200" kern="1200" dirty="0">
              <a:solidFill>
                <a:schemeClr val="tx1"/>
              </a:solidFill>
              <a:effectLst/>
              <a:ea typeface="+mn-ea"/>
              <a:cs typeface="+mn-cs"/>
            </a:endParaRP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644525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the images or sound, students have to pronounce the words themselves.</a:t>
            </a:r>
            <a:endParaRPr lang="en-GB" sz="1200" kern="1200" dirty="0">
              <a:solidFill>
                <a:schemeClr val="tx1"/>
              </a:solidFill>
              <a:effectLst/>
              <a:ea typeface="+mn-ea"/>
              <a:cs typeface="+mn-cs"/>
            </a:endParaRP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187420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a:t>
            </a:r>
            <a:r>
              <a:rPr lang="en-GB" b="1" baseline="0" dirty="0"/>
              <a:t> </a:t>
            </a:r>
            <a:r>
              <a:rPr lang="en-GB" b="0" baseline="0" dirty="0"/>
              <a:t>3 minutes</a:t>
            </a:r>
          </a:p>
          <a:p>
            <a:endParaRPr lang="en-GB" b="0" baseline="0" dirty="0"/>
          </a:p>
          <a:p>
            <a:r>
              <a:rPr lang="en-GB" b="1" baseline="0" dirty="0"/>
              <a:t>Aim: </a:t>
            </a:r>
            <a:r>
              <a:rPr lang="en-GB" b="0" baseline="0" dirty="0"/>
              <a:t>Listening activity </a:t>
            </a:r>
            <a:r>
              <a:rPr lang="en-GB" baseline="0" dirty="0"/>
              <a:t>to provide input to help establish the sound-spelling connection. </a:t>
            </a:r>
          </a:p>
          <a:p>
            <a:r>
              <a:rPr lang="en-GB" baseline="0" dirty="0"/>
              <a:t>Note that the audio will not help students to distinguish ‘b’ from ‘v’; the audio is simply provided for reinforcement. Students need to recall the spelling of each word.</a:t>
            </a:r>
          </a:p>
          <a:p>
            <a:endParaRPr lang="en-GB" b="1" baseline="0" dirty="0"/>
          </a:p>
          <a:p>
            <a:r>
              <a:rPr lang="en-GB" b="1" baseline="0" dirty="0"/>
              <a:t>Procedure:</a:t>
            </a:r>
            <a:endParaRPr lang="en-GB" b="1" dirty="0"/>
          </a:p>
          <a:p>
            <a:pPr marL="228600" indent="-228600">
              <a:buAutoNum type="arabicPeriod"/>
            </a:pPr>
            <a:r>
              <a:rPr lang="en-GB" dirty="0"/>
              <a:t>Teachers click the letter button to play</a:t>
            </a:r>
            <a:r>
              <a:rPr lang="en-GB" baseline="0" dirty="0"/>
              <a:t> the recording of the word.</a:t>
            </a:r>
          </a:p>
          <a:p>
            <a:pPr marL="228600" indent="-228600">
              <a:buAutoNum type="arabicPeriod"/>
            </a:pPr>
            <a:r>
              <a:rPr lang="en-GB" dirty="0"/>
              <a:t>Students write the missing letter. </a:t>
            </a:r>
          </a:p>
          <a:p>
            <a:pPr marL="228600" indent="-228600">
              <a:buAutoNum type="arabicPeriod"/>
            </a:pPr>
            <a:r>
              <a:rPr lang="en-GB" baseline="0" dirty="0"/>
              <a:t>See next slide for a variation of this activity (where students have to write full word).</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994524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Variation</a:t>
            </a:r>
            <a:r>
              <a:rPr lang="en-GB" b="1" baseline="0" dirty="0"/>
              <a:t> activity to the previous slide</a:t>
            </a:r>
          </a:p>
          <a:p>
            <a:endParaRPr lang="en-GB" b="1" baseline="0" dirty="0"/>
          </a:p>
          <a:p>
            <a:r>
              <a:rPr lang="en-GB" b="1" baseline="0" dirty="0"/>
              <a:t>Timing: </a:t>
            </a:r>
            <a:r>
              <a:rPr lang="en-GB" b="0" baseline="0" dirty="0"/>
              <a:t>3 minutes</a:t>
            </a:r>
          </a:p>
          <a:p>
            <a:endParaRPr lang="en-GB" b="0" baseline="0" dirty="0"/>
          </a:p>
          <a:p>
            <a:r>
              <a:rPr lang="en-GB" b="1" baseline="0" dirty="0"/>
              <a:t>Aim: </a:t>
            </a:r>
            <a:r>
              <a:rPr lang="en-GB" b="0" baseline="0" dirty="0"/>
              <a:t>Listening activity </a:t>
            </a:r>
            <a:r>
              <a:rPr lang="en-GB" baseline="0" dirty="0"/>
              <a:t>to provide input to help establish the sound-spelling connection. </a:t>
            </a:r>
          </a:p>
          <a:p>
            <a:r>
              <a:rPr lang="en-GB" baseline="0" dirty="0"/>
              <a:t>Note that the audio will not help students to distinguish ‘b’ from ‘v’; the audio is simply provided for reinforcement. Students need to recall the spelling of each word.</a:t>
            </a:r>
          </a:p>
          <a:p>
            <a:endParaRPr lang="en-GB" b="1" baseline="0" dirty="0"/>
          </a:p>
          <a:p>
            <a:r>
              <a:rPr lang="en-GB" b="1" baseline="0" dirty="0"/>
              <a:t>Procedure</a:t>
            </a:r>
          </a:p>
          <a:p>
            <a:r>
              <a:rPr lang="en-GB" b="0" dirty="0"/>
              <a:t>1.</a:t>
            </a:r>
            <a:r>
              <a:rPr lang="en-GB" b="0" baseline="0" dirty="0"/>
              <a:t> Teachers click the letter button to play the recording. </a:t>
            </a:r>
            <a:r>
              <a:rPr lang="en-GB" dirty="0"/>
              <a:t>Students listen and write the full word.</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174730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a:t>
            </a:r>
            <a:r>
              <a:rPr lang="en-GB" b="0" dirty="0"/>
              <a:t>3</a:t>
            </a:r>
            <a:r>
              <a:rPr lang="en-GB" b="0" baseline="0" dirty="0"/>
              <a:t> minutes</a:t>
            </a:r>
          </a:p>
          <a:p>
            <a:endParaRPr lang="en-GB" b="0" baseline="0" dirty="0"/>
          </a:p>
          <a:p>
            <a:r>
              <a:rPr lang="en-GB" b="1" baseline="0" dirty="0"/>
              <a:t>Aim: </a:t>
            </a:r>
            <a:r>
              <a:rPr lang="en-GB" dirty="0"/>
              <a:t>Having</a:t>
            </a:r>
            <a:r>
              <a:rPr lang="en-GB" baseline="0" dirty="0"/>
              <a:t> focused on the sound-spelling correspondence, students now focus on the meaning of the words used for practice. </a:t>
            </a:r>
          </a:p>
          <a:p>
            <a:endParaRPr lang="en-GB" baseline="0" dirty="0"/>
          </a:p>
          <a:p>
            <a:r>
              <a:rPr lang="en-GB" b="1" dirty="0"/>
              <a:t>Procedure:</a:t>
            </a:r>
          </a:p>
          <a:p>
            <a:r>
              <a:rPr lang="en-GB" b="0" dirty="0"/>
              <a:t>1.</a:t>
            </a:r>
            <a:r>
              <a:rPr lang="en-GB" b="0" baseline="0" dirty="0"/>
              <a:t> </a:t>
            </a:r>
            <a:r>
              <a:rPr lang="en-GB" dirty="0"/>
              <a:t>The</a:t>
            </a:r>
            <a:r>
              <a:rPr lang="en-GB" baseline="0" dirty="0"/>
              <a:t> teacher says the number (either in numerical or random order, to challenge students more). Students have to search the options around the edge of the box to decide which is the corresponding word.  Teachers should pause for several seconds to allow students to search, then elicit the Spanish word from students in chorus.</a:t>
            </a:r>
          </a:p>
          <a:p>
            <a:endParaRPr lang="en-GB" baseline="0" dirty="0"/>
          </a:p>
          <a:p>
            <a:r>
              <a:rPr lang="en-GB" b="1" baseline="0" dirty="0"/>
              <a:t>Notes:</a:t>
            </a:r>
          </a:p>
          <a:p>
            <a:r>
              <a:rPr lang="en-GB" baseline="0" dirty="0"/>
              <a:t>To allow for flexibility in the order of numbers, the answers have not been animated.</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707636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a:t>
            </a:r>
            <a:r>
              <a:rPr lang="en-GB" b="1" baseline="0" dirty="0"/>
              <a:t> </a:t>
            </a:r>
            <a:r>
              <a:rPr lang="en-GB" b="0" baseline="0" dirty="0"/>
              <a:t>8 minutes</a:t>
            </a:r>
            <a:endParaRPr lang="en-GB" b="1" baseline="0" dirty="0"/>
          </a:p>
          <a:p>
            <a:endParaRPr lang="en-GB" b="1"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GB" b="1" dirty="0"/>
              <a:t>Aim: </a:t>
            </a:r>
            <a:r>
              <a:rPr lang="en-GB" dirty="0"/>
              <a:t>This activity integrates grammar,</a:t>
            </a:r>
            <a:r>
              <a:rPr lang="en-GB" baseline="0" dirty="0"/>
              <a:t> vocabulary and phonics revision.</a:t>
            </a:r>
            <a:endParaRPr lang="en-GB" b="1" dirty="0"/>
          </a:p>
          <a:p>
            <a:endParaRPr lang="en-GB" b="1" dirty="0"/>
          </a:p>
          <a:p>
            <a:r>
              <a:rPr lang="en-GB" b="1" dirty="0"/>
              <a:t>Procedure:</a:t>
            </a:r>
          </a:p>
          <a:p>
            <a:pPr marL="228600" indent="-228600">
              <a:buAutoNum type="arabicPeriod"/>
            </a:pPr>
            <a:r>
              <a:rPr lang="en-GB" baseline="0" dirty="0"/>
              <a:t>Phonics: Students first have to listen and write the missing word, which contains either the ‘b’ or ‘v’ SSC. The 7 missing words were used for phonics practice in lesson 1. </a:t>
            </a:r>
          </a:p>
          <a:p>
            <a:pPr marL="228600" indent="-228600">
              <a:buAutoNum type="arabicPeriod"/>
            </a:pPr>
            <a:r>
              <a:rPr lang="en-GB" baseline="0" dirty="0"/>
              <a:t>Grammar and vocabulary: After writing the missing words, students have to translate the sentence. Each one contains DAR and QUERER in 1</a:t>
            </a:r>
            <a:r>
              <a:rPr lang="en-GB" baseline="30000" dirty="0"/>
              <a:t>st</a:t>
            </a:r>
            <a:r>
              <a:rPr lang="en-GB" baseline="0" dirty="0"/>
              <a:t>, 2</a:t>
            </a:r>
            <a:r>
              <a:rPr lang="en-GB" baseline="30000" dirty="0"/>
              <a:t>nd</a:t>
            </a:r>
            <a:r>
              <a:rPr lang="en-GB" baseline="0" dirty="0"/>
              <a:t> or 3</a:t>
            </a:r>
            <a:r>
              <a:rPr lang="en-GB" baseline="30000" dirty="0"/>
              <a:t>rd</a:t>
            </a:r>
            <a:r>
              <a:rPr lang="en-GB" baseline="0" dirty="0"/>
              <a:t> person singular. These two verbs are revisited in the current lesson, both for receptive and then productive practice. Vocabulary is also revisited from various earlier weeks. ‘Lejos’, ‘tienda’, ‘cosa’ and ‘bolsa’ are from the two vocabulary sets revisited this week (1.1.7 and 1.2.5) in the </a:t>
            </a:r>
            <a:r>
              <a:rPr lang="en-GB" baseline="0" dirty="0" err="1"/>
              <a:t>SoW.</a:t>
            </a:r>
            <a:endParaRPr lang="en-GB"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3810636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sz="1200" b="1" dirty="0"/>
          </a:p>
        </p:txBody>
      </p:sp>
      <p:sp>
        <p:nvSpPr>
          <p:cNvPr id="4" name="Slide Number Placeholder 3"/>
          <p:cNvSpPr>
            <a:spLocks noGrp="1"/>
          </p:cNvSpPr>
          <p:nvPr>
            <p:ph type="sldNum" sz="quarter" idx="10"/>
          </p:nvPr>
        </p:nvSpPr>
        <p:spPr/>
        <p:txBody>
          <a:bodyPr/>
          <a:lstStyle/>
          <a:p>
            <a:fld id="{672843D9-4757-4631-B0CD-BAA271821DF5}" type="slidenum">
              <a:rPr lang="en-GB" smtClean="0"/>
              <a:t>19</a:t>
            </a:fld>
            <a:endParaRPr lang="en-GB"/>
          </a:p>
        </p:txBody>
      </p:sp>
    </p:spTree>
    <p:extLst>
      <p:ext uri="{BB962C8B-B14F-4D97-AF65-F5344CB8AC3E}">
        <p14:creationId xmlns:p14="http://schemas.microsoft.com/office/powerpoint/2010/main" val="32801845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sz="1200" b="1" dirty="0"/>
          </a:p>
        </p:txBody>
      </p:sp>
      <p:sp>
        <p:nvSpPr>
          <p:cNvPr id="4" name="Slide Number Placeholder 3"/>
          <p:cNvSpPr>
            <a:spLocks noGrp="1"/>
          </p:cNvSpPr>
          <p:nvPr>
            <p:ph type="sldNum" sz="quarter" idx="10"/>
          </p:nvPr>
        </p:nvSpPr>
        <p:spPr/>
        <p:txBody>
          <a:bodyPr/>
          <a:lstStyle/>
          <a:p>
            <a:fld id="{672843D9-4757-4631-B0CD-BAA271821DF5}" type="slidenum">
              <a:rPr lang="en-GB" smtClean="0"/>
              <a:t>2</a:t>
            </a:fld>
            <a:endParaRPr lang="en-GB"/>
          </a:p>
        </p:txBody>
      </p:sp>
    </p:spTree>
    <p:extLst>
      <p:ext uri="{BB962C8B-B14F-4D97-AF65-F5344CB8AC3E}">
        <p14:creationId xmlns:p14="http://schemas.microsoft.com/office/powerpoint/2010/main" val="59036187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Recap</a:t>
            </a:r>
            <a:r>
              <a:rPr lang="en-GB" sz="1200" baseline="0" dirty="0"/>
              <a:t> and elicit the pronunciation of the individual </a:t>
            </a:r>
            <a:r>
              <a:rPr lang="en-GB" sz="1200" b="1" baseline="0" dirty="0"/>
              <a:t>SSC ‘</a:t>
            </a:r>
            <a:r>
              <a:rPr lang="en-GB" sz="1200" b="1" baseline="0" dirty="0">
                <a:solidFill>
                  <a:srgbClr val="115076"/>
                </a:solidFill>
                <a:latin typeface="Century Gothic" panose="020B0502020202020204" pitchFamily="34" charset="0"/>
                <a:cs typeface="Calibri" panose="020F0502020204030204" pitchFamily="34" charset="0"/>
              </a:rPr>
              <a:t>V</a:t>
            </a:r>
            <a:r>
              <a:rPr lang="en-GB" sz="1200" b="1" baseline="0" dirty="0"/>
              <a:t>’ </a:t>
            </a:r>
            <a:r>
              <a:rPr lang="en-GB" sz="1200" baseline="0" dirty="0"/>
              <a:t>and then present and practise the pronunciation of the </a:t>
            </a:r>
            <a:r>
              <a:rPr lang="en-GB" sz="1200" b="1" baseline="0" dirty="0"/>
              <a:t>source word ‘</a:t>
            </a:r>
            <a:r>
              <a:rPr lang="en-GB" sz="1200" b="1" baseline="0" dirty="0" err="1">
                <a:solidFill>
                  <a:srgbClr val="115076"/>
                </a:solidFill>
                <a:latin typeface="Century Gothic" panose="020B0502020202020204" pitchFamily="34" charset="0"/>
                <a:cs typeface="Calibri" panose="020F0502020204030204" pitchFamily="34" charset="0"/>
              </a:rPr>
              <a:t>ver</a:t>
            </a:r>
            <a:r>
              <a:rPr lang="en-GB" sz="1200"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A possible gesture for this source word would be to pretend</a:t>
            </a:r>
            <a:r>
              <a:rPr lang="en-GB" sz="1200" baseline="0" dirty="0"/>
              <a:t> to look through binoculars, as in the picture above.</a:t>
            </a:r>
            <a:endParaRPr lang="en-GB" sz="1200"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5664772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Repeat</a:t>
            </a:r>
            <a:r>
              <a:rPr lang="en-GB" baseline="0" dirty="0"/>
              <a:t> the sound and elicit the source word.</a:t>
            </a: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4053773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Elicit the sound and </a:t>
            </a:r>
            <a:r>
              <a:rPr lang="en-GB" baseline="0" dirty="0"/>
              <a:t>the source word.</a:t>
            </a: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4623876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Estimated time</a:t>
            </a:r>
            <a:r>
              <a:rPr lang="en-GB" baseline="0" dirty="0"/>
              <a:t> (slides 2-7): 2 minutes</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Introduce</a:t>
            </a:r>
            <a:r>
              <a:rPr lang="en-GB" baseline="0" dirty="0"/>
              <a:t> and elicit the pronunciation of the </a:t>
            </a:r>
            <a:r>
              <a:rPr lang="en-GB" b="1" baseline="0" dirty="0"/>
              <a:t>individual SSC ‘v’ </a:t>
            </a:r>
            <a:r>
              <a:rPr lang="en-GB" baseline="0" dirty="0"/>
              <a:t>and then the </a:t>
            </a:r>
            <a:r>
              <a:rPr lang="en-GB" b="1" baseline="0" dirty="0"/>
              <a:t>source</a:t>
            </a:r>
            <a:r>
              <a:rPr lang="en-GB" baseline="0" dirty="0"/>
              <a:t> word again (with gesture, if using).</a:t>
            </a:r>
            <a:br>
              <a:rPr lang="en-GB" baseline="0" dirty="0"/>
            </a:br>
            <a:r>
              <a:rPr lang="en-GB" baseline="0" dirty="0"/>
              <a:t>Then present and elicit the pronunciation of the five </a:t>
            </a:r>
            <a:r>
              <a:rPr lang="en-GB" b="1" baseline="0" dirty="0"/>
              <a:t>cluster</a:t>
            </a:r>
            <a:r>
              <a:rPr lang="en-GB" baseline="0" dirty="0"/>
              <a:t> words.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aseline="0" dirty="0"/>
              <a:t>The cluster words have been chosen for their high-frequency, from a range of word classes, with the SSC (where possible) positioned within a variety of syllables within the words(e.g. initial, 2</a:t>
            </a:r>
            <a:r>
              <a:rPr lang="en-GB" baseline="30000" dirty="0"/>
              <a:t>nd</a:t>
            </a:r>
            <a:r>
              <a:rPr lang="en-GB" baseline="0" dirty="0"/>
              <a:t>, final etc..) and additionally, we have tried to use words that build cumulatively on previously taught SSCs (see the Phonics Teaching Sequence document) and do not include new SSCs.  Where new SSCs are used, they are often consonants which have a similar symbol-sound correspondence in English.</a:t>
            </a:r>
            <a:endParaRPr lang="en-GB" sz="1200" b="0" i="0" kern="1200" dirty="0">
              <a:solidFill>
                <a:schemeClr val="tx1"/>
              </a:solidFill>
              <a:effectLst/>
              <a:ea typeface="+mn-ea"/>
              <a:cs typeface="+mn-cs"/>
            </a:endParaRPr>
          </a:p>
          <a:p>
            <a:endParaRPr lang="en-GB" dirty="0"/>
          </a:p>
          <a:p>
            <a:r>
              <a:rPr lang="en-GB" dirty="0"/>
              <a:t>The </a:t>
            </a:r>
            <a:r>
              <a:rPr lang="en-GB" baseline="0" dirty="0"/>
              <a:t>word ‘</a:t>
            </a:r>
            <a:r>
              <a:rPr lang="en-GB" baseline="0" dirty="0" err="1"/>
              <a:t>verano</a:t>
            </a:r>
            <a:r>
              <a:rPr lang="en-GB" baseline="0" dirty="0"/>
              <a:t>’ has been added as a cluster word in addition to those already introduced in 2.1.1</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57243306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the images, students focus this time again closely on the SSC and the cluster</a:t>
            </a:r>
            <a:r>
              <a:rPr lang="en-GB" baseline="0" dirty="0"/>
              <a:t> words.</a:t>
            </a:r>
            <a:endParaRPr lang="en-GB" sz="1200" kern="1200" dirty="0">
              <a:solidFill>
                <a:schemeClr val="tx1"/>
              </a:solidFill>
              <a:effectLst/>
              <a:ea typeface="+mn-ea"/>
              <a:cs typeface="+mn-cs"/>
            </a:endParaRP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84689546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Without the images or sound, students have to pronounce the words themselves.</a:t>
            </a:r>
            <a:endParaRPr lang="en-GB" sz="1200" kern="1200" dirty="0">
              <a:solidFill>
                <a:schemeClr val="tx1"/>
              </a:solidFill>
              <a:effectLst/>
              <a:ea typeface="+mn-ea"/>
              <a:cs typeface="+mn-cs"/>
            </a:endParaRP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82652151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latin typeface="+mn-lt"/>
              </a:rPr>
              <a:t>Introduce</a:t>
            </a:r>
            <a:r>
              <a:rPr lang="en-GB" sz="1200" baseline="0" dirty="0">
                <a:latin typeface="+mn-lt"/>
              </a:rPr>
              <a:t> and elicit the pronunciation of the individual </a:t>
            </a:r>
            <a:r>
              <a:rPr lang="en-GB" sz="1200" b="1" baseline="0" dirty="0">
                <a:latin typeface="+mn-lt"/>
              </a:rPr>
              <a:t>SSC ‘b’ </a:t>
            </a:r>
            <a:r>
              <a:rPr lang="en-GB" sz="1200" baseline="0" dirty="0">
                <a:latin typeface="+mn-lt"/>
              </a:rPr>
              <a:t>and then present and practise the pronunciation of the </a:t>
            </a:r>
            <a:r>
              <a:rPr lang="en-GB" sz="1200" b="1" baseline="0" dirty="0">
                <a:latin typeface="+mn-lt"/>
              </a:rPr>
              <a:t>source word ‘</a:t>
            </a:r>
            <a:r>
              <a:rPr lang="en-GB" sz="1200" b="1" dirty="0" err="1">
                <a:solidFill>
                  <a:srgbClr val="115076"/>
                </a:solidFill>
                <a:latin typeface="+mn-lt"/>
                <a:cs typeface="Calibri" panose="020F0502020204030204" pitchFamily="34" charset="0"/>
              </a:rPr>
              <a:t>celebrar</a:t>
            </a:r>
            <a:r>
              <a:rPr lang="en-GB" sz="1200" b="1" baseline="0" dirty="0">
                <a:latin typeface="+mn-lt"/>
              </a:rPr>
              <a:t>’.</a:t>
            </a:r>
          </a:p>
          <a:p>
            <a:endParaRPr lang="en-GB" sz="1200" dirty="0">
              <a:latin typeface="+mn-lt"/>
            </a:endParaRPr>
          </a:p>
          <a:p>
            <a:r>
              <a:rPr lang="en-GB" sz="1200" dirty="0">
                <a:latin typeface="+mn-lt"/>
              </a:rPr>
              <a:t>A possible gesture for this source word would be to put your hands above your ahead and</a:t>
            </a:r>
            <a:r>
              <a:rPr lang="en-GB" sz="1200" baseline="0" dirty="0">
                <a:latin typeface="+mn-lt"/>
              </a:rPr>
              <a:t> dance/jump.</a:t>
            </a:r>
            <a:endParaRPr lang="en-GB" sz="1200" dirty="0">
              <a:latin typeface="+mn-lt"/>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5131555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Repeat</a:t>
            </a:r>
            <a:r>
              <a:rPr lang="en-GB" baseline="0" dirty="0"/>
              <a:t> the sound and elicit the source word.</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8963783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Elicit the sound and the source word.</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5626279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Introduce</a:t>
            </a:r>
            <a:r>
              <a:rPr lang="en-GB" baseline="0" dirty="0"/>
              <a:t> and elicit the pronunciation of the </a:t>
            </a:r>
            <a:r>
              <a:rPr lang="en-GB" b="1" baseline="0" dirty="0"/>
              <a:t>individual SSC ‘b’ </a:t>
            </a:r>
            <a:r>
              <a:rPr lang="en-GB" baseline="0" dirty="0"/>
              <a:t>and then the </a:t>
            </a:r>
            <a:r>
              <a:rPr lang="en-GB" b="1" baseline="0" dirty="0"/>
              <a:t>source</a:t>
            </a:r>
            <a:r>
              <a:rPr lang="en-GB" baseline="0" dirty="0"/>
              <a:t> word again (with gesture, if using).</a:t>
            </a:r>
            <a:br>
              <a:rPr lang="en-GB" baseline="0" dirty="0"/>
            </a:br>
            <a:r>
              <a:rPr lang="en-GB" baseline="0" dirty="0"/>
              <a:t>Then present and elicit the pronunciation of the five </a:t>
            </a:r>
            <a:r>
              <a:rPr lang="en-GB" b="1" baseline="0" dirty="0"/>
              <a:t>cluster</a:t>
            </a:r>
            <a:r>
              <a:rPr lang="en-GB" baseline="0" dirty="0"/>
              <a:t> words.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and additionally, we have tried to use words that build cumulatively on previously taught SSCs (see the Phonics Teaching Sequence document) and do not include new SSCs.  Where new SSCs are used, they are often consonants which have a similar symbol-sound correspondence in English.</a:t>
            </a:r>
            <a:endParaRPr lang="en-GB" sz="1200" b="0" i="0" kern="1200" dirty="0">
              <a:solidFill>
                <a:schemeClr val="tx1"/>
              </a:solidFill>
              <a:effectLst/>
              <a:ea typeface="+mn-ea"/>
              <a:cs typeface="+mn-cs"/>
            </a:endParaRP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The </a:t>
            </a:r>
            <a:r>
              <a:rPr lang="en-GB" baseline="0" dirty="0"/>
              <a:t>words ‘bonito’ and ‘</a:t>
            </a:r>
            <a:r>
              <a:rPr lang="en-GB" baseline="0" dirty="0" err="1"/>
              <a:t>deber</a:t>
            </a:r>
            <a:r>
              <a:rPr lang="en-GB" baseline="0" dirty="0"/>
              <a:t>’ have been added as cluster words in addition to those already introduced in 2.1.1</a:t>
            </a: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2134330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Introduce</a:t>
            </a:r>
            <a:r>
              <a:rPr lang="en-GB" baseline="0" dirty="0"/>
              <a:t> and elicit the pronunciation of the individual </a:t>
            </a:r>
            <a:r>
              <a:rPr lang="en-GB" b="1" baseline="0" dirty="0"/>
              <a:t>SSC ‘</a:t>
            </a:r>
            <a:r>
              <a:rPr lang="en-GB" sz="9600" b="1" baseline="0" dirty="0">
                <a:solidFill>
                  <a:srgbClr val="115076"/>
                </a:solidFill>
                <a:latin typeface="Century Gothic" panose="020B0502020202020204" pitchFamily="34" charset="0"/>
                <a:cs typeface="Calibri" panose="020F0502020204030204" pitchFamily="34" charset="0"/>
              </a:rPr>
              <a:t>V</a:t>
            </a:r>
            <a:r>
              <a:rPr lang="en-GB" b="1" baseline="0" dirty="0"/>
              <a:t>’ </a:t>
            </a:r>
            <a:r>
              <a:rPr lang="en-GB" baseline="0" dirty="0"/>
              <a:t>and then present and practise the pronunciation of the </a:t>
            </a:r>
            <a:r>
              <a:rPr lang="en-GB" b="1" baseline="0" dirty="0"/>
              <a:t>source word ‘</a:t>
            </a:r>
            <a:r>
              <a:rPr lang="en-GB" sz="9600" b="1" baseline="0" dirty="0" err="1">
                <a:solidFill>
                  <a:srgbClr val="115076"/>
                </a:solidFill>
                <a:latin typeface="Century Gothic" panose="020B0502020202020204" pitchFamily="34" charset="0"/>
                <a:cs typeface="Calibri" panose="020F0502020204030204" pitchFamily="34" charset="0"/>
              </a:rPr>
              <a:t>ver</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 possible gesture for this source word would be to pretend</a:t>
            </a:r>
            <a:r>
              <a:rPr lang="en-GB" baseline="0" dirty="0"/>
              <a:t> to look through binoculars, as in the picture above</a:t>
            </a: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5664772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the images, students focus this time again closely on the SSC and the cluster</a:t>
            </a:r>
            <a:r>
              <a:rPr lang="en-GB" baseline="0" dirty="0"/>
              <a:t> words.</a:t>
            </a:r>
            <a:endParaRPr lang="en-GB" sz="1200" kern="1200" dirty="0">
              <a:solidFill>
                <a:schemeClr val="tx1"/>
              </a:solidFill>
              <a:effectLst/>
              <a:ea typeface="+mn-ea"/>
              <a:cs typeface="+mn-cs"/>
            </a:endParaRP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957726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Without the images or sound, students have to pronounce the words themselves.</a:t>
            </a:r>
            <a:endParaRPr lang="en-GB" sz="1200" kern="1200" dirty="0">
              <a:solidFill>
                <a:schemeClr val="tx1"/>
              </a:solidFill>
              <a:effectLst/>
              <a:ea typeface="+mn-ea"/>
              <a:cs typeface="+mn-cs"/>
            </a:endParaRP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45744693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There are two versions of this activity. </a:t>
            </a:r>
            <a:r>
              <a:rPr lang="en-GB" baseline="0" dirty="0"/>
              <a:t>Either do the activity on slide 14 or the one on slide 15.</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 </a:t>
            </a:r>
            <a:r>
              <a:rPr lang="en-GB" dirty="0"/>
              <a:t>5</a:t>
            </a:r>
            <a:r>
              <a:rPr lang="en-GB" baseline="0" dirty="0"/>
              <a:t>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reinforce the fact that one sound may correspond to two spellings, and to recall vocabulary.</a:t>
            </a: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Students write the missing letter.</a:t>
            </a:r>
            <a:r>
              <a:rPr lang="en-GB" baseline="0" dirty="0"/>
              <a:t>  </a:t>
            </a:r>
            <a:r>
              <a:rPr lang="en-GB" dirty="0"/>
              <a:t>Although</a:t>
            </a:r>
            <a:r>
              <a:rPr lang="en-GB" baseline="0" dirty="0"/>
              <a:t> audio is provided for this activity (click the number button for the recording), this is simply to provide further input to help establish the sound-spelling connection, since [v] and [b] sound the same.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Students can also be asked to give the meanings of the sentences in English before moving on.  English translations appear on a mouse click.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The next slide offers a variation of this activity where students have to write full word if more challenge is required.</a:t>
            </a:r>
          </a:p>
          <a:p>
            <a:endParaRPr lang="en-GB"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1230427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ALTERNATIVE</a:t>
            </a:r>
            <a:r>
              <a:rPr lang="en-GB" b="1" baseline="0" dirty="0"/>
              <a:t> ACTIVITY – either do this one or the exercise on the previous slide</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baseline="0"/>
              <a:t>As on the previous slide, except that s</a:t>
            </a:r>
            <a:r>
              <a:rPr lang="en-GB"/>
              <a:t>tudents </a:t>
            </a:r>
            <a:r>
              <a:rPr lang="en-GB" dirty="0"/>
              <a:t>listen and write the </a:t>
            </a:r>
            <a:r>
              <a:rPr lang="en-GB"/>
              <a:t>full word.</a:t>
            </a:r>
            <a:r>
              <a:rPr lang="en-GB" baseline="0"/>
              <a:t> This offers</a:t>
            </a:r>
            <a:r>
              <a:rPr lang="en-GB"/>
              <a:t> </a:t>
            </a:r>
            <a:r>
              <a:rPr lang="en-GB" dirty="0"/>
              <a:t>a greater level of </a:t>
            </a:r>
            <a:r>
              <a:rPr lang="en-GB"/>
              <a:t>challenge.</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1326996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b="1" dirty="0"/>
              <a:t>Timing:</a:t>
            </a:r>
            <a:r>
              <a:rPr lang="en-GB" b="1" baseline="0" dirty="0"/>
              <a:t> </a:t>
            </a:r>
            <a:r>
              <a:rPr lang="en-GB" baseline="0" dirty="0"/>
              <a:t>3 minutes</a:t>
            </a:r>
          </a:p>
          <a:p>
            <a:endParaRPr lang="en-GB" baseline="0" dirty="0"/>
          </a:p>
          <a:p>
            <a:r>
              <a:rPr lang="en-GB" b="1" baseline="0" dirty="0"/>
              <a:t>Aim</a:t>
            </a:r>
            <a:r>
              <a:rPr lang="en-GB" b="1" baseline="0"/>
              <a:t>: </a:t>
            </a:r>
            <a:r>
              <a:rPr lang="en-GB" b="0" baseline="0"/>
              <a:t>speaking </a:t>
            </a:r>
            <a:r>
              <a:rPr lang="en-GB" b="0" baseline="0" dirty="0"/>
              <a:t>practice using </a:t>
            </a:r>
            <a:r>
              <a:rPr lang="en-GB" b="0" baseline="0"/>
              <a:t>the SSCs [v</a:t>
            </a:r>
            <a:r>
              <a:rPr lang="en-GB" b="0" baseline="0" dirty="0"/>
              <a:t>] and [</a:t>
            </a:r>
            <a:r>
              <a:rPr lang="en-GB" b="0" baseline="0"/>
              <a:t>b]</a:t>
            </a:r>
            <a:endParaRPr lang="en-GB" b="1" baseline="0" dirty="0"/>
          </a:p>
          <a:p>
            <a:endParaRPr lang="en-GB" b="1" baseline="0" dirty="0"/>
          </a:p>
          <a:p>
            <a:r>
              <a:rPr lang="en-GB" b="1" baseline="0" dirty="0"/>
              <a:t>Procedure:</a:t>
            </a:r>
            <a:endParaRPr lang="en-GB" b="1" dirty="0"/>
          </a:p>
          <a:p>
            <a:pPr marL="228600" indent="-228600">
              <a:buAutoNum type="arabicPeriod"/>
            </a:pPr>
            <a:r>
              <a:rPr lang="en-GB" dirty="0"/>
              <a:t>In</a:t>
            </a:r>
            <a:r>
              <a:rPr lang="en-GB" baseline="0" dirty="0"/>
              <a:t> pairs students take turns reading aloud these tongue twisters while </a:t>
            </a:r>
            <a:r>
              <a:rPr lang="en-GB" baseline="0"/>
              <a:t>the teacher </a:t>
            </a:r>
            <a:r>
              <a:rPr lang="en-GB" baseline="0" dirty="0"/>
              <a:t>circulates to monitor pronunciation.</a:t>
            </a:r>
          </a:p>
          <a:p>
            <a:pPr marL="228600" indent="-228600">
              <a:buAutoNum type="arabicPeriod"/>
            </a:pPr>
            <a:r>
              <a:rPr lang="en-GB" baseline="0" dirty="0"/>
              <a:t>Students can also be asked to give the meanings of the sentences in English before moving on</a:t>
            </a:r>
            <a:r>
              <a:rPr lang="en-GB" baseline="0"/>
              <a:t>. English </a:t>
            </a:r>
            <a:r>
              <a:rPr lang="en-GB" baseline="0" dirty="0"/>
              <a:t>translations appear on a mouse click.</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5603144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Recap</a:t>
            </a:r>
            <a:r>
              <a:rPr lang="en-GB" sz="1200" baseline="0" dirty="0"/>
              <a:t> and elicit the pronunciation of the individual </a:t>
            </a:r>
            <a:r>
              <a:rPr lang="en-GB" sz="1200" b="1" baseline="0" dirty="0"/>
              <a:t>SSC ‘</a:t>
            </a:r>
            <a:r>
              <a:rPr lang="en-GB" sz="1200" b="1" baseline="0" dirty="0">
                <a:solidFill>
                  <a:srgbClr val="115076"/>
                </a:solidFill>
                <a:latin typeface="Century Gothic" panose="020B0502020202020204" pitchFamily="34" charset="0"/>
                <a:cs typeface="Calibri" panose="020F0502020204030204" pitchFamily="34" charset="0"/>
              </a:rPr>
              <a:t>V</a:t>
            </a:r>
            <a:r>
              <a:rPr lang="en-GB" sz="1200" b="1" baseline="0" dirty="0"/>
              <a:t>’ </a:t>
            </a:r>
            <a:r>
              <a:rPr lang="en-GB" sz="1200" baseline="0" dirty="0"/>
              <a:t>and then present and practise the pronunciation of the </a:t>
            </a:r>
            <a:r>
              <a:rPr lang="en-GB" sz="1200" b="1" baseline="0" dirty="0"/>
              <a:t>source word ‘</a:t>
            </a:r>
            <a:r>
              <a:rPr lang="en-GB" sz="1200" b="1" baseline="0" dirty="0" err="1">
                <a:solidFill>
                  <a:srgbClr val="115076"/>
                </a:solidFill>
                <a:latin typeface="Century Gothic" panose="020B0502020202020204" pitchFamily="34" charset="0"/>
                <a:cs typeface="Calibri" panose="020F0502020204030204" pitchFamily="34" charset="0"/>
              </a:rPr>
              <a:t>ver</a:t>
            </a:r>
            <a:r>
              <a:rPr lang="en-GB" sz="1200"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A possible gesture for this source word would be to pretend</a:t>
            </a:r>
            <a:r>
              <a:rPr lang="en-GB" sz="1200" baseline="0" dirty="0"/>
              <a:t> to look through binoculars, as in the picture above.</a:t>
            </a:r>
            <a:endParaRPr lang="en-GB" sz="1200"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8267423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latin typeface="+mn-lt"/>
              </a:rPr>
              <a:t>Introduce</a:t>
            </a:r>
            <a:r>
              <a:rPr lang="en-GB" sz="1200" baseline="0" dirty="0">
                <a:latin typeface="+mn-lt"/>
              </a:rPr>
              <a:t> and elicit the pronunciation of the individual </a:t>
            </a:r>
            <a:r>
              <a:rPr lang="en-GB" sz="1200" b="1" baseline="0" dirty="0">
                <a:latin typeface="+mn-lt"/>
              </a:rPr>
              <a:t>SSC ‘b’ </a:t>
            </a:r>
            <a:r>
              <a:rPr lang="en-GB" sz="1200" baseline="0" dirty="0">
                <a:latin typeface="+mn-lt"/>
              </a:rPr>
              <a:t>and then present and practise the pronunciation of the </a:t>
            </a:r>
            <a:r>
              <a:rPr lang="en-GB" sz="1200" b="1" baseline="0" dirty="0">
                <a:latin typeface="+mn-lt"/>
              </a:rPr>
              <a:t>source word ‘</a:t>
            </a:r>
            <a:r>
              <a:rPr lang="en-GB" sz="1200" b="1" dirty="0" err="1">
                <a:solidFill>
                  <a:srgbClr val="115076"/>
                </a:solidFill>
                <a:latin typeface="+mn-lt"/>
                <a:cs typeface="Calibri" panose="020F0502020204030204" pitchFamily="34" charset="0"/>
              </a:rPr>
              <a:t>celebrar</a:t>
            </a:r>
            <a:r>
              <a:rPr lang="en-GB" sz="1200" b="1" baseline="0" dirty="0">
                <a:latin typeface="+mn-lt"/>
              </a:rPr>
              <a:t>’.</a:t>
            </a:r>
          </a:p>
          <a:p>
            <a:endParaRPr lang="en-GB" sz="1200" dirty="0">
              <a:latin typeface="+mn-lt"/>
            </a:endParaRPr>
          </a:p>
          <a:p>
            <a:r>
              <a:rPr lang="en-GB" sz="1200" dirty="0">
                <a:latin typeface="+mn-lt"/>
              </a:rPr>
              <a:t>A possible gesture for this source word would be to put your hands above your ahead and</a:t>
            </a:r>
            <a:r>
              <a:rPr lang="en-GB" sz="1200" baseline="0" dirty="0">
                <a:latin typeface="+mn-lt"/>
              </a:rPr>
              <a:t> dance/jump.</a:t>
            </a:r>
            <a:endParaRPr lang="en-GB" sz="1200" dirty="0">
              <a:latin typeface="+mn-lt"/>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6721686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Estimated time:</a:t>
            </a:r>
            <a:r>
              <a:rPr lang="en-US" baseline="0" dirty="0"/>
              <a:t> 7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t>Aim: </a:t>
            </a:r>
            <a:r>
              <a:rPr lang="en-US" b="0" baseline="0" dirty="0"/>
              <a:t>speaking</a:t>
            </a:r>
            <a:r>
              <a:rPr lang="en-US" b="1" baseline="0" dirty="0"/>
              <a:t> </a:t>
            </a:r>
            <a:r>
              <a:rPr lang="en-US" b="0" baseline="0" dirty="0"/>
              <a:t>practice with the [v] and [b] SSCs.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t>Procedure:</a:t>
            </a:r>
            <a:endParaRPr lang="en-US" b="1"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dirty="0"/>
              <a:t>This is a</a:t>
            </a:r>
            <a:r>
              <a:rPr lang="en-US" baseline="0" dirty="0"/>
              <a:t> game of pairs. Students have to find a matching pair of words according to the SSC ‘b’ or ‘v’ that they have in common (e.g. </a:t>
            </a:r>
            <a:r>
              <a:rPr lang="en-US" b="1" baseline="0" dirty="0" err="1"/>
              <a:t>b</a:t>
            </a:r>
            <a:r>
              <a:rPr lang="en-US" baseline="0" dirty="0" err="1"/>
              <a:t>ueno</a:t>
            </a:r>
            <a:r>
              <a:rPr lang="en-US" baseline="0" dirty="0"/>
              <a:t> + </a:t>
            </a:r>
            <a:r>
              <a:rPr lang="en-US" baseline="0" dirty="0" err="1"/>
              <a:t>li</a:t>
            </a:r>
            <a:r>
              <a:rPr lang="en-US" b="1" baseline="0" dirty="0" err="1"/>
              <a:t>b</a:t>
            </a:r>
            <a:r>
              <a:rPr lang="en-US" baseline="0" dirty="0" err="1"/>
              <a:t>ro</a:t>
            </a:r>
            <a:r>
              <a:rPr lang="en-US" baseline="0" dirty="0"/>
              <a:t> / </a:t>
            </a:r>
            <a:r>
              <a:rPr lang="en-US" b="1" baseline="0" dirty="0" err="1"/>
              <a:t>v</a:t>
            </a:r>
            <a:r>
              <a:rPr lang="en-US" baseline="0" dirty="0" err="1"/>
              <a:t>aso</a:t>
            </a:r>
            <a:r>
              <a:rPr lang="en-US" baseline="0" dirty="0"/>
              <a:t> + </a:t>
            </a:r>
            <a:r>
              <a:rPr lang="en-US" baseline="0" dirty="0" err="1"/>
              <a:t>re</a:t>
            </a:r>
            <a:r>
              <a:rPr lang="en-US" b="1" baseline="0" dirty="0" err="1"/>
              <a:t>v</a:t>
            </a:r>
            <a:r>
              <a:rPr lang="en-US" baseline="0" dirty="0" err="1"/>
              <a:t>ista</a:t>
            </a:r>
            <a:r>
              <a:rPr lang="en-US" baseline="0" dirty="0"/>
              <a:t>).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aseline="0" dirty="0"/>
              <a:t>Teachers could run this:</a:t>
            </a:r>
          </a:p>
          <a:p>
            <a:r>
              <a:rPr lang="en-US" baseline="0" dirty="0"/>
              <a:t>1a) as a whole class activity where students volunteer answers or </a:t>
            </a:r>
          </a:p>
          <a:p>
            <a:r>
              <a:rPr lang="en-US" baseline="0" dirty="0"/>
              <a:t>1b) as a team game.  Depending on the ability of the group, ‘lifelines’ could be used, such as three (for example) opportunities for students to use reference material (e.g. dictionaries or their exercise books). </a:t>
            </a:r>
          </a:p>
          <a:p>
            <a:r>
              <a:rPr lang="en-US" baseline="0" dirty="0"/>
              <a:t>or</a:t>
            </a:r>
          </a:p>
          <a:p>
            <a:r>
              <a:rPr lang="en-US" baseline="0" dirty="0"/>
              <a:t>2) in pairs/groups (a sort of </a:t>
            </a:r>
            <a:r>
              <a:rPr lang="en-US" baseline="0" dirty="0" err="1"/>
              <a:t>pelmanism</a:t>
            </a:r>
            <a:r>
              <a:rPr lang="en-US" baseline="0" dirty="0"/>
              <a:t> activity).  </a:t>
            </a:r>
          </a:p>
          <a:p>
            <a:r>
              <a:rPr lang="en-US" baseline="0" dirty="0"/>
              <a:t>This could be done after the teacher models this with the whole class (as above) or pairs could go straight into it to challenge higher attaining groups. </a:t>
            </a:r>
          </a:p>
          <a:p>
            <a:r>
              <a:rPr lang="en-US" baseline="0" dirty="0"/>
              <a:t>Each pair/group of students would receive a set of the cards with the Spanish on one side and the English on the other (available as a Word doc). Students should lay the cards down on the desk with the English word facing up.  Students take it in turns.  Person A says the Spanish for a word then turns over the card to see if is correct.  If correct the student chooses a matching word with the same SSC, again saying the word in Spanish and then turning over the card to reveal the answer.  If a match is made, student A keeps the pair.  If a match is not made, student A turns the cards back over and leaves the cards where they are.  Whether correct or incorrect, play passes to person B, taking it in turns to find a match.  The player with the most pairs at the end wins.</a:t>
            </a:r>
          </a:p>
          <a:p>
            <a:endParaRPr lang="en-US" baseline="0" dirty="0"/>
          </a:p>
          <a:p>
            <a:r>
              <a:rPr lang="en-US" baseline="0" dirty="0"/>
              <a:t>Differentiation:</a:t>
            </a:r>
          </a:p>
          <a:p>
            <a:r>
              <a:rPr lang="en-US" baseline="0" dirty="0"/>
              <a:t>If teachers feel that their students need preparation time ahead of this activity, students could be asked to look back through their exercise/vocab books (in pairs or groups of 4) and identify all the words they have learnt up to now that contain a ’b’ or a ‘v.’  If literacy would be a barrier here, teachers could use the flashcards provided as a word document with the English on one side and Spanish on the other.  Students in pairs/groups could quickly classify them into  ‘v’ or ‘b’ and spend 2 minutes testing each other </a:t>
            </a:r>
            <a:r>
              <a:rPr lang="en-US" baseline="0" dirty="0" err="1"/>
              <a:t>Sp</a:t>
            </a:r>
            <a:r>
              <a:rPr lang="en-US" baseline="0" dirty="0" err="1">
                <a:sym typeface="Wingdings" panose="05000000000000000000" pitchFamily="2" charset="2"/>
              </a:rPr>
              <a:t></a:t>
            </a:r>
            <a:r>
              <a:rPr lang="en-US" baseline="0" dirty="0" err="1"/>
              <a:t>Eng</a:t>
            </a:r>
            <a:r>
              <a:rPr lang="en-US" baseline="0" dirty="0"/>
              <a:t> then </a:t>
            </a:r>
            <a:r>
              <a:rPr lang="en-US" baseline="0" dirty="0" err="1"/>
              <a:t>Eng</a:t>
            </a:r>
            <a:r>
              <a:rPr lang="en-US" baseline="0" dirty="0"/>
              <a:t> </a:t>
            </a:r>
            <a:r>
              <a:rPr lang="en-US" baseline="0" dirty="0">
                <a:sym typeface="Wingdings" panose="05000000000000000000" pitchFamily="2" charset="2"/>
              </a:rPr>
              <a:t> </a:t>
            </a:r>
            <a:r>
              <a:rPr lang="en-US" baseline="0" dirty="0" err="1">
                <a:sym typeface="Wingdings" panose="05000000000000000000" pitchFamily="2" charset="2"/>
              </a:rPr>
              <a:t>Sp</a:t>
            </a:r>
            <a:r>
              <a:rPr lang="en-US" baseline="0" dirty="0">
                <a:sym typeface="Wingdings" panose="05000000000000000000" pitchFamily="2" charset="2"/>
              </a:rPr>
              <a:t> to embed the meanings and reinforce the sound spelling correspondence in order to have a greater chance of succeeding with the task described above.</a:t>
            </a:r>
          </a:p>
          <a:p>
            <a:endParaRPr lang="en-US" baseline="0" dirty="0">
              <a:sym typeface="Wingdings" panose="05000000000000000000" pitchFamily="2" charset="2"/>
            </a:endParaRPr>
          </a:p>
          <a:p>
            <a:r>
              <a:rPr lang="en-US" b="1" baseline="0" dirty="0">
                <a:sym typeface="Wingdings" panose="05000000000000000000" pitchFamily="2" charset="2"/>
              </a:rPr>
              <a:t>Notes:</a:t>
            </a:r>
          </a:p>
          <a:p>
            <a:r>
              <a:rPr lang="en-US" baseline="0" dirty="0"/>
              <a:t>These are not the source/cluster words but rather previously taught vocabulary from vocab sets up to 3.2.4. </a:t>
            </a: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8192983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sz="1200" b="1" dirty="0"/>
          </a:p>
        </p:txBody>
      </p:sp>
      <p:sp>
        <p:nvSpPr>
          <p:cNvPr id="4" name="Slide Number Placeholder 3"/>
          <p:cNvSpPr>
            <a:spLocks noGrp="1"/>
          </p:cNvSpPr>
          <p:nvPr>
            <p:ph type="sldNum" sz="quarter" idx="10"/>
          </p:nvPr>
        </p:nvSpPr>
        <p:spPr/>
        <p:txBody>
          <a:bodyPr/>
          <a:lstStyle/>
          <a:p>
            <a:fld id="{672843D9-4757-4631-B0CD-BAA271821DF5}" type="slidenum">
              <a:rPr lang="en-GB" smtClean="0"/>
              <a:t>38</a:t>
            </a:fld>
            <a:endParaRPr lang="en-GB"/>
          </a:p>
        </p:txBody>
      </p:sp>
    </p:spTree>
    <p:extLst>
      <p:ext uri="{BB962C8B-B14F-4D97-AF65-F5344CB8AC3E}">
        <p14:creationId xmlns:p14="http://schemas.microsoft.com/office/powerpoint/2010/main" val="42815952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Phonics</a:t>
            </a:r>
            <a:br>
              <a:rPr lang="en-US" sz="1200" b="1" kern="1200" dirty="0">
                <a:solidFill>
                  <a:schemeClr val="tx1"/>
                </a:solidFill>
                <a:effectLst/>
                <a:latin typeface="+mn-lt"/>
                <a:ea typeface="+mn-ea"/>
                <a:cs typeface="+mn-cs"/>
              </a:rPr>
            </a:br>
            <a:br>
              <a:rPr lang="en-US" sz="1200" b="1"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Timing: </a:t>
            </a:r>
            <a:r>
              <a:rPr lang="en-US" sz="1200" b="0" kern="1200" dirty="0">
                <a:solidFill>
                  <a:schemeClr val="tx1"/>
                </a:solidFill>
                <a:effectLst/>
                <a:latin typeface="+mn-lt"/>
                <a:ea typeface="+mn-ea"/>
                <a:cs typeface="+mn-cs"/>
              </a:rPr>
              <a:t>6 minutes</a:t>
            </a:r>
          </a:p>
          <a:p>
            <a:endParaRPr lang="en-US" b="1" dirty="0"/>
          </a:p>
          <a:p>
            <a:r>
              <a:rPr lang="en-US" b="1" dirty="0"/>
              <a:t>Aim: </a:t>
            </a:r>
            <a:r>
              <a:rPr lang="en-US" dirty="0"/>
              <a:t>to consolidate understanding of SSCs [b]</a:t>
            </a:r>
            <a:r>
              <a:rPr lang="en-US" baseline="0" dirty="0"/>
              <a:t> &amp;</a:t>
            </a:r>
            <a:r>
              <a:rPr lang="en-US" dirty="0"/>
              <a:t> [v]</a:t>
            </a:r>
            <a:r>
              <a:rPr lang="en-US" baseline="0" dirty="0"/>
              <a:t> and to consolidate understanding of vocabulary (a</a:t>
            </a:r>
            <a:r>
              <a:rPr lang="en-US" dirty="0"/>
              <a:t>s there is no juxtaposition of SSCs, </a:t>
            </a:r>
            <a:r>
              <a:rPr lang="en-GB" sz="1200" kern="1200" dirty="0">
                <a:solidFill>
                  <a:schemeClr val="tx1"/>
                </a:solidFill>
                <a:effectLst/>
                <a:latin typeface="+mn-lt"/>
                <a:ea typeface="+mn-ea"/>
                <a:cs typeface="+mn-cs"/>
              </a:rPr>
              <a:t>previously taught vocabulary is used in this activity).</a:t>
            </a:r>
            <a:endParaRPr lang="en-US" dirty="0"/>
          </a:p>
          <a:p>
            <a:endParaRPr lang="en-US" dirty="0"/>
          </a:p>
          <a:p>
            <a:r>
              <a:rPr lang="en-US" b="1" dirty="0"/>
              <a:t>Procedure:</a:t>
            </a:r>
            <a:br>
              <a:rPr lang="en-US" dirty="0"/>
            </a:br>
            <a:r>
              <a:rPr lang="en-US" dirty="0"/>
              <a:t>1. Students listen to each recording and write the words with the sounds [b] and [v] in the corresponding column.</a:t>
            </a:r>
            <a:br>
              <a:rPr lang="en-US" dirty="0"/>
            </a:br>
            <a:r>
              <a:rPr lang="en-US" dirty="0"/>
              <a:t>2. Students listen again and write the meaning of the full sentence in English.</a:t>
            </a:r>
          </a:p>
          <a:p>
            <a:endParaRPr lang="en-US" b="1" dirty="0"/>
          </a:p>
          <a:p>
            <a:r>
              <a:rPr lang="en-US" b="1" dirty="0"/>
              <a:t>Transcript:</a:t>
            </a:r>
            <a:endParaRPr lang="en-US" b="0" dirty="0"/>
          </a:p>
          <a:p>
            <a:pPr marL="228600" indent="-228600">
              <a:buAutoNum type="arabicPeriod"/>
            </a:pPr>
            <a:r>
              <a:rPr lang="es-GB" b="0" dirty="0">
                <a:effectLst/>
              </a:rPr>
              <a:t>Olvidó enviar los billetes.</a:t>
            </a:r>
          </a:p>
          <a:p>
            <a:pPr marL="228600" indent="-228600">
              <a:buAutoNum type="arabicPeriod"/>
            </a:pPr>
            <a:r>
              <a:rPr lang="es-GB" b="0" dirty="0">
                <a:effectLst/>
              </a:rPr>
              <a:t>Aprovechas las vacaciones para viajar.</a:t>
            </a:r>
          </a:p>
          <a:p>
            <a:pPr marL="228600" indent="-228600">
              <a:buAutoNum type="arabicPeriod"/>
            </a:pPr>
            <a:r>
              <a:rPr lang="es-GB" b="0" dirty="0">
                <a:effectLst/>
              </a:rPr>
              <a:t>Vende veinte bebidas.</a:t>
            </a:r>
          </a:p>
          <a:p>
            <a:pPr marL="228600" indent="-228600">
              <a:buAutoNum type="arabicPeriod"/>
            </a:pPr>
            <a:r>
              <a:rPr lang="es-GB" dirty="0">
                <a:effectLst/>
              </a:rPr>
              <a:t>Debo saber la verdad.</a:t>
            </a:r>
          </a:p>
          <a:p>
            <a:pPr marL="228600" indent="-228600">
              <a:buAutoNum type="arabicPeriod"/>
            </a:pPr>
            <a:r>
              <a:rPr lang="es-GB" dirty="0">
                <a:effectLst/>
              </a:rPr>
              <a:t>Va a ver a su novia en el viaje.</a:t>
            </a:r>
          </a:p>
          <a:p>
            <a:pPr marL="228600" indent="-228600">
              <a:buAutoNum type="arabicPeriod"/>
            </a:pPr>
            <a:r>
              <a:rPr lang="es-GB" dirty="0">
                <a:effectLst/>
              </a:rPr>
              <a:t>La lluvia en verano da rabia.</a:t>
            </a:r>
            <a:endParaRPr lang="en-GB" dirty="0">
              <a:effectLst/>
            </a:endParaRPr>
          </a:p>
          <a:p>
            <a:pPr marL="228600" indent="-228600">
              <a:buAutoNum type="arabicPeriod"/>
            </a:pPr>
            <a:endParaRPr lang="en-GB" dirty="0">
              <a:effectLst/>
            </a:endParaRPr>
          </a:p>
          <a:p>
            <a:pPr marL="0" indent="0">
              <a:buNone/>
            </a:pPr>
            <a:r>
              <a:rPr lang="en-GB" b="1" dirty="0">
                <a:effectLst/>
              </a:rPr>
              <a:t>Note: </a:t>
            </a:r>
            <a:r>
              <a:rPr lang="en-GB" b="0" dirty="0">
                <a:effectLst/>
              </a:rPr>
              <a:t>an</a:t>
            </a:r>
            <a:r>
              <a:rPr lang="en-GB" b="0" baseline="0" dirty="0">
                <a:effectLst/>
              </a:rPr>
              <a:t> additional translation is provided for ‘aprovechar’. The word has so far only been taught as ‘make the most of’, but in this context it would work well with ‘take advantage of’.</a:t>
            </a:r>
            <a:endParaRPr lang="es-GB" b="1" dirty="0">
              <a:effectLst/>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816185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Repeat</a:t>
            </a:r>
            <a:r>
              <a:rPr lang="en-GB" baseline="0" dirty="0"/>
              <a:t> the sound and elicit the source word.</a:t>
            </a: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4053773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a:t>
            </a:r>
            <a:r>
              <a:rPr lang="en-GB" b="0" dirty="0"/>
              <a:t>5 mins</a:t>
            </a:r>
          </a:p>
          <a:p>
            <a:endParaRPr lang="en-GB" b="1" dirty="0"/>
          </a:p>
          <a:p>
            <a:r>
              <a:rPr lang="en-GB" b="1" dirty="0"/>
              <a:t>Aim: </a:t>
            </a:r>
            <a:r>
              <a:rPr lang="en-GB" dirty="0"/>
              <a:t>to practise SSCs [b] and [v]</a:t>
            </a:r>
            <a:r>
              <a:rPr lang="en-GB" baseline="0" dirty="0"/>
              <a:t> in paired speaking and listening</a:t>
            </a:r>
          </a:p>
          <a:p>
            <a:endParaRPr lang="en-GB" baseline="0" dirty="0"/>
          </a:p>
          <a:p>
            <a:r>
              <a:rPr lang="en-GB" b="1" dirty="0"/>
              <a:t>Procedure:</a:t>
            </a:r>
          </a:p>
          <a:p>
            <a:pPr marL="228600" indent="-228600">
              <a:buAutoNum type="arabicPeriod"/>
            </a:pPr>
            <a:r>
              <a:rPr lang="en-GB" dirty="0"/>
              <a:t>Student A reads out the words on the list, one by one.</a:t>
            </a:r>
          </a:p>
          <a:p>
            <a:pPr marL="228600" indent="-228600">
              <a:buAutoNum type="arabicPeriod"/>
            </a:pPr>
            <a:r>
              <a:rPr lang="en-GB" baseline="0" dirty="0"/>
              <a:t>Student B listens and writes them down in the correct column depending on their spelling.</a:t>
            </a:r>
          </a:p>
          <a:p>
            <a:pPr marL="228600" indent="-228600">
              <a:buAutoNum type="arabicPeriod"/>
            </a:pPr>
            <a:r>
              <a:rPr lang="en-GB" baseline="0" dirty="0"/>
              <a:t>Students swap roles.</a:t>
            </a:r>
          </a:p>
          <a:p>
            <a:pPr marL="228600" indent="-228600">
              <a:buAutoNum type="arabicPeriod"/>
            </a:pPr>
            <a:r>
              <a:rPr lang="en-GB" baseline="0" dirty="0"/>
              <a:t>To check understanding, teachers can ask for oral translation of the words into English during feedback.</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1604456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b="1" baseline="0" dirty="0"/>
              <a:t>Speaking cards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1655124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Speaking cards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1748862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b="1" baseline="0" dirty="0"/>
              <a:t>ANSWER SLIDE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0225703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ANSWER SLIDE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2635210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sz="1200" b="1" dirty="0"/>
          </a:p>
        </p:txBody>
      </p:sp>
      <p:sp>
        <p:nvSpPr>
          <p:cNvPr id="4" name="Slide Number Placeholder 3"/>
          <p:cNvSpPr>
            <a:spLocks noGrp="1"/>
          </p:cNvSpPr>
          <p:nvPr>
            <p:ph type="sldNum" sz="quarter" idx="10"/>
          </p:nvPr>
        </p:nvSpPr>
        <p:spPr/>
        <p:txBody>
          <a:bodyPr/>
          <a:lstStyle/>
          <a:p>
            <a:fld id="{672843D9-4757-4631-B0CD-BAA271821DF5}" type="slidenum">
              <a:rPr lang="en-GB" smtClean="0"/>
              <a:t>45</a:t>
            </a:fld>
            <a:endParaRPr lang="en-GB"/>
          </a:p>
        </p:txBody>
      </p:sp>
    </p:spTree>
    <p:extLst>
      <p:ext uri="{BB962C8B-B14F-4D97-AF65-F5344CB8AC3E}">
        <p14:creationId xmlns:p14="http://schemas.microsoft.com/office/powerpoint/2010/main" val="5100841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GB" b="1" dirty="0"/>
              <a:t>Timing</a:t>
            </a:r>
            <a:r>
              <a:rPr lang="es-GB" dirty="0"/>
              <a:t>: 5 minutes</a:t>
            </a:r>
          </a:p>
          <a:p>
            <a:endParaRPr lang="es-GB" dirty="0"/>
          </a:p>
          <a:p>
            <a:r>
              <a:rPr lang="es-GB" b="1" dirty="0"/>
              <a:t>Aim</a:t>
            </a:r>
            <a:r>
              <a:rPr lang="es-GB" dirty="0"/>
              <a:t>: to recognise the sound for letters ‘b’ and ‘v’.</a:t>
            </a:r>
          </a:p>
          <a:p>
            <a:endParaRPr lang="es-GB" dirty="0"/>
          </a:p>
          <a:p>
            <a:r>
              <a:rPr lang="es-GB" b="1" dirty="0"/>
              <a:t>Procedure</a:t>
            </a:r>
            <a:r>
              <a:rPr lang="es-GB" dirty="0"/>
              <a:t>:</a:t>
            </a:r>
          </a:p>
          <a:p>
            <a:pPr marL="228600" indent="-228600">
              <a:buAutoNum type="arabicPeriod"/>
            </a:pPr>
            <a:r>
              <a:rPr lang="es-GB" dirty="0"/>
              <a:t>Students listen to each phrase contaning the letters ‘b’ and ‘v’ and tally the number of times they hear the sound.</a:t>
            </a:r>
          </a:p>
          <a:p>
            <a:pPr marL="228600" indent="-228600">
              <a:buAutoNum type="arabicPeriod"/>
            </a:pPr>
            <a:r>
              <a:rPr lang="es-GB" dirty="0"/>
              <a:t>Students listen to each phrase again and write the missing words.</a:t>
            </a:r>
          </a:p>
          <a:p>
            <a:pPr marL="228600" indent="-228600">
              <a:buAutoNum type="arabicPeriod"/>
            </a:pPr>
            <a:r>
              <a:rPr lang="es-GB" dirty="0"/>
              <a:t>Teacher shows the answers one by one.</a:t>
            </a:r>
          </a:p>
          <a:p>
            <a:pPr marL="228600" indent="-228600">
              <a:buAutoNum type="arabicPeriod"/>
            </a:pPr>
            <a:endParaRPr lang="es-GB" dirty="0"/>
          </a:p>
          <a:p>
            <a:pPr marL="0" indent="0">
              <a:buNone/>
            </a:pPr>
            <a:r>
              <a:rPr lang="es-GB" b="1" dirty="0"/>
              <a:t>Transcript</a:t>
            </a:r>
            <a:r>
              <a:rPr lang="es-GB" dirty="0"/>
              <a:t>:</a:t>
            </a:r>
          </a:p>
          <a:p>
            <a:pPr marL="228600" indent="-228600">
              <a:buAutoNum type="arabicPeriod"/>
            </a:pPr>
            <a:r>
              <a:rPr lang="es-GB" dirty="0"/>
              <a:t>Las chicas jóvenes quieren ver un partido.</a:t>
            </a:r>
            <a:endParaRPr lang="es-ES"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s-ES" sz="1200" dirty="0">
                <a:solidFill>
                  <a:schemeClr val="accent5">
                    <a:lumMod val="50000"/>
                  </a:schemeClr>
                </a:solidFill>
              </a:rPr>
              <a:t>Está buscando aventuras en el bosque.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s-ES" sz="1200" dirty="0">
                <a:solidFill>
                  <a:schemeClr val="accent5">
                    <a:lumMod val="50000"/>
                  </a:schemeClr>
                </a:solidFill>
              </a:rPr>
              <a:t>Está viajando en barco a través del Mar Mediterráneo.</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s-ES" sz="1200" dirty="0">
                <a:solidFill>
                  <a:schemeClr val="accent5">
                    <a:lumMod val="50000"/>
                  </a:schemeClr>
                </a:solidFill>
              </a:rPr>
              <a:t>Envía un mensaje en una botella.</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s-ES" sz="1200" dirty="0">
                <a:solidFill>
                  <a:schemeClr val="accent5">
                    <a:lumMod val="50000"/>
                  </a:schemeClr>
                </a:solidFill>
              </a:rPr>
              <a:t>Quiere grabar un vídeo de la boda.</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s-GB" sz="1200" dirty="0">
              <a:solidFill>
                <a:schemeClr val="accent5">
                  <a:lumMod val="50000"/>
                </a:schemeClr>
              </a:solidFill>
            </a:endParaRPr>
          </a:p>
          <a:p>
            <a:pPr marL="228600" indent="-228600">
              <a:buAutoNum type="arabicPeriod"/>
            </a:pPr>
            <a:endParaRPr lang="es-GB"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5A7CE6-FC2E-5844-8E3C-E71D91EF3FB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1258106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[1/2]</a:t>
            </a:r>
          </a:p>
          <a:p>
            <a:r>
              <a:rPr lang="en-US" b="1" dirty="0"/>
              <a:t>Timing</a:t>
            </a:r>
            <a:r>
              <a:rPr lang="en-US" b="0" dirty="0"/>
              <a:t>: 5 minutes</a:t>
            </a:r>
          </a:p>
          <a:p>
            <a:endParaRPr lang="en-US" b="1" dirty="0"/>
          </a:p>
          <a:p>
            <a:r>
              <a:rPr lang="en-US" b="1" dirty="0"/>
              <a:t>Aim: </a:t>
            </a:r>
            <a:r>
              <a:rPr lang="en-US" b="0" dirty="0"/>
              <a:t>a paired read aloud and transcription task to practise</a:t>
            </a:r>
            <a:r>
              <a:rPr lang="en-US" b="0" baseline="0" dirty="0"/>
              <a:t> oral production and recognition of words containing the SSCs [v] and [b] at text level.</a:t>
            </a:r>
            <a:endParaRPr lang="en-US" b="0" dirty="0"/>
          </a:p>
          <a:p>
            <a:endParaRPr lang="en-US" b="1" dirty="0"/>
          </a:p>
          <a:p>
            <a:r>
              <a:rPr lang="en-US" b="1" dirty="0"/>
              <a:t>Procedure:</a:t>
            </a:r>
          </a:p>
          <a:p>
            <a:r>
              <a:rPr lang="en-US" b="0" dirty="0"/>
              <a:t>1. Ask the students</a:t>
            </a:r>
            <a:r>
              <a:rPr lang="en-US" b="0" baseline="0" dirty="0"/>
              <a:t> to read the instructions and check their understanding.  At this point, advise student B to turn away from the board.</a:t>
            </a:r>
            <a:endParaRPr lang="en-US" b="0" dirty="0"/>
          </a:p>
          <a:p>
            <a:r>
              <a:rPr lang="en-US" b="0" dirty="0"/>
              <a:t>2. Click to bring up the text for</a:t>
            </a:r>
            <a:r>
              <a:rPr lang="en-US" b="0" baseline="0" dirty="0"/>
              <a:t> student A. </a:t>
            </a:r>
            <a:endParaRPr lang="en-US" b="0" dirty="0"/>
          </a:p>
          <a:p>
            <a:r>
              <a:rPr lang="en-US" b="0" dirty="0"/>
              <a:t>3. Student</a:t>
            </a:r>
            <a:r>
              <a:rPr lang="en-US" b="0" baseline="0" dirty="0"/>
              <a:t> A reads the text to student B who writes all the words containing SSC [v] or [b] .</a:t>
            </a:r>
          </a:p>
          <a:p>
            <a:r>
              <a:rPr lang="en-US" b="0" baseline="0" dirty="0"/>
              <a:t>4. Click again to hide the text that was just used.</a:t>
            </a:r>
            <a:endParaRPr lang="en-US" b="0" dirty="0"/>
          </a:p>
          <a:p>
            <a:r>
              <a:rPr lang="en-US" b="0" dirty="0"/>
              <a:t>5. Students then swap roles</a:t>
            </a:r>
            <a:r>
              <a:rPr lang="en-US" b="0" baseline="0" dirty="0"/>
              <a:t>.</a:t>
            </a:r>
            <a:endParaRPr lang="en-US" b="0" dirty="0"/>
          </a:p>
          <a:p>
            <a:r>
              <a:rPr lang="en-US" b="0" dirty="0"/>
              <a:t>6. Teachers can use the answer</a:t>
            </a:r>
            <a:r>
              <a:rPr lang="en-US" b="0" baseline="0" dirty="0"/>
              <a:t> slide (next slide) to bring the activity to a close. Elicit the meanings of the target words in English.</a:t>
            </a:r>
          </a:p>
          <a:p>
            <a:r>
              <a:rPr lang="en-US" b="0" baseline="0" dirty="0"/>
              <a:t>7. Teachers may also want to ask students to consider the meanings of the texts as a whole before moving on.  Give pairs a minute per text and then take feedback.</a:t>
            </a:r>
          </a:p>
          <a:p>
            <a:endParaRPr lang="en-US" b="0" baseline="0" dirty="0"/>
          </a:p>
          <a:p>
            <a:r>
              <a:rPr lang="en-US" b="1" baseline="0" dirty="0"/>
              <a:t>Frequency of unknown vocabulary:</a:t>
            </a:r>
          </a:p>
          <a:p>
            <a:r>
              <a:rPr lang="en-US" b="0" baseline="0" dirty="0" err="1"/>
              <a:t>pizarra</a:t>
            </a:r>
            <a:r>
              <a:rPr lang="en-US" b="0" baseline="0" dirty="0"/>
              <a:t> [&gt;5000]</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6938927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sz="1200" b="1" dirty="0"/>
              <a:t>[2/2]</a:t>
            </a:r>
          </a:p>
          <a:p>
            <a:r>
              <a:rPr lang="en-GB" sz="1200" b="0" dirty="0"/>
              <a:t>Answer</a:t>
            </a:r>
            <a:r>
              <a:rPr lang="en-GB" sz="1200" b="0" baseline="0" dirty="0"/>
              <a:t> slide.</a:t>
            </a:r>
            <a:endParaRPr lang="en-GB" sz="1200"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455037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Repeat</a:t>
            </a:r>
            <a:r>
              <a:rPr lang="en-GB" baseline="0" dirty="0"/>
              <a:t> the sound and elicit the source word.</a:t>
            </a: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32673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Introduce</a:t>
            </a:r>
            <a:r>
              <a:rPr lang="en-GB" baseline="0" dirty="0"/>
              <a:t> and elicit the pronunciation of the </a:t>
            </a:r>
            <a:r>
              <a:rPr lang="en-GB" b="1" baseline="0" dirty="0"/>
              <a:t>individual SSC ‘</a:t>
            </a:r>
            <a:r>
              <a:rPr lang="en-GB" b="1" baseline="0" dirty="0" err="1"/>
              <a:t>gi</a:t>
            </a:r>
            <a:r>
              <a:rPr lang="en-GB" b="1" baseline="0" dirty="0"/>
              <a:t>’ </a:t>
            </a:r>
            <a:r>
              <a:rPr lang="en-GB" baseline="0" dirty="0"/>
              <a:t>and then the </a:t>
            </a:r>
            <a:r>
              <a:rPr lang="en-GB" b="1" baseline="0" dirty="0"/>
              <a:t>source</a:t>
            </a:r>
            <a:r>
              <a:rPr lang="en-GB" baseline="0" dirty="0"/>
              <a:t> word again (with gesture, if using).</a:t>
            </a:r>
            <a:br>
              <a:rPr lang="en-GB" baseline="0" dirty="0"/>
            </a:br>
            <a:r>
              <a:rPr lang="en-GB" baseline="0" dirty="0"/>
              <a:t>Then present and elicit the pronunciation of the five </a:t>
            </a:r>
            <a:r>
              <a:rPr lang="en-GB" b="1" baseline="0" dirty="0"/>
              <a:t>cluster</a:t>
            </a:r>
            <a:r>
              <a:rPr lang="en-GB" baseline="0" dirty="0"/>
              <a:t> words.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830907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the images, students focus this time again closely on the SSC and the cluster</a:t>
            </a:r>
            <a:r>
              <a:rPr lang="en-GB" baseline="0" dirty="0"/>
              <a:t> words.</a:t>
            </a:r>
            <a:endParaRPr lang="en-GB" sz="1200" kern="1200" dirty="0">
              <a:solidFill>
                <a:schemeClr val="tx1"/>
              </a:solidFill>
              <a:effectLst/>
              <a:ea typeface="+mn-ea"/>
              <a:cs typeface="+mn-cs"/>
            </a:endParaRP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795187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the images or sound, students have to pronounce the words themselves.</a:t>
            </a:r>
            <a:endParaRPr lang="en-GB" sz="1200" kern="1200" dirty="0">
              <a:solidFill>
                <a:schemeClr val="tx1"/>
              </a:solidFill>
              <a:effectLst/>
              <a:ea typeface="+mn-ea"/>
              <a:cs typeface="+mn-cs"/>
            </a:endParaRP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547410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Introduce</a:t>
            </a:r>
            <a:r>
              <a:rPr lang="en-GB" baseline="0" dirty="0"/>
              <a:t> and elicit the pronunciation of the individual </a:t>
            </a:r>
            <a:r>
              <a:rPr lang="en-GB" b="1" baseline="0" dirty="0"/>
              <a:t>SSC ‘b’ </a:t>
            </a:r>
            <a:r>
              <a:rPr lang="en-GB" baseline="0" dirty="0"/>
              <a:t>and then present and practise the pronunciation of the </a:t>
            </a:r>
            <a:r>
              <a:rPr lang="en-GB" b="1" baseline="0" dirty="0"/>
              <a:t>source word ‘</a:t>
            </a:r>
            <a:r>
              <a:rPr lang="en-GB" sz="9600" b="1" dirty="0" err="1">
                <a:solidFill>
                  <a:srgbClr val="115076"/>
                </a:solidFill>
                <a:latin typeface="Century Gothic" panose="020B0502020202020204" pitchFamily="34" charset="0"/>
                <a:cs typeface="Calibri" panose="020F0502020204030204" pitchFamily="34" charset="0"/>
              </a:rPr>
              <a:t>celebrar</a:t>
            </a:r>
            <a:r>
              <a:rPr lang="en-GB" b="1" baseline="0" dirty="0"/>
              <a:t>’.</a:t>
            </a:r>
          </a:p>
          <a:p>
            <a:endParaRPr lang="en-GB" dirty="0"/>
          </a:p>
          <a:p>
            <a:r>
              <a:rPr lang="en-GB" dirty="0"/>
              <a:t>A possible gesture for this source word would be to put your hands above your ahead and</a:t>
            </a:r>
            <a:r>
              <a:rPr lang="en-GB" baseline="0" dirty="0"/>
              <a:t> dance/jump</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513155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0838596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958115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620002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17905522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781688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5010598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19775344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2109203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412671634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10/08/2022</a:t>
            </a:fld>
            <a:endParaRPr lang="en-GB" dirty="0">
              <a:solidFill>
                <a:prstClr val="black"/>
              </a:solidFill>
            </a:endParaRPr>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12878924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10/08/2022</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6562362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379078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10/08/2022</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58487526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10/08/2022</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51192841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10/08/2022</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93715050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324639164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20937125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239144442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8709066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16048757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81928831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781858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383708159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345891288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370378834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06660447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62949176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Tw Cen MT" panose="020B0602020104020603"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Tw Cen MT" panose="020B06020201040206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370512319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72853268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47329161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29095962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02872963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41100229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179843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10/08/2022</a:t>
            </a:fld>
            <a:endParaRPr lang="en-GB"/>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p>
            <a:endParaRPr lang="en-GB"/>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235529851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10/08/2022</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58142947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10/08/2022</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91718685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10/08/2022</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281249164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10/08/2022</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258857559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146043549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6172826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363573363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25103350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637997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0134352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414172840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1553197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2148986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41994987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69799407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3258892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TextBox 2">
            <a:extLst>
              <a:ext uri="{FF2B5EF4-FFF2-40B4-BE49-F238E27FC236}">
                <a16:creationId xmlns:a16="http://schemas.microsoft.com/office/drawing/2014/main" id="{A586DACE-91D4-F84C-BC79-BE1BB5A5CA8D}"/>
              </a:ext>
            </a:extLst>
          </p:cNvPr>
          <p:cNvSpPr txBox="1"/>
          <p:nvPr userDrawn="1"/>
        </p:nvSpPr>
        <p:spPr>
          <a:xfrm>
            <a:off x="838200" y="1923393"/>
            <a:ext cx="6035566" cy="461665"/>
          </a:xfrm>
          <a:prstGeom prst="rect">
            <a:avLst/>
          </a:prstGeom>
          <a:noFill/>
        </p:spPr>
        <p:txBody>
          <a:bodyPr wrap="square" rtlCol="0">
            <a:spAutoFit/>
          </a:bodyPr>
          <a:lstStyle/>
          <a:p>
            <a:r>
              <a:rPr lang="en-US" sz="2400" dirty="0">
                <a:solidFill>
                  <a:schemeClr val="accent5">
                    <a:lumMod val="50000"/>
                  </a:schemeClr>
                </a:solidFill>
              </a:rPr>
              <a:t>Text</a:t>
            </a:r>
          </a:p>
        </p:txBody>
      </p:sp>
    </p:spTree>
    <p:extLst>
      <p:ext uri="{BB962C8B-B14F-4D97-AF65-F5344CB8AC3E}">
        <p14:creationId xmlns:p14="http://schemas.microsoft.com/office/powerpoint/2010/main" val="15317693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94183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6874760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3767452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6" Type="http://schemas.openxmlformats.org/officeDocument/2006/relationships/hyperlink" Target="about:blank" TargetMode="Externa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3.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jp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4.jp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6" Type="http://schemas.openxmlformats.org/officeDocument/2006/relationships/hyperlink" Target="https://creativecommons.org/licenses/by-nc-sa/4.0/" TargetMode="Externa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image" Target="../media/image3.png"/><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image" Target="../media/image2.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1.jp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4" name="Text Placeholder 3">
            <a:extLst>
              <a:ext uri="{FF2B5EF4-FFF2-40B4-BE49-F238E27FC236}">
                <a16:creationId xmlns:a16="http://schemas.microsoft.com/office/drawing/2014/main" id="{2C4B177A-FB9B-624B-90F1-42CB20E9EC0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59962659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485120" y="-61459"/>
            <a:ext cx="1627856" cy="563137"/>
          </a:xfrm>
          <a:prstGeom prst="rect">
            <a:avLst/>
          </a:prstGeom>
        </p:spPr>
      </p:pic>
      <p:pic>
        <p:nvPicPr>
          <p:cNvPr id="7" name="Picture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 y="0"/>
            <a:ext cx="4775200" cy="417830"/>
          </a:xfrm>
          <a:prstGeom prst="rect">
            <a:avLst/>
          </a:prstGeom>
        </p:spPr>
      </p:pic>
      <p:sp>
        <p:nvSpPr>
          <p:cNvPr id="4" name="Rectangle 3"/>
          <p:cNvSpPr/>
          <p:nvPr userDrawn="1"/>
        </p:nvSpPr>
        <p:spPr>
          <a:xfrm>
            <a:off x="9088583" y="6572243"/>
            <a:ext cx="8434647" cy="430887"/>
          </a:xfrm>
          <a:prstGeom prst="rect">
            <a:avLst/>
          </a:prstGeom>
        </p:spPr>
        <p:txBody>
          <a:bodyPr wrap="square">
            <a:spAutoFit/>
          </a:bodyPr>
          <a:lstStyle/>
          <a:p>
            <a:r>
              <a:rPr lang="en-GB" sz="1100" dirty="0">
                <a:solidFill>
                  <a:srgbClr val="002060"/>
                </a:solidFill>
                <a:latin typeface="Century Gothic" panose="020B0502020202020204" pitchFamily="34" charset="0"/>
              </a:rPr>
              <a:t>Material</a:t>
            </a:r>
            <a:r>
              <a:rPr lang="en-GB" sz="1100" dirty="0">
                <a:solidFill>
                  <a:srgbClr val="002060"/>
                </a:solidFill>
                <a:latin typeface="Arial" panose="020B0604020202020204" pitchFamily="34" charset="0"/>
              </a:rPr>
              <a:t> </a:t>
            </a:r>
            <a:r>
              <a:rPr lang="en-GB" sz="1100" dirty="0">
                <a:solidFill>
                  <a:srgbClr val="002060"/>
                </a:solidFill>
                <a:latin typeface="Century Gothic" panose="020B0502020202020204" pitchFamily="34" charset="0"/>
              </a:rPr>
              <a:t>licensed as </a:t>
            </a:r>
            <a:r>
              <a:rPr lang="en-GB" sz="1100" b="1" u="sng" dirty="0">
                <a:solidFill>
                  <a:srgbClr val="FFFFFF"/>
                </a:solidFill>
                <a:latin typeface="Century Gothic" panose="020B0502020202020204" pitchFamily="34" charset="0"/>
                <a:hlinkClick r:id="rId16"/>
              </a:rPr>
              <a:t>CC BY-NC-SA 4.0</a:t>
            </a:r>
            <a:br>
              <a:rPr lang="en-GB" sz="1100" dirty="0">
                <a:solidFill>
                  <a:prstClr val="black"/>
                </a:solidFill>
                <a:latin typeface="Century Gothic" panose="020B0502020202020204" pitchFamily="34" charset="0"/>
              </a:rPr>
            </a:br>
            <a:endParaRPr lang="en-GB" sz="1100" dirty="0">
              <a:solidFill>
                <a:prstClr val="black"/>
              </a:solidFill>
              <a:latin typeface="Century Gothic" panose="020B0502020202020204" pitchFamily="34" charset="0"/>
            </a:endParaRPr>
          </a:p>
        </p:txBody>
      </p:sp>
      <p:sp>
        <p:nvSpPr>
          <p:cNvPr id="8" name="Rectangle 7"/>
          <p:cNvSpPr/>
          <p:nvPr userDrawn="1"/>
        </p:nvSpPr>
        <p:spPr>
          <a:xfrm>
            <a:off x="2" y="6572241"/>
            <a:ext cx="8434647" cy="261610"/>
          </a:xfrm>
          <a:prstGeom prst="rect">
            <a:avLst/>
          </a:prstGeom>
        </p:spPr>
        <p:txBody>
          <a:bodyPr wrap="square">
            <a:spAutoFit/>
          </a:bodyPr>
          <a:lstStyle/>
          <a:p>
            <a:r>
              <a:rPr lang="en-GB" sz="1050" dirty="0">
                <a:solidFill>
                  <a:srgbClr val="002060"/>
                </a:solidFill>
                <a:latin typeface="Century Gothic" panose="020B0502020202020204" pitchFamily="34" charset="0"/>
              </a:rPr>
              <a:t>Rachel Hawkes</a:t>
            </a:r>
            <a:endParaRPr lang="en-GB" sz="1050" dirty="0">
              <a:solidFill>
                <a:prstClr val="black"/>
              </a:solidFill>
              <a:latin typeface="Century Gothic" panose="020B0502020202020204" pitchFamily="34" charset="0"/>
            </a:endParaRPr>
          </a:p>
        </p:txBody>
      </p:sp>
    </p:spTree>
    <p:extLst>
      <p:ext uri="{BB962C8B-B14F-4D97-AF65-F5344CB8AC3E}">
        <p14:creationId xmlns:p14="http://schemas.microsoft.com/office/powerpoint/2010/main" val="278969722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65475958"/>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6" name="Picture 5"/>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485120" y="-61459"/>
            <a:ext cx="1627856" cy="563137"/>
          </a:xfrm>
          <a:prstGeom prst="rect">
            <a:avLst/>
          </a:prstGeom>
        </p:spPr>
      </p:pic>
      <p:pic>
        <p:nvPicPr>
          <p:cNvPr id="7" name="Picture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 y="0"/>
            <a:ext cx="4775200" cy="417830"/>
          </a:xfrm>
          <a:prstGeom prst="rect">
            <a:avLst/>
          </a:prstGeom>
        </p:spPr>
      </p:pic>
      <p:sp>
        <p:nvSpPr>
          <p:cNvPr id="4" name="Rectangle 3"/>
          <p:cNvSpPr/>
          <p:nvPr userDrawn="1"/>
        </p:nvSpPr>
        <p:spPr>
          <a:xfrm>
            <a:off x="9088583" y="6572243"/>
            <a:ext cx="8434647" cy="430887"/>
          </a:xfrm>
          <a:prstGeom prst="rect">
            <a:avLst/>
          </a:prstGeom>
        </p:spPr>
        <p:txBody>
          <a:bodyPr wrap="square">
            <a:spAutoFit/>
          </a:bodyPr>
          <a:lstStyle/>
          <a:p>
            <a:r>
              <a:rPr lang="en-GB" sz="1100" dirty="0">
                <a:solidFill>
                  <a:srgbClr val="002060"/>
                </a:solidFill>
                <a:latin typeface="Tw Cen MT" panose="020B0602020104020603" pitchFamily="34" charset="0"/>
              </a:rPr>
              <a:t>Material</a:t>
            </a:r>
            <a:r>
              <a:rPr lang="en-GB" sz="1100" dirty="0">
                <a:solidFill>
                  <a:srgbClr val="002060"/>
                </a:solidFill>
                <a:latin typeface="Arial" panose="020B0604020202020204" pitchFamily="34" charset="0"/>
              </a:rPr>
              <a:t> </a:t>
            </a:r>
            <a:r>
              <a:rPr lang="en-GB" sz="1100" dirty="0">
                <a:solidFill>
                  <a:srgbClr val="002060"/>
                </a:solidFill>
                <a:latin typeface="Tw Cen MT" panose="020B0602020104020603" pitchFamily="34" charset="0"/>
              </a:rPr>
              <a:t>licensed as </a:t>
            </a:r>
            <a:r>
              <a:rPr lang="en-GB" sz="1100" b="1" u="sng" dirty="0">
                <a:solidFill>
                  <a:srgbClr val="FFFFFF"/>
                </a:solidFill>
                <a:latin typeface="Tw Cen MT" panose="020B0602020104020603" pitchFamily="34" charset="0"/>
                <a:hlinkClick r:id="rId16"/>
              </a:rPr>
              <a:t>CC BY-NC-SA 4.0</a:t>
            </a:r>
            <a:br>
              <a:rPr lang="en-GB" sz="1100" dirty="0">
                <a:latin typeface="Tw Cen MT" panose="020B0602020104020603" pitchFamily="34" charset="0"/>
              </a:rPr>
            </a:br>
            <a:endParaRPr lang="en-GB" sz="1100" dirty="0">
              <a:latin typeface="Tw Cen MT" panose="020B0602020104020603" pitchFamily="34" charset="0"/>
            </a:endParaRPr>
          </a:p>
        </p:txBody>
      </p:sp>
      <p:sp>
        <p:nvSpPr>
          <p:cNvPr id="8" name="TextBox 7"/>
          <p:cNvSpPr txBox="1"/>
          <p:nvPr userDrawn="1"/>
        </p:nvSpPr>
        <p:spPr>
          <a:xfrm>
            <a:off x="96577" y="6526075"/>
            <a:ext cx="2291024" cy="261610"/>
          </a:xfrm>
          <a:prstGeom prst="rect">
            <a:avLst/>
          </a:prstGeom>
          <a:noFill/>
        </p:spPr>
        <p:txBody>
          <a:bodyPr wrap="square" rtlCol="0">
            <a:spAutoFit/>
          </a:bodyPr>
          <a:lstStyle/>
          <a:p>
            <a:r>
              <a:rPr lang="en-GB" sz="1100" dirty="0">
                <a:solidFill>
                  <a:srgbClr val="002060"/>
                </a:solidFill>
              </a:rPr>
              <a:t>Nick Avery</a:t>
            </a:r>
          </a:p>
        </p:txBody>
      </p:sp>
    </p:spTree>
    <p:extLst>
      <p:ext uri="{BB962C8B-B14F-4D97-AF65-F5344CB8AC3E}">
        <p14:creationId xmlns:p14="http://schemas.microsoft.com/office/powerpoint/2010/main" val="3375292078"/>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4" name="Text Placeholder 3">
            <a:extLst>
              <a:ext uri="{FF2B5EF4-FFF2-40B4-BE49-F238E27FC236}">
                <a16:creationId xmlns:a16="http://schemas.microsoft.com/office/drawing/2014/main" id="{2C4B177A-FB9B-624B-90F1-42CB20E9EC0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72120851"/>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audio" Target="../media/audio8.wav"/><Relationship Id="rId2" Type="http://schemas.openxmlformats.org/officeDocument/2006/relationships/notesSlide" Target="../notesSlides/notesSlide10.xml"/><Relationship Id="rId1" Type="http://schemas.openxmlformats.org/officeDocument/2006/relationships/slideLayout" Target="../slideLayouts/slideLayout17.xml"/><Relationship Id="rId4" Type="http://schemas.openxmlformats.org/officeDocument/2006/relationships/audio" Target="../media/audio9.wav"/></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8" Type="http://schemas.openxmlformats.org/officeDocument/2006/relationships/audio" Target="../media/audio13.wav"/><Relationship Id="rId3" Type="http://schemas.openxmlformats.org/officeDocument/2006/relationships/audio" Target="../media/audio8.wav"/><Relationship Id="rId7" Type="http://schemas.openxmlformats.org/officeDocument/2006/relationships/audio" Target="../media/audio12.wav"/><Relationship Id="rId12" Type="http://schemas.openxmlformats.org/officeDocument/2006/relationships/image" Target="../media/image17.jpeg"/><Relationship Id="rId2" Type="http://schemas.openxmlformats.org/officeDocument/2006/relationships/notesSlide" Target="../notesSlides/notesSlide12.xml"/><Relationship Id="rId1" Type="http://schemas.openxmlformats.org/officeDocument/2006/relationships/slideLayout" Target="../slideLayouts/slideLayout17.xml"/><Relationship Id="rId6" Type="http://schemas.openxmlformats.org/officeDocument/2006/relationships/audio" Target="../media/audio11.wav"/><Relationship Id="rId11" Type="http://schemas.openxmlformats.org/officeDocument/2006/relationships/image" Target="../media/image16.png"/><Relationship Id="rId5" Type="http://schemas.openxmlformats.org/officeDocument/2006/relationships/audio" Target="../media/audio10.wav"/><Relationship Id="rId10" Type="http://schemas.openxmlformats.org/officeDocument/2006/relationships/image" Target="../media/image15.png"/><Relationship Id="rId4" Type="http://schemas.openxmlformats.org/officeDocument/2006/relationships/audio" Target="../media/audio9.wav"/><Relationship Id="rId9" Type="http://schemas.openxmlformats.org/officeDocument/2006/relationships/audio" Target="../media/audio14.wav"/></Relationships>
</file>

<file path=ppt/slides/_rels/slide13.xml.rels><?xml version="1.0" encoding="UTF-8" standalone="yes"?>
<Relationships xmlns="http://schemas.openxmlformats.org/package/2006/relationships"><Relationship Id="rId8" Type="http://schemas.openxmlformats.org/officeDocument/2006/relationships/audio" Target="../media/audio13.wav"/><Relationship Id="rId3" Type="http://schemas.openxmlformats.org/officeDocument/2006/relationships/audio" Target="../media/audio8.wav"/><Relationship Id="rId7" Type="http://schemas.openxmlformats.org/officeDocument/2006/relationships/audio" Target="../media/audio12.wav"/><Relationship Id="rId2" Type="http://schemas.openxmlformats.org/officeDocument/2006/relationships/notesSlide" Target="../notesSlides/notesSlide13.xml"/><Relationship Id="rId1" Type="http://schemas.openxmlformats.org/officeDocument/2006/relationships/slideLayout" Target="../slideLayouts/slideLayout17.xml"/><Relationship Id="rId6" Type="http://schemas.openxmlformats.org/officeDocument/2006/relationships/audio" Target="../media/audio11.wav"/><Relationship Id="rId5" Type="http://schemas.openxmlformats.org/officeDocument/2006/relationships/audio" Target="../media/audio10.wav"/><Relationship Id="rId4" Type="http://schemas.openxmlformats.org/officeDocument/2006/relationships/audio" Target="../media/audio9.wav"/><Relationship Id="rId9" Type="http://schemas.openxmlformats.org/officeDocument/2006/relationships/audio" Target="../media/audio14.wav"/></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8" Type="http://schemas.openxmlformats.org/officeDocument/2006/relationships/audio" Target="../media/audio20.wav"/><Relationship Id="rId3" Type="http://schemas.openxmlformats.org/officeDocument/2006/relationships/audio" Target="../media/audio15.wav"/><Relationship Id="rId7" Type="http://schemas.openxmlformats.org/officeDocument/2006/relationships/audio" Target="../media/audio19.wav"/><Relationship Id="rId2" Type="http://schemas.openxmlformats.org/officeDocument/2006/relationships/notesSlide" Target="../notesSlides/notesSlide15.xml"/><Relationship Id="rId1" Type="http://schemas.openxmlformats.org/officeDocument/2006/relationships/slideLayout" Target="../slideLayouts/slideLayout12.xml"/><Relationship Id="rId6" Type="http://schemas.openxmlformats.org/officeDocument/2006/relationships/audio" Target="../media/audio18.wav"/><Relationship Id="rId11" Type="http://schemas.openxmlformats.org/officeDocument/2006/relationships/audio" Target="../media/audio23.wav"/><Relationship Id="rId5" Type="http://schemas.openxmlformats.org/officeDocument/2006/relationships/audio" Target="../media/audio17.wav"/><Relationship Id="rId10" Type="http://schemas.openxmlformats.org/officeDocument/2006/relationships/audio" Target="../media/audio22.wav"/><Relationship Id="rId4" Type="http://schemas.openxmlformats.org/officeDocument/2006/relationships/audio" Target="../media/audio16.wav"/><Relationship Id="rId9" Type="http://schemas.openxmlformats.org/officeDocument/2006/relationships/audio" Target="../media/audio21.wav"/></Relationships>
</file>

<file path=ppt/slides/_rels/slide16.xml.rels><?xml version="1.0" encoding="UTF-8" standalone="yes"?>
<Relationships xmlns="http://schemas.openxmlformats.org/package/2006/relationships"><Relationship Id="rId8" Type="http://schemas.openxmlformats.org/officeDocument/2006/relationships/audio" Target="../media/audio20.wav"/><Relationship Id="rId3" Type="http://schemas.openxmlformats.org/officeDocument/2006/relationships/audio" Target="../media/audio15.wav"/><Relationship Id="rId7" Type="http://schemas.openxmlformats.org/officeDocument/2006/relationships/audio" Target="../media/audio19.wav"/><Relationship Id="rId2" Type="http://schemas.openxmlformats.org/officeDocument/2006/relationships/notesSlide" Target="../notesSlides/notesSlide16.xml"/><Relationship Id="rId1" Type="http://schemas.openxmlformats.org/officeDocument/2006/relationships/slideLayout" Target="../slideLayouts/slideLayout12.xml"/><Relationship Id="rId6" Type="http://schemas.openxmlformats.org/officeDocument/2006/relationships/audio" Target="../media/audio18.wav"/><Relationship Id="rId11" Type="http://schemas.openxmlformats.org/officeDocument/2006/relationships/audio" Target="../media/audio23.wav"/><Relationship Id="rId5" Type="http://schemas.openxmlformats.org/officeDocument/2006/relationships/audio" Target="../media/audio17.wav"/><Relationship Id="rId10" Type="http://schemas.openxmlformats.org/officeDocument/2006/relationships/audio" Target="../media/audio22.wav"/><Relationship Id="rId4" Type="http://schemas.openxmlformats.org/officeDocument/2006/relationships/audio" Target="../media/audio16.wav"/><Relationship Id="rId9" Type="http://schemas.openxmlformats.org/officeDocument/2006/relationships/audio" Target="../media/audio21.wav"/></Relationships>
</file>

<file path=ppt/slides/_rels/slide17.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8.png"/><Relationship Id="rId7"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12.xml"/><Relationship Id="rId6" Type="http://schemas.openxmlformats.org/officeDocument/2006/relationships/image" Target="../media/image19.png"/><Relationship Id="rId5" Type="http://schemas.openxmlformats.org/officeDocument/2006/relationships/image" Target="../media/image10.png"/><Relationship Id="rId4" Type="http://schemas.openxmlformats.org/officeDocument/2006/relationships/image" Target="../media/image17.jpeg"/></Relationships>
</file>

<file path=ppt/slides/_rels/slide18.xml.rels><?xml version="1.0" encoding="UTF-8" standalone="yes"?>
<Relationships xmlns="http://schemas.openxmlformats.org/package/2006/relationships"><Relationship Id="rId8" Type="http://schemas.openxmlformats.org/officeDocument/2006/relationships/audio" Target="../media/audio29.wav"/><Relationship Id="rId3" Type="http://schemas.openxmlformats.org/officeDocument/2006/relationships/audio" Target="../media/audio24.wav"/><Relationship Id="rId7" Type="http://schemas.openxmlformats.org/officeDocument/2006/relationships/audio" Target="../media/audio28.wav"/><Relationship Id="rId2" Type="http://schemas.openxmlformats.org/officeDocument/2006/relationships/notesSlide" Target="../notesSlides/notesSlide18.xml"/><Relationship Id="rId1" Type="http://schemas.openxmlformats.org/officeDocument/2006/relationships/slideLayout" Target="../slideLayouts/slideLayout17.xml"/><Relationship Id="rId6" Type="http://schemas.openxmlformats.org/officeDocument/2006/relationships/audio" Target="../media/audio27.wav"/><Relationship Id="rId5" Type="http://schemas.openxmlformats.org/officeDocument/2006/relationships/audio" Target="../media/audio26.wav"/><Relationship Id="rId4" Type="http://schemas.openxmlformats.org/officeDocument/2006/relationships/audio" Target="../media/audio25.wav"/></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0.xml"/><Relationship Id="rId1" Type="http://schemas.openxmlformats.org/officeDocument/2006/relationships/slideLayout" Target="../slideLayouts/slideLayout39.xml"/><Relationship Id="rId5" Type="http://schemas.openxmlformats.org/officeDocument/2006/relationships/image" Target="../media/image7.png"/><Relationship Id="rId4" Type="http://schemas.openxmlformats.org/officeDocument/2006/relationships/audio" Target="../media/audio2.wav"/></Relationships>
</file>

<file path=ppt/slides/_rels/slide2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1.xml"/><Relationship Id="rId1" Type="http://schemas.openxmlformats.org/officeDocument/2006/relationships/slideLayout" Target="../slideLayouts/slideLayout39.xml"/><Relationship Id="rId4" Type="http://schemas.openxmlformats.org/officeDocument/2006/relationships/audio" Target="../media/audio2.wav"/></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9.xml"/></Relationships>
</file>

<file path=ppt/slides/_rels/slide23.xml.rels><?xml version="1.0" encoding="UTF-8" standalone="yes"?>
<Relationships xmlns="http://schemas.openxmlformats.org/package/2006/relationships"><Relationship Id="rId8" Type="http://schemas.openxmlformats.org/officeDocument/2006/relationships/audio" Target="../media/audio22.wav"/><Relationship Id="rId13" Type="http://schemas.openxmlformats.org/officeDocument/2006/relationships/image" Target="../media/image11.png"/><Relationship Id="rId3" Type="http://schemas.openxmlformats.org/officeDocument/2006/relationships/audio" Target="../media/audio30.wav"/><Relationship Id="rId7" Type="http://schemas.openxmlformats.org/officeDocument/2006/relationships/audio" Target="../media/audio20.wav"/><Relationship Id="rId12" Type="http://schemas.openxmlformats.org/officeDocument/2006/relationships/image" Target="../media/image10.png"/><Relationship Id="rId2" Type="http://schemas.openxmlformats.org/officeDocument/2006/relationships/notesSlide" Target="../notesSlides/notesSlide23.xml"/><Relationship Id="rId1" Type="http://schemas.openxmlformats.org/officeDocument/2006/relationships/slideLayout" Target="../slideLayouts/slideLayout39.xml"/><Relationship Id="rId6" Type="http://schemas.openxmlformats.org/officeDocument/2006/relationships/audio" Target="../media/audio32.wav"/><Relationship Id="rId11" Type="http://schemas.openxmlformats.org/officeDocument/2006/relationships/image" Target="../media/image9.png"/><Relationship Id="rId5" Type="http://schemas.openxmlformats.org/officeDocument/2006/relationships/audio" Target="../media/audio16.wav"/><Relationship Id="rId15" Type="http://schemas.openxmlformats.org/officeDocument/2006/relationships/image" Target="../media/image13.png"/><Relationship Id="rId10" Type="http://schemas.openxmlformats.org/officeDocument/2006/relationships/image" Target="../media/image8.png"/><Relationship Id="rId4" Type="http://schemas.openxmlformats.org/officeDocument/2006/relationships/audio" Target="../media/audio31.wav"/><Relationship Id="rId9" Type="http://schemas.openxmlformats.org/officeDocument/2006/relationships/audio" Target="../media/audio17.wav"/><Relationship Id="rId14" Type="http://schemas.openxmlformats.org/officeDocument/2006/relationships/image" Target="../media/image12.png"/></Relationships>
</file>

<file path=ppt/slides/_rels/slide24.xml.rels><?xml version="1.0" encoding="UTF-8" standalone="yes"?>
<Relationships xmlns="http://schemas.openxmlformats.org/package/2006/relationships"><Relationship Id="rId8" Type="http://schemas.openxmlformats.org/officeDocument/2006/relationships/audio" Target="../media/audio22.wav"/><Relationship Id="rId3" Type="http://schemas.openxmlformats.org/officeDocument/2006/relationships/audio" Target="../media/audio30.wav"/><Relationship Id="rId7" Type="http://schemas.openxmlformats.org/officeDocument/2006/relationships/audio" Target="../media/audio20.wav"/><Relationship Id="rId2" Type="http://schemas.openxmlformats.org/officeDocument/2006/relationships/notesSlide" Target="../notesSlides/notesSlide24.xml"/><Relationship Id="rId1" Type="http://schemas.openxmlformats.org/officeDocument/2006/relationships/slideLayout" Target="../slideLayouts/slideLayout39.xml"/><Relationship Id="rId6" Type="http://schemas.openxmlformats.org/officeDocument/2006/relationships/audio" Target="../media/audio32.wav"/><Relationship Id="rId5" Type="http://schemas.openxmlformats.org/officeDocument/2006/relationships/audio" Target="../media/audio16.wav"/><Relationship Id="rId4" Type="http://schemas.openxmlformats.org/officeDocument/2006/relationships/audio" Target="../media/audio31.wav"/><Relationship Id="rId9" Type="http://schemas.openxmlformats.org/officeDocument/2006/relationships/audio" Target="../media/audio17.wav"/></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9.xml"/></Relationships>
</file>

<file path=ppt/slides/_rels/slide26.xml.rels><?xml version="1.0" encoding="UTF-8" standalone="yes"?>
<Relationships xmlns="http://schemas.openxmlformats.org/package/2006/relationships"><Relationship Id="rId3" Type="http://schemas.openxmlformats.org/officeDocument/2006/relationships/audio" Target="../media/audio8.wav"/><Relationship Id="rId2" Type="http://schemas.openxmlformats.org/officeDocument/2006/relationships/notesSlide" Target="../notesSlides/notesSlide26.xml"/><Relationship Id="rId1" Type="http://schemas.openxmlformats.org/officeDocument/2006/relationships/slideLayout" Target="../slideLayouts/slideLayout39.xml"/><Relationship Id="rId5" Type="http://schemas.openxmlformats.org/officeDocument/2006/relationships/image" Target="../media/image14.png"/><Relationship Id="rId4" Type="http://schemas.openxmlformats.org/officeDocument/2006/relationships/audio" Target="../media/audio9.wav"/></Relationships>
</file>

<file path=ppt/slides/_rels/slide27.xml.rels><?xml version="1.0" encoding="UTF-8" standalone="yes"?>
<Relationships xmlns="http://schemas.openxmlformats.org/package/2006/relationships"><Relationship Id="rId3" Type="http://schemas.openxmlformats.org/officeDocument/2006/relationships/audio" Target="../media/audio8.wav"/><Relationship Id="rId2" Type="http://schemas.openxmlformats.org/officeDocument/2006/relationships/notesSlide" Target="../notesSlides/notesSlide27.xml"/><Relationship Id="rId1" Type="http://schemas.openxmlformats.org/officeDocument/2006/relationships/slideLayout" Target="../slideLayouts/slideLayout39.xml"/><Relationship Id="rId4" Type="http://schemas.openxmlformats.org/officeDocument/2006/relationships/audio" Target="../media/audio9.wav"/></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9.xml"/></Relationships>
</file>

<file path=ppt/slides/_rels/slide29.xml.rels><?xml version="1.0" encoding="UTF-8" standalone="yes"?>
<Relationships xmlns="http://schemas.openxmlformats.org/package/2006/relationships"><Relationship Id="rId8" Type="http://schemas.openxmlformats.org/officeDocument/2006/relationships/audio" Target="../media/audio18.wav"/><Relationship Id="rId3" Type="http://schemas.openxmlformats.org/officeDocument/2006/relationships/audio" Target="../media/audio30.wav"/><Relationship Id="rId7" Type="http://schemas.openxmlformats.org/officeDocument/2006/relationships/audio" Target="../media/audio23.wav"/><Relationship Id="rId12" Type="http://schemas.openxmlformats.org/officeDocument/2006/relationships/image" Target="../media/image17.jpeg"/><Relationship Id="rId2" Type="http://schemas.openxmlformats.org/officeDocument/2006/relationships/notesSlide" Target="../notesSlides/notesSlide29.xml"/><Relationship Id="rId1" Type="http://schemas.openxmlformats.org/officeDocument/2006/relationships/slideLayout" Target="../slideLayouts/slideLayout39.xml"/><Relationship Id="rId6" Type="http://schemas.openxmlformats.org/officeDocument/2006/relationships/audio" Target="../media/audio33.wav"/><Relationship Id="rId11" Type="http://schemas.openxmlformats.org/officeDocument/2006/relationships/image" Target="../media/image16.png"/><Relationship Id="rId5" Type="http://schemas.openxmlformats.org/officeDocument/2006/relationships/audio" Target="../media/audio21.wav"/><Relationship Id="rId10" Type="http://schemas.openxmlformats.org/officeDocument/2006/relationships/image" Target="../media/image15.png"/><Relationship Id="rId4" Type="http://schemas.openxmlformats.org/officeDocument/2006/relationships/audio" Target="../media/audio15.wav"/><Relationship Id="rId9" Type="http://schemas.openxmlformats.org/officeDocument/2006/relationships/audio" Target="../media/audio19.wav"/></Relationships>
</file>

<file path=ppt/slides/_rels/slide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xml"/><Relationship Id="rId1" Type="http://schemas.openxmlformats.org/officeDocument/2006/relationships/slideLayout" Target="../slideLayouts/slideLayout17.xml"/><Relationship Id="rId5" Type="http://schemas.openxmlformats.org/officeDocument/2006/relationships/image" Target="../media/image7.png"/><Relationship Id="rId4" Type="http://schemas.openxmlformats.org/officeDocument/2006/relationships/audio" Target="../media/audio2.wav"/></Relationships>
</file>

<file path=ppt/slides/_rels/slide30.xml.rels><?xml version="1.0" encoding="UTF-8" standalone="yes"?>
<Relationships xmlns="http://schemas.openxmlformats.org/package/2006/relationships"><Relationship Id="rId8" Type="http://schemas.openxmlformats.org/officeDocument/2006/relationships/audio" Target="../media/audio18.wav"/><Relationship Id="rId3" Type="http://schemas.openxmlformats.org/officeDocument/2006/relationships/audio" Target="../media/audio30.wav"/><Relationship Id="rId7" Type="http://schemas.openxmlformats.org/officeDocument/2006/relationships/audio" Target="../media/audio23.wav"/><Relationship Id="rId2" Type="http://schemas.openxmlformats.org/officeDocument/2006/relationships/notesSlide" Target="../notesSlides/notesSlide30.xml"/><Relationship Id="rId1" Type="http://schemas.openxmlformats.org/officeDocument/2006/relationships/slideLayout" Target="../slideLayouts/slideLayout39.xml"/><Relationship Id="rId6" Type="http://schemas.openxmlformats.org/officeDocument/2006/relationships/audio" Target="../media/audio33.wav"/><Relationship Id="rId5" Type="http://schemas.openxmlformats.org/officeDocument/2006/relationships/audio" Target="../media/audio21.wav"/><Relationship Id="rId4" Type="http://schemas.openxmlformats.org/officeDocument/2006/relationships/audio" Target="../media/audio15.wav"/><Relationship Id="rId9" Type="http://schemas.openxmlformats.org/officeDocument/2006/relationships/audio" Target="../media/audio19.wav"/></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9.xml"/></Relationships>
</file>

<file path=ppt/slides/_rels/slide32.xml.rels><?xml version="1.0" encoding="UTF-8" standalone="yes"?>
<Relationships xmlns="http://schemas.openxmlformats.org/package/2006/relationships"><Relationship Id="rId3" Type="http://schemas.openxmlformats.org/officeDocument/2006/relationships/audio" Target="../media/audio34.wav"/><Relationship Id="rId7" Type="http://schemas.openxmlformats.org/officeDocument/2006/relationships/audio" Target="../media/audio38.wav"/><Relationship Id="rId2" Type="http://schemas.openxmlformats.org/officeDocument/2006/relationships/notesSlide" Target="../notesSlides/notesSlide32.xml"/><Relationship Id="rId1" Type="http://schemas.openxmlformats.org/officeDocument/2006/relationships/slideLayout" Target="../slideLayouts/slideLayout24.xml"/><Relationship Id="rId6" Type="http://schemas.openxmlformats.org/officeDocument/2006/relationships/audio" Target="../media/audio37.wav"/><Relationship Id="rId5" Type="http://schemas.openxmlformats.org/officeDocument/2006/relationships/audio" Target="../media/audio36.wav"/><Relationship Id="rId4" Type="http://schemas.openxmlformats.org/officeDocument/2006/relationships/audio" Target="../media/audio35.wav"/></Relationships>
</file>

<file path=ppt/slides/_rels/slide33.xml.rels><?xml version="1.0" encoding="UTF-8" standalone="yes"?>
<Relationships xmlns="http://schemas.openxmlformats.org/package/2006/relationships"><Relationship Id="rId3" Type="http://schemas.openxmlformats.org/officeDocument/2006/relationships/audio" Target="../media/audio34.wav"/><Relationship Id="rId7" Type="http://schemas.openxmlformats.org/officeDocument/2006/relationships/audio" Target="../media/audio38.wav"/><Relationship Id="rId2" Type="http://schemas.openxmlformats.org/officeDocument/2006/relationships/notesSlide" Target="../notesSlides/notesSlide33.xml"/><Relationship Id="rId1" Type="http://schemas.openxmlformats.org/officeDocument/2006/relationships/slideLayout" Target="../slideLayouts/slideLayout28.xml"/><Relationship Id="rId6" Type="http://schemas.openxmlformats.org/officeDocument/2006/relationships/audio" Target="../media/audio37.wav"/><Relationship Id="rId5" Type="http://schemas.openxmlformats.org/officeDocument/2006/relationships/audio" Target="../media/audio36.wav"/><Relationship Id="rId4" Type="http://schemas.openxmlformats.org/officeDocument/2006/relationships/audio" Target="../media/audio35.wav"/></Relationships>
</file>

<file path=ppt/slides/_rels/slide3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4.xml"/><Relationship Id="rId1" Type="http://schemas.openxmlformats.org/officeDocument/2006/relationships/slideLayout" Target="../slideLayouts/slideLayout24.xml"/><Relationship Id="rId4" Type="http://schemas.microsoft.com/office/2007/relationships/hdphoto" Target="../media/hdphoto1.wdp"/></Relationships>
</file>

<file path=ppt/slides/_rels/slide3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5.xml"/><Relationship Id="rId1" Type="http://schemas.openxmlformats.org/officeDocument/2006/relationships/slideLayout" Target="../slideLayouts/slideLayout50.xml"/><Relationship Id="rId5" Type="http://schemas.openxmlformats.org/officeDocument/2006/relationships/image" Target="../media/image7.png"/><Relationship Id="rId4" Type="http://schemas.openxmlformats.org/officeDocument/2006/relationships/audio" Target="../media/audio2.wav"/></Relationships>
</file>

<file path=ppt/slides/_rels/slide36.xml.rels><?xml version="1.0" encoding="UTF-8" standalone="yes"?>
<Relationships xmlns="http://schemas.openxmlformats.org/package/2006/relationships"><Relationship Id="rId3" Type="http://schemas.openxmlformats.org/officeDocument/2006/relationships/audio" Target="../media/audio8.wav"/><Relationship Id="rId2" Type="http://schemas.openxmlformats.org/officeDocument/2006/relationships/notesSlide" Target="../notesSlides/notesSlide36.xml"/><Relationship Id="rId1" Type="http://schemas.openxmlformats.org/officeDocument/2006/relationships/slideLayout" Target="../slideLayouts/slideLayout50.xml"/><Relationship Id="rId5" Type="http://schemas.openxmlformats.org/officeDocument/2006/relationships/image" Target="../media/image14.png"/><Relationship Id="rId4" Type="http://schemas.openxmlformats.org/officeDocument/2006/relationships/audio" Target="../media/audio9.wav"/></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8.xml"/></Relationships>
</file>

<file path=ppt/slides/_rels/slide3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8" Type="http://schemas.openxmlformats.org/officeDocument/2006/relationships/audio" Target="../media/audio43.wav"/><Relationship Id="rId3" Type="http://schemas.openxmlformats.org/officeDocument/2006/relationships/image" Target="../media/image6.png"/><Relationship Id="rId7" Type="http://schemas.openxmlformats.org/officeDocument/2006/relationships/audio" Target="../media/audio42.wav"/><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audio" Target="../media/audio41.wav"/><Relationship Id="rId5" Type="http://schemas.openxmlformats.org/officeDocument/2006/relationships/audio" Target="../media/audio40.wav"/><Relationship Id="rId4" Type="http://schemas.openxmlformats.org/officeDocument/2006/relationships/audio" Target="../media/audio39.wav"/><Relationship Id="rId9" Type="http://schemas.openxmlformats.org/officeDocument/2006/relationships/audio" Target="../media/audio44.wav"/></Relationships>
</file>

<file path=ppt/slides/_rels/slide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4.xml"/><Relationship Id="rId1" Type="http://schemas.openxmlformats.org/officeDocument/2006/relationships/slideLayout" Target="../slideLayouts/slideLayout17.xml"/><Relationship Id="rId4" Type="http://schemas.openxmlformats.org/officeDocument/2006/relationships/audio" Target="../media/audio2.wav"/></Relationships>
</file>

<file path=ppt/slides/_rels/slide4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22.tiff"/></Relationships>
</file>

<file path=ppt/slides/_rels/slide4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8" Type="http://schemas.openxmlformats.org/officeDocument/2006/relationships/audio" Target="../media/audio50.wav"/><Relationship Id="rId3" Type="http://schemas.openxmlformats.org/officeDocument/2006/relationships/audio" Target="../media/audio45.wav"/><Relationship Id="rId7" Type="http://schemas.openxmlformats.org/officeDocument/2006/relationships/audio" Target="../media/audio49.wav"/><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audio" Target="../media/audio48.wav"/><Relationship Id="rId11" Type="http://schemas.openxmlformats.org/officeDocument/2006/relationships/image" Target="../media/image24.png"/><Relationship Id="rId5" Type="http://schemas.openxmlformats.org/officeDocument/2006/relationships/audio" Target="../media/audio47.wav"/><Relationship Id="rId10" Type="http://schemas.openxmlformats.org/officeDocument/2006/relationships/image" Target="../media/image23.png"/><Relationship Id="rId4" Type="http://schemas.openxmlformats.org/officeDocument/2006/relationships/audio" Target="../media/audio46.wav"/><Relationship Id="rId9" Type="http://schemas.openxmlformats.org/officeDocument/2006/relationships/audio" Target="../media/audio51.wav"/></Relationships>
</file>

<file path=ppt/slides/_rels/slide4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7.xml"/><Relationship Id="rId1" Type="http://schemas.openxmlformats.org/officeDocument/2006/relationships/slideLayout" Target="../slideLayouts/slideLayout2.xml"/><Relationship Id="rId5" Type="http://schemas.openxmlformats.org/officeDocument/2006/relationships/image" Target="../media/image26.tiff"/><Relationship Id="rId4" Type="http://schemas.openxmlformats.org/officeDocument/2006/relationships/image" Target="../media/image25.png"/></Relationships>
</file>

<file path=ppt/slides/_rels/slide4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8" Type="http://schemas.openxmlformats.org/officeDocument/2006/relationships/audio" Target="../media/audio6.wav"/><Relationship Id="rId13" Type="http://schemas.openxmlformats.org/officeDocument/2006/relationships/image" Target="../media/image11.png"/><Relationship Id="rId3" Type="http://schemas.openxmlformats.org/officeDocument/2006/relationships/audio" Target="../media/audio1.wav"/><Relationship Id="rId7" Type="http://schemas.openxmlformats.org/officeDocument/2006/relationships/audio" Target="../media/audio5.wav"/><Relationship Id="rId12"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17.xml"/><Relationship Id="rId6" Type="http://schemas.openxmlformats.org/officeDocument/2006/relationships/audio" Target="../media/audio4.wav"/><Relationship Id="rId11" Type="http://schemas.openxmlformats.org/officeDocument/2006/relationships/image" Target="../media/image9.png"/><Relationship Id="rId5" Type="http://schemas.openxmlformats.org/officeDocument/2006/relationships/audio" Target="../media/audio3.wav"/><Relationship Id="rId15" Type="http://schemas.openxmlformats.org/officeDocument/2006/relationships/image" Target="../media/image13.png"/><Relationship Id="rId10" Type="http://schemas.openxmlformats.org/officeDocument/2006/relationships/image" Target="../media/image8.png"/><Relationship Id="rId4" Type="http://schemas.openxmlformats.org/officeDocument/2006/relationships/audio" Target="../media/audio2.wav"/><Relationship Id="rId9" Type="http://schemas.openxmlformats.org/officeDocument/2006/relationships/audio" Target="../media/audio7.wav"/><Relationship Id="rId14" Type="http://schemas.openxmlformats.org/officeDocument/2006/relationships/image" Target="../media/image12.png"/></Relationships>
</file>

<file path=ppt/slides/_rels/slide7.xml.rels><?xml version="1.0" encoding="UTF-8" standalone="yes"?>
<Relationships xmlns="http://schemas.openxmlformats.org/package/2006/relationships"><Relationship Id="rId8" Type="http://schemas.openxmlformats.org/officeDocument/2006/relationships/audio" Target="../media/audio6.wav"/><Relationship Id="rId3" Type="http://schemas.openxmlformats.org/officeDocument/2006/relationships/audio" Target="../media/audio1.wav"/><Relationship Id="rId7" Type="http://schemas.openxmlformats.org/officeDocument/2006/relationships/audio" Target="../media/audio5.wav"/><Relationship Id="rId2" Type="http://schemas.openxmlformats.org/officeDocument/2006/relationships/notesSlide" Target="../notesSlides/notesSlide7.xml"/><Relationship Id="rId1" Type="http://schemas.openxmlformats.org/officeDocument/2006/relationships/slideLayout" Target="../slideLayouts/slideLayout17.xml"/><Relationship Id="rId6" Type="http://schemas.openxmlformats.org/officeDocument/2006/relationships/audio" Target="../media/audio4.wav"/><Relationship Id="rId5" Type="http://schemas.openxmlformats.org/officeDocument/2006/relationships/audio" Target="../media/audio3.wav"/><Relationship Id="rId4" Type="http://schemas.openxmlformats.org/officeDocument/2006/relationships/audio" Target="../media/audio2.wav"/><Relationship Id="rId9" Type="http://schemas.openxmlformats.org/officeDocument/2006/relationships/audio" Target="../media/audio7.wav"/></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3" Type="http://schemas.openxmlformats.org/officeDocument/2006/relationships/audio" Target="../media/audio8.wav"/><Relationship Id="rId2" Type="http://schemas.openxmlformats.org/officeDocument/2006/relationships/notesSlide" Target="../notesSlides/notesSlide9.xml"/><Relationship Id="rId1" Type="http://schemas.openxmlformats.org/officeDocument/2006/relationships/slideLayout" Target="../slideLayouts/slideLayout17.xml"/><Relationship Id="rId5" Type="http://schemas.openxmlformats.org/officeDocument/2006/relationships/image" Target="../media/image14.png"/><Relationship Id="rId4" Type="http://schemas.openxmlformats.org/officeDocument/2006/relationships/audio" Target="../media/audio9.wav"/></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17" name="Group 16" descr="background rectangle">
            <a:extLst>
              <a:ext uri="{C183D7F6-B498-43B3-948B-1728B52AA6E4}">
                <adec:decorative xmlns:adec="http://schemas.microsoft.com/office/drawing/2017/decorative" val="1"/>
              </a:ext>
            </a:extLst>
          </p:cNvPr>
          <p:cNvGrpSpPr/>
          <p:nvPr/>
        </p:nvGrpSpPr>
        <p:grpSpPr>
          <a:xfrm>
            <a:off x="-56445"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FDEFE3"/>
            </a:solidFill>
          </p:grpSpPr>
          <p:sp>
            <p:nvSpPr>
              <p:cNvPr id="9" name="Isosceles Triangle 8">
                <a:extLst>
                  <a:ext uri="{C183D7F6-B498-43B3-948B-1728B52AA6E4}">
                    <adec:decorative xmlns:adec="http://schemas.microsoft.com/office/drawing/2017/decorative" val="1"/>
                  </a:ext>
                </a:extLst>
              </p:cNvPr>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0" name="Rectangle 9">
                <a:extLst>
                  <a:ext uri="{C183D7F6-B498-43B3-948B-1728B52AA6E4}">
                    <adec:decorative xmlns:adec="http://schemas.microsoft.com/office/drawing/2017/decorative" val="1"/>
                  </a:ext>
                </a:extLst>
              </p:cNvPr>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36029" y="-341488"/>
              <a:ext cx="6857998" cy="7540978"/>
            </a:xfrm>
            <a:prstGeom prst="triangle">
              <a:avLst>
                <a:gd name="adj" fmla="val 0"/>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grpSp>
      <p:sp>
        <p:nvSpPr>
          <p:cNvPr id="5" name="Rectangle 4" descr="background rectangle">
            <a:extLst>
              <a:ext uri="{C183D7F6-B498-43B3-948B-1728B52AA6E4}">
                <adec:decorative xmlns:adec="http://schemas.microsoft.com/office/drawing/2017/decorative" val="1"/>
              </a:ext>
            </a:extLst>
          </p:cNvPr>
          <p:cNvSpPr/>
          <p:nvPr/>
        </p:nvSpPr>
        <p:spPr>
          <a:xfrm>
            <a:off x="-56445" y="0"/>
            <a:ext cx="4350984" cy="6858000"/>
          </a:xfrm>
          <a:prstGeom prst="rect">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pic>
        <p:nvPicPr>
          <p:cNvPr id="15" name="Picture 14" descr="NCELP logo">
            <a:extLst>
              <a:ext uri="{C183D7F6-B498-43B3-948B-1728B52AA6E4}">
                <adec:decorative xmlns:adec="http://schemas.microsoft.com/office/drawing/2017/decorative" val="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
        <p:nvSpPr>
          <p:cNvPr id="7" name="Title 6">
            <a:extLst>
              <a:ext uri="{FF2B5EF4-FFF2-40B4-BE49-F238E27FC236}">
                <a16:creationId xmlns:a16="http://schemas.microsoft.com/office/drawing/2014/main" id="{126BF9E9-A648-CE40-8FD9-123C26B3A30B}"/>
              </a:ext>
            </a:extLst>
          </p:cNvPr>
          <p:cNvSpPr>
            <a:spLocks noGrp="1"/>
          </p:cNvSpPr>
          <p:nvPr>
            <p:ph type="ctrTitle"/>
          </p:nvPr>
        </p:nvSpPr>
        <p:spPr>
          <a:xfrm>
            <a:off x="56445" y="1696063"/>
            <a:ext cx="7182555" cy="2387600"/>
          </a:xfrm>
        </p:spPr>
        <p:txBody>
          <a:bodyPr/>
          <a:lstStyle/>
          <a:p>
            <a:r>
              <a:rPr lang="en-GB" sz="4000" b="1" dirty="0">
                <a:solidFill>
                  <a:prstClr val="white"/>
                </a:solidFill>
              </a:rPr>
              <a:t>Spanish phonics collection</a:t>
            </a:r>
            <a:br>
              <a:rPr lang="en-US" dirty="0"/>
            </a:br>
            <a:endParaRPr lang="en-US" dirty="0"/>
          </a:p>
        </p:txBody>
      </p:sp>
      <p:sp>
        <p:nvSpPr>
          <p:cNvPr id="18" name="Title 5">
            <a:extLst>
              <a:ext uri="{FF2B5EF4-FFF2-40B4-BE49-F238E27FC236}">
                <a16:creationId xmlns:a16="http://schemas.microsoft.com/office/drawing/2014/main" id="{9B4642EE-CEDF-B44F-9EEE-5863CE437680}"/>
              </a:ext>
            </a:extLst>
          </p:cNvPr>
          <p:cNvSpPr txBox="1">
            <a:spLocks/>
          </p:cNvSpPr>
          <p:nvPr/>
        </p:nvSpPr>
        <p:spPr>
          <a:xfrm>
            <a:off x="211666" y="2452612"/>
            <a:ext cx="7751234" cy="1485422"/>
          </a:xfrm>
          <a:prstGeom prst="rect">
            <a:avLst/>
          </a:prstGeom>
        </p:spPr>
        <p:txBody>
          <a:bodyPr vert="horz" lIns="91440" tIns="45720" rIns="91440" bIns="45720" rtlCol="0" anchor="t">
            <a:normAutofit/>
          </a:bodyPr>
          <a:lstStyle>
            <a:lvl1pPr algn="ctr" defTabSz="914400" rtl="0" eaLnBrk="1" latinLnBrk="0" hangingPunct="1">
              <a:lnSpc>
                <a:spcPct val="90000"/>
              </a:lnSpc>
              <a:spcBef>
                <a:spcPct val="0"/>
              </a:spcBef>
              <a:buNone/>
              <a:defRPr sz="6000" kern="1200">
                <a:solidFill>
                  <a:schemeClr val="accent5">
                    <a:lumMod val="50000"/>
                  </a:schemeClr>
                </a:solidFill>
                <a:latin typeface="Century Gothic" panose="020B0502020202020204" pitchFamily="34" charset="0"/>
                <a:ea typeface="+mj-ea"/>
                <a:cs typeface="+mj-cs"/>
              </a:defRPr>
            </a:lvl1pPr>
          </a:lstStyle>
          <a:p>
            <a:pPr algn="l"/>
            <a:endParaRPr lang="en-US" dirty="0"/>
          </a:p>
        </p:txBody>
      </p:sp>
      <p:sp>
        <p:nvSpPr>
          <p:cNvPr id="19" name="Title 3">
            <a:extLst>
              <a:ext uri="{FF2B5EF4-FFF2-40B4-BE49-F238E27FC236}">
                <a16:creationId xmlns:a16="http://schemas.microsoft.com/office/drawing/2014/main" id="{C1460A89-9A9E-284E-A41C-B05B3774DCA2}"/>
              </a:ext>
            </a:extLst>
          </p:cNvPr>
          <p:cNvSpPr txBox="1">
            <a:spLocks/>
          </p:cNvSpPr>
          <p:nvPr/>
        </p:nvSpPr>
        <p:spPr>
          <a:xfrm>
            <a:off x="161930" y="5779725"/>
            <a:ext cx="4873709" cy="1078275"/>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b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b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Date updated: 10 / 08 / 22</a:t>
            </a:r>
          </a:p>
        </p:txBody>
      </p:sp>
      <p:sp>
        <p:nvSpPr>
          <p:cNvPr id="20" name="Subtitle 6">
            <a:extLst>
              <a:ext uri="{FF2B5EF4-FFF2-40B4-BE49-F238E27FC236}">
                <a16:creationId xmlns:a16="http://schemas.microsoft.com/office/drawing/2014/main" id="{30FB9F4C-2B6A-7A4B-9A9F-33B62AD72108}"/>
              </a:ext>
            </a:extLst>
          </p:cNvPr>
          <p:cNvSpPr>
            <a:spLocks noGrp="1"/>
          </p:cNvSpPr>
          <p:nvPr>
            <p:ph type="subTitle" idx="1"/>
          </p:nvPr>
        </p:nvSpPr>
        <p:spPr>
          <a:xfrm>
            <a:off x="303197" y="3342209"/>
            <a:ext cx="7382608" cy="571756"/>
          </a:xfrm>
        </p:spPr>
        <p:txBody>
          <a:bodyPr/>
          <a:lstStyle/>
          <a:p>
            <a:pPr algn="l"/>
            <a:r>
              <a:rPr lang="en-GB" sz="3000" dirty="0">
                <a:solidFill>
                  <a:prstClr val="white"/>
                </a:solidFill>
              </a:rPr>
              <a:t>SSCs [v], [b]</a:t>
            </a:r>
          </a:p>
          <a:p>
            <a:pPr algn="l"/>
            <a:endParaRPr lang="en-US" dirty="0"/>
          </a:p>
        </p:txBody>
      </p:sp>
      <p:sp>
        <p:nvSpPr>
          <p:cNvPr id="13" name="Title 3">
            <a:extLst>
              <a:ext uri="{FF2B5EF4-FFF2-40B4-BE49-F238E27FC236}">
                <a16:creationId xmlns:a16="http://schemas.microsoft.com/office/drawing/2014/main" id="{8199A132-8717-6146-A081-D811C5FE18CF}"/>
              </a:ext>
            </a:extLst>
          </p:cNvPr>
          <p:cNvSpPr txBox="1">
            <a:spLocks/>
          </p:cNvSpPr>
          <p:nvPr/>
        </p:nvSpPr>
        <p:spPr>
          <a:xfrm>
            <a:off x="161930" y="5638539"/>
            <a:ext cx="4967099" cy="594189"/>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Victoria</a:t>
            </a:r>
            <a:r>
              <a:rPr kumimoji="0" lang="en-GB" sz="1400" b="0" i="0" u="none" strike="noStrike" kern="1200" cap="none" spc="0" normalizeH="0" noProof="0" dirty="0">
                <a:ln>
                  <a:noFill/>
                </a:ln>
                <a:solidFill>
                  <a:prstClr val="white"/>
                </a:solidFill>
                <a:effectLst/>
                <a:uLnTx/>
                <a:uFillTx/>
                <a:latin typeface="Century Gothic" panose="020B0502020202020204" pitchFamily="34" charset="0"/>
                <a:ea typeface="+mj-ea"/>
                <a:cs typeface="+mj-cs"/>
              </a:rPr>
              <a:t> Hobson </a:t>
            </a: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a:t>
            </a:r>
            <a:r>
              <a:rPr lang="en-GB" sz="1400" dirty="0">
                <a:solidFill>
                  <a:prstClr val="white"/>
                </a:solidFill>
                <a:latin typeface="Century Gothic" panose="020B0502020202020204" pitchFamily="34" charset="0"/>
              </a:rPr>
              <a:t>Amanda Izquierdo / </a:t>
            </a: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Nick</a:t>
            </a:r>
            <a:r>
              <a:rPr kumimoji="0" lang="en-GB" sz="1400" b="0" i="0" u="none" strike="noStrike" kern="1200" cap="none" spc="0" normalizeH="0" noProof="0" dirty="0">
                <a:ln>
                  <a:noFill/>
                </a:ln>
                <a:solidFill>
                  <a:prstClr val="white"/>
                </a:solidFill>
                <a:effectLst/>
                <a:uLnTx/>
                <a:uFillTx/>
                <a:latin typeface="Century Gothic" panose="020B0502020202020204" pitchFamily="34" charset="0"/>
                <a:ea typeface="+mj-ea"/>
                <a:cs typeface="+mj-cs"/>
              </a:rPr>
              <a:t> Avery/</a:t>
            </a:r>
          </a:p>
          <a:p>
            <a:pPr>
              <a:defRPr/>
            </a:pPr>
            <a:r>
              <a:rPr lang="en-GB" sz="1400" dirty="0">
                <a:solidFill>
                  <a:prstClr val="white"/>
                </a:solidFill>
                <a:latin typeface="Century Gothic" panose="020B0502020202020204" pitchFamily="34" charset="0"/>
              </a:rPr>
              <a:t>Rachel Hawkes</a:t>
            </a:r>
            <a:endParaRPr kumimoji="0" lang="en-GB" sz="1400" b="0" i="0" u="none" strike="noStrike" kern="1200" cap="none" spc="0" normalizeH="0" noProof="0" dirty="0">
              <a:ln>
                <a:noFill/>
              </a:ln>
              <a:solidFill>
                <a:prstClr val="white"/>
              </a:solidFill>
              <a:effectLst/>
              <a:uLnTx/>
              <a:uFillTx/>
              <a:latin typeface="Century Gothic" panose="020B0502020202020204" pitchFamily="34" charset="0"/>
              <a:ea typeface="+mj-ea"/>
              <a:cs typeface="+mj-cs"/>
            </a:endParaRPr>
          </a:p>
          <a:p>
            <a:pPr>
              <a:defRPr/>
            </a:pPr>
            <a:endParaRPr kumimoji="0" lang="en-GB" sz="1400" b="0" i="0" u="none" strike="noStrike" kern="1200" cap="none" spc="0" normalizeH="0" noProof="0" dirty="0">
              <a:ln>
                <a:noFill/>
              </a:ln>
              <a:solidFill>
                <a:prstClr val="white"/>
              </a:solidFill>
              <a:effectLst/>
              <a:uLnTx/>
              <a:uFillTx/>
              <a:latin typeface="Century Gothic" panose="020B0502020202020204" pitchFamily="34" charset="0"/>
              <a:ea typeface="+mj-ea"/>
              <a:cs typeface="+mj-cs"/>
            </a:endParaRPr>
          </a:p>
          <a:p>
            <a:pPr>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Artwork: Mark Davies</a:t>
            </a:r>
          </a:p>
          <a:p>
            <a:pPr>
              <a:defRPr/>
            </a:pP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Tree>
    <p:extLst>
      <p:ext uri="{BB962C8B-B14F-4D97-AF65-F5344CB8AC3E}">
        <p14:creationId xmlns:p14="http://schemas.microsoft.com/office/powerpoint/2010/main" val="34457807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120991"/>
            <a:ext cx="10515600" cy="1325563"/>
          </a:xfrm>
        </p:spPr>
        <p:txBody>
          <a:bodyPr>
            <a:normAutofit fontScale="90000"/>
          </a:bodyPr>
          <a:lstStyle/>
          <a:p>
            <a:r>
              <a:rPr lang="en-GB" sz="26700" b="1" dirty="0">
                <a:solidFill>
                  <a:srgbClr val="115076"/>
                </a:solidFill>
                <a:latin typeface="Century Gothic" panose="020B0502020202020204" pitchFamily="34" charset="0"/>
                <a:cs typeface="Calibri" panose="020F0502020204030204" pitchFamily="34" charset="0"/>
              </a:rPr>
              <a:t>b</a:t>
            </a:r>
            <a:br>
              <a:rPr lang="en-GB" sz="9600" b="1" dirty="0">
                <a:solidFill>
                  <a:srgbClr val="115076"/>
                </a:solidFill>
                <a:latin typeface="Century Gothic" panose="020B0502020202020204" pitchFamily="34" charset="0"/>
                <a:cs typeface="Calibri" panose="020F0502020204030204" pitchFamily="34" charset="0"/>
              </a:rPr>
            </a:br>
            <a:endParaRPr lang="en-GB" dirty="0"/>
          </a:p>
        </p:txBody>
      </p:sp>
      <p:sp>
        <p:nvSpPr>
          <p:cNvPr id="5" name="Rectangle 4"/>
          <p:cNvSpPr/>
          <p:nvPr/>
        </p:nvSpPr>
        <p:spPr>
          <a:xfrm>
            <a:off x="3032608" y="1905860"/>
            <a:ext cx="6516528" cy="193899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cele</a:t>
            </a:r>
            <a:r>
              <a:rPr kumimoji="0" lang="en-GB" sz="12000" b="0" i="0" u="none" strike="noStrike" kern="1200" cap="none" spc="0" normalizeH="0" baseline="0" noProof="0" dirty="0">
                <a:ln>
                  <a:noFill/>
                </a:ln>
                <a:solidFill>
                  <a:srgbClr val="E56700"/>
                </a:solidFill>
                <a:effectLst/>
                <a:uLnTx/>
                <a:uFillTx/>
                <a:latin typeface="Century Gothic" panose="020B0502020202020204" pitchFamily="34" charset="0"/>
                <a:ea typeface="+mn-ea"/>
                <a:cs typeface="Calibri" panose="020F0502020204030204" pitchFamily="34" charset="0"/>
              </a:rPr>
              <a:t>b</a:t>
            </a:r>
            <a:r>
              <a:rPr kumimoji="0" lang="en-GB" sz="1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rar</a:t>
            </a:r>
            <a:endParaRPr kumimoji="0" lang="en-GB" sz="12000" b="0" i="0" u="none" strike="noStrike" kern="1200" cap="none" spc="0" normalizeH="0" baseline="0" noProof="0" dirty="0">
              <a:ln>
                <a:noFill/>
              </a:ln>
              <a:solidFill>
                <a:srgbClr val="115076"/>
              </a:solidFill>
              <a:effectLst/>
              <a:uLnTx/>
              <a:uFillTx/>
              <a:latin typeface="Tw Cen MT"/>
              <a:ea typeface="+mn-ea"/>
              <a:cs typeface="+mn-cs"/>
            </a:endParaRPr>
          </a:p>
        </p:txBody>
      </p:sp>
    </p:spTree>
    <p:extLst>
      <p:ext uri="{BB962C8B-B14F-4D97-AF65-F5344CB8AC3E}">
        <p14:creationId xmlns:p14="http://schemas.microsoft.com/office/powerpoint/2010/main" val="2508160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b.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subTnLst>
                                    <p:audio>
                                      <p:cMediaNode>
                                        <p:cTn display="0" masterRel="sameClick">
                                          <p:stCondLst>
                                            <p:cond evt="begin" delay="0">
                                              <p:tn val="10"/>
                                            </p:cond>
                                          </p:stCondLst>
                                          <p:endCondLst>
                                            <p:cond evt="onStopAudio" delay="0">
                                              <p:tgtEl>
                                                <p:sldTgt/>
                                              </p:tgtEl>
                                            </p:cond>
                                          </p:endCondLst>
                                        </p:cTn>
                                        <p:tgtEl>
                                          <p:sndTgt r:embed="rId4" name="b_celebra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120991"/>
            <a:ext cx="10515600" cy="1325563"/>
          </a:xfrm>
        </p:spPr>
        <p:txBody>
          <a:bodyPr>
            <a:normAutofit fontScale="90000"/>
          </a:bodyPr>
          <a:lstStyle/>
          <a:p>
            <a:r>
              <a:rPr lang="en-GB" sz="26700" b="1" dirty="0">
                <a:solidFill>
                  <a:srgbClr val="115076"/>
                </a:solidFill>
                <a:latin typeface="Century Gothic" panose="020B0502020202020204" pitchFamily="34" charset="0"/>
                <a:cs typeface="Calibri" panose="020F0502020204030204" pitchFamily="34" charset="0"/>
              </a:rPr>
              <a:t>b</a:t>
            </a:r>
            <a:br>
              <a:rPr lang="en-GB" sz="9600" b="1" dirty="0">
                <a:solidFill>
                  <a:srgbClr val="115076"/>
                </a:solidFill>
                <a:latin typeface="Century Gothic" panose="020B0502020202020204" pitchFamily="34" charset="0"/>
                <a:cs typeface="Calibri" panose="020F0502020204030204" pitchFamily="34" charset="0"/>
              </a:rPr>
            </a:br>
            <a:endParaRPr lang="en-GB" dirty="0"/>
          </a:p>
        </p:txBody>
      </p:sp>
      <p:sp>
        <p:nvSpPr>
          <p:cNvPr id="5" name="Rectangle 4"/>
          <p:cNvSpPr/>
          <p:nvPr/>
        </p:nvSpPr>
        <p:spPr>
          <a:xfrm>
            <a:off x="3032608" y="1905860"/>
            <a:ext cx="6516528" cy="193899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cele</a:t>
            </a:r>
            <a:r>
              <a:rPr kumimoji="0" lang="en-GB" sz="12000" b="0" i="0" u="none" strike="noStrike" kern="1200" cap="none" spc="0" normalizeH="0" baseline="0" noProof="0" dirty="0">
                <a:ln>
                  <a:noFill/>
                </a:ln>
                <a:solidFill>
                  <a:srgbClr val="E56700"/>
                </a:solidFill>
                <a:effectLst/>
                <a:uLnTx/>
                <a:uFillTx/>
                <a:latin typeface="Century Gothic" panose="020B0502020202020204" pitchFamily="34" charset="0"/>
                <a:ea typeface="+mn-ea"/>
                <a:cs typeface="Calibri" panose="020F0502020204030204" pitchFamily="34" charset="0"/>
              </a:rPr>
              <a:t>b</a:t>
            </a:r>
            <a:r>
              <a:rPr kumimoji="0" lang="en-GB" sz="1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rar</a:t>
            </a:r>
            <a:endParaRPr kumimoji="0" lang="en-GB" sz="12000" b="0" i="0" u="none" strike="noStrike" kern="1200" cap="none" spc="0" normalizeH="0" baseline="0" noProof="0" dirty="0">
              <a:ln>
                <a:noFill/>
              </a:ln>
              <a:solidFill>
                <a:srgbClr val="115076"/>
              </a:solidFill>
              <a:effectLst/>
              <a:uLnTx/>
              <a:uFillTx/>
              <a:latin typeface="Tw Cen MT"/>
              <a:ea typeface="+mn-ea"/>
              <a:cs typeface="+mn-cs"/>
            </a:endParaRPr>
          </a:p>
        </p:txBody>
      </p:sp>
    </p:spTree>
    <p:extLst>
      <p:ext uri="{BB962C8B-B14F-4D97-AF65-F5344CB8AC3E}">
        <p14:creationId xmlns:p14="http://schemas.microsoft.com/office/powerpoint/2010/main" val="196605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Autofit/>
          </a:bodyPr>
          <a:lstStyle/>
          <a:p>
            <a:pPr algn="ctr"/>
            <a:r>
              <a:rPr lang="en-GB" sz="12000" b="0" dirty="0">
                <a:solidFill>
                  <a:srgbClr val="115076"/>
                </a:solidFill>
                <a:latin typeface="Century Gothic" panose="020B0502020202020204" pitchFamily="34" charset="0"/>
                <a:cs typeface="Calibri" panose="020F0502020204030204" pitchFamily="34" charset="0"/>
              </a:rPr>
              <a:t>b</a:t>
            </a:r>
            <a:endParaRPr lang="en-GB" sz="12000" b="0" dirty="0"/>
          </a:p>
        </p:txBody>
      </p:sp>
      <p:sp>
        <p:nvSpPr>
          <p:cNvPr id="4" name="Rounded Rectangle 3" descr="rectangle"/>
          <p:cNvSpPr/>
          <p:nvPr/>
        </p:nvSpPr>
        <p:spPr>
          <a:xfrm>
            <a:off x="4114519" y="1932462"/>
            <a:ext cx="3957764" cy="2655863"/>
          </a:xfrm>
          <a:prstGeom prst="roundRect">
            <a:avLst/>
          </a:prstGeom>
          <a:noFill/>
          <a:ln w="22225"/>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dirty="0">
              <a:ln>
                <a:noFill/>
              </a:ln>
              <a:solidFill>
                <a:prstClr val="white"/>
              </a:solidFill>
              <a:effectLst/>
              <a:uLnTx/>
              <a:uFillTx/>
              <a:latin typeface="Tw Cen MT"/>
              <a:ea typeface="+mn-ea"/>
              <a:cs typeface="+mn-cs"/>
            </a:endParaRPr>
          </a:p>
        </p:txBody>
      </p:sp>
      <p:pic>
        <p:nvPicPr>
          <p:cNvPr id="12" name="Picture 2" descr="three balloons"/>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rot="1013775">
            <a:off x="5479021" y="2187490"/>
            <a:ext cx="1327751" cy="149434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4421503" y="3492917"/>
            <a:ext cx="3348994" cy="101566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cele</a:t>
            </a:r>
            <a:r>
              <a:rPr kumimoji="0" lang="es-CO"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b</a:t>
            </a: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rar</a:t>
            </a:r>
          </a:p>
        </p:txBody>
      </p:sp>
      <p:sp>
        <p:nvSpPr>
          <p:cNvPr id="8" name="Rectangle 7"/>
          <p:cNvSpPr/>
          <p:nvPr/>
        </p:nvSpPr>
        <p:spPr>
          <a:xfrm>
            <a:off x="760607" y="151507"/>
            <a:ext cx="2882520" cy="101566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a</a:t>
            </a:r>
            <a:r>
              <a:rPr kumimoji="0" lang="es-CO"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b</a:t>
            </a: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uela</a:t>
            </a:r>
          </a:p>
        </p:txBody>
      </p:sp>
      <p:pic>
        <p:nvPicPr>
          <p:cNvPr id="2" name="Picture 1" descr="old woman in a rocking chair"/>
          <p:cNvPicPr>
            <a:picLocks noChangeAspect="1"/>
          </p:cNvPicPr>
          <p:nvPr/>
        </p:nvPicPr>
        <p:blipFill rotWithShape="1">
          <a:blip r:embed="rId11" cstate="print">
            <a:extLst>
              <a:ext uri="{28A0092B-C50C-407E-A947-70E740481C1C}">
                <a14:useLocalDpi xmlns:a14="http://schemas.microsoft.com/office/drawing/2010/main" val="0"/>
              </a:ext>
            </a:extLst>
          </a:blip>
          <a:srcRect b="20159"/>
          <a:stretch/>
        </p:blipFill>
        <p:spPr>
          <a:xfrm>
            <a:off x="1079681" y="1004224"/>
            <a:ext cx="2026206" cy="1837191"/>
          </a:xfrm>
          <a:prstGeom prst="rect">
            <a:avLst/>
          </a:prstGeom>
        </p:spPr>
      </p:pic>
      <p:sp>
        <p:nvSpPr>
          <p:cNvPr id="6" name="TextBox 5"/>
          <p:cNvSpPr txBox="1"/>
          <p:nvPr/>
        </p:nvSpPr>
        <p:spPr>
          <a:xfrm>
            <a:off x="1074322" y="3387724"/>
            <a:ext cx="2373740"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sa</a:t>
            </a:r>
            <a:r>
              <a:rPr kumimoji="0" lang="es-CO"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b</a:t>
            </a: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er</a:t>
            </a:r>
          </a:p>
        </p:txBody>
      </p:sp>
      <p:sp>
        <p:nvSpPr>
          <p:cNvPr id="15" name="TextBox 14"/>
          <p:cNvSpPr txBox="1"/>
          <p:nvPr/>
        </p:nvSpPr>
        <p:spPr>
          <a:xfrm>
            <a:off x="807541" y="4185414"/>
            <a:ext cx="2687455"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[to know]</a:t>
            </a:r>
          </a:p>
        </p:txBody>
      </p:sp>
      <p:sp>
        <p:nvSpPr>
          <p:cNvPr id="7" name="TextBox 6"/>
          <p:cNvSpPr txBox="1"/>
          <p:nvPr/>
        </p:nvSpPr>
        <p:spPr>
          <a:xfrm>
            <a:off x="4034375" y="4800818"/>
            <a:ext cx="4123249"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b</a:t>
            </a: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astante</a:t>
            </a:r>
          </a:p>
        </p:txBody>
      </p:sp>
      <p:sp>
        <p:nvSpPr>
          <p:cNvPr id="17" name="TextBox 16"/>
          <p:cNvSpPr txBox="1"/>
          <p:nvPr/>
        </p:nvSpPr>
        <p:spPr>
          <a:xfrm>
            <a:off x="5008835" y="5548214"/>
            <a:ext cx="198643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[quite]</a:t>
            </a:r>
          </a:p>
        </p:txBody>
      </p:sp>
      <p:sp>
        <p:nvSpPr>
          <p:cNvPr id="9" name="Rectangle 8"/>
          <p:cNvSpPr/>
          <p:nvPr/>
        </p:nvSpPr>
        <p:spPr>
          <a:xfrm>
            <a:off x="8807688" y="158996"/>
            <a:ext cx="2600392" cy="101566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b</a:t>
            </a: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onito</a:t>
            </a:r>
          </a:p>
        </p:txBody>
      </p:sp>
      <p:sp>
        <p:nvSpPr>
          <p:cNvPr id="19" name="TextBox 18"/>
          <p:cNvSpPr txBox="1"/>
          <p:nvPr/>
        </p:nvSpPr>
        <p:spPr>
          <a:xfrm>
            <a:off x="8719162" y="1014860"/>
            <a:ext cx="277744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[pretty]</a:t>
            </a:r>
          </a:p>
        </p:txBody>
      </p:sp>
      <p:sp>
        <p:nvSpPr>
          <p:cNvPr id="10" name="Rectangle 9"/>
          <p:cNvSpPr/>
          <p:nvPr/>
        </p:nvSpPr>
        <p:spPr>
          <a:xfrm>
            <a:off x="8874212" y="3334695"/>
            <a:ext cx="2467342" cy="101566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de</a:t>
            </a:r>
            <a:r>
              <a:rPr kumimoji="0" lang="es-CO"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b</a:t>
            </a: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er</a:t>
            </a:r>
          </a:p>
        </p:txBody>
      </p:sp>
      <p:pic>
        <p:nvPicPr>
          <p:cNvPr id="18" name="Picture 17" descr="man shouting with an explanation mark"/>
          <p:cNvPicPr>
            <a:picLocks noChangeAspect="1"/>
          </p:cNvPicPr>
          <p:nvPr/>
        </p:nvPicPr>
        <p:blipFill rotWithShape="1">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l="1609" r="-1"/>
          <a:stretch/>
        </p:blipFill>
        <p:spPr>
          <a:xfrm>
            <a:off x="9512365" y="4248778"/>
            <a:ext cx="1191036" cy="1352673"/>
          </a:xfrm>
          <a:prstGeom prst="rect">
            <a:avLst/>
          </a:prstGeom>
        </p:spPr>
      </p:pic>
    </p:spTree>
    <p:extLst>
      <p:ext uri="{BB962C8B-B14F-4D97-AF65-F5344CB8AC3E}">
        <p14:creationId xmlns:p14="http://schemas.microsoft.com/office/powerpoint/2010/main" val="3594968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3" name="b.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subTnLst>
                                    <p:audio>
                                      <p:cMediaNode>
                                        <p:cTn display="0" masterRel="sameClick">
                                          <p:stCondLst>
                                            <p:cond evt="begin" delay="0">
                                              <p:tn val="13"/>
                                            </p:cond>
                                          </p:stCondLst>
                                          <p:endCondLst>
                                            <p:cond evt="onStopAudio" delay="0">
                                              <p:tgtEl>
                                                <p:sldTgt/>
                                              </p:tgtEl>
                                            </p:cond>
                                          </p:endCondLst>
                                        </p:cTn>
                                        <p:tgtEl>
                                          <p:sndTgt r:embed="rId4" name="b_celebrar.wav"/>
                                        </p:tgtEl>
                                      </p:cMediaNode>
                                    </p:audio>
                                  </p:subTnLst>
                                </p:cTn>
                              </p:par>
                              <p:par>
                                <p:cTn id="16" presetID="10" presetClass="entr" presetSubtype="0"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subTnLst>
                                    <p:audio>
                                      <p:cMediaNode>
                                        <p:cTn display="0" masterRel="sameClick">
                                          <p:stCondLst>
                                            <p:cond evt="begin" delay="0">
                                              <p:tn val="21"/>
                                            </p:cond>
                                          </p:stCondLst>
                                          <p:endCondLst>
                                            <p:cond evt="onStopAudio" delay="0">
                                              <p:tgtEl>
                                                <p:sldTgt/>
                                              </p:tgtEl>
                                            </p:cond>
                                          </p:endCondLst>
                                        </p:cTn>
                                        <p:tgtEl>
                                          <p:sndTgt r:embed="rId5" name="b_abuela.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fade">
                                      <p:cBhvr>
                                        <p:cTn id="28" dur="500"/>
                                        <p:tgtEl>
                                          <p:spTgt spid="2"/>
                                        </p:tgtEl>
                                      </p:cBhvr>
                                    </p:animEffect>
                                  </p:childTnLst>
                                  <p:subTnLst>
                                    <p:audio>
                                      <p:cMediaNode>
                                        <p:cTn display="0" masterRel="sameClick">
                                          <p:stCondLst>
                                            <p:cond evt="begin" delay="0">
                                              <p:tn val="26"/>
                                            </p:cond>
                                          </p:stCondLst>
                                          <p:endCondLst>
                                            <p:cond evt="onStopAudio" delay="0">
                                              <p:tgtEl>
                                                <p:sldTgt/>
                                              </p:tgtEl>
                                            </p:cond>
                                          </p:endCondLst>
                                        </p:cTn>
                                        <p:tgtEl>
                                          <p:sndTgt r:embed="rId5" name="b_abuela.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500"/>
                                        <p:tgtEl>
                                          <p:spTgt spid="9"/>
                                        </p:tgtEl>
                                      </p:cBhvr>
                                    </p:animEffect>
                                  </p:childTnLst>
                                  <p:subTnLst>
                                    <p:audio>
                                      <p:cMediaNode>
                                        <p:cTn display="0" masterRel="sameClick">
                                          <p:stCondLst>
                                            <p:cond evt="begin" delay="0">
                                              <p:tn val="31"/>
                                            </p:cond>
                                          </p:stCondLst>
                                          <p:endCondLst>
                                            <p:cond evt="onStopAudio" delay="0">
                                              <p:tgtEl>
                                                <p:sldTgt/>
                                              </p:tgtEl>
                                            </p:cond>
                                          </p:endCondLst>
                                        </p:cTn>
                                        <p:tgtEl>
                                          <p:sndTgt r:embed="rId6" name="b_bonito.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fade">
                                      <p:cBhvr>
                                        <p:cTn id="38" dur="500"/>
                                        <p:tgtEl>
                                          <p:spTgt spid="19"/>
                                        </p:tgtEl>
                                      </p:cBhvr>
                                    </p:animEffect>
                                  </p:childTnLst>
                                  <p:subTnLst>
                                    <p:audio>
                                      <p:cMediaNode>
                                        <p:cTn display="0" masterRel="sameClick">
                                          <p:stCondLst>
                                            <p:cond evt="begin" delay="0">
                                              <p:tn val="36"/>
                                            </p:cond>
                                          </p:stCondLst>
                                          <p:endCondLst>
                                            <p:cond evt="onStopAudio" delay="0">
                                              <p:tgtEl>
                                                <p:sldTgt/>
                                              </p:tgtEl>
                                            </p:cond>
                                          </p:endCondLst>
                                        </p:cTn>
                                        <p:tgtEl>
                                          <p:sndTgt r:embed="rId6" name="b_bonito.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6"/>
                                        </p:tgtEl>
                                        <p:attrNameLst>
                                          <p:attrName>style.visibility</p:attrName>
                                        </p:attrNameLst>
                                      </p:cBhvr>
                                      <p:to>
                                        <p:strVal val="visible"/>
                                      </p:to>
                                    </p:set>
                                    <p:animEffect transition="in" filter="fade">
                                      <p:cBhvr>
                                        <p:cTn id="43" dur="500"/>
                                        <p:tgtEl>
                                          <p:spTgt spid="6"/>
                                        </p:tgtEl>
                                      </p:cBhvr>
                                    </p:animEffect>
                                  </p:childTnLst>
                                  <p:subTnLst>
                                    <p:audio>
                                      <p:cMediaNode>
                                        <p:cTn display="0" masterRel="sameClick">
                                          <p:stCondLst>
                                            <p:cond evt="begin" delay="0">
                                              <p:tn val="41"/>
                                            </p:cond>
                                          </p:stCondLst>
                                          <p:endCondLst>
                                            <p:cond evt="onStopAudio" delay="0">
                                              <p:tgtEl>
                                                <p:sldTgt/>
                                              </p:tgtEl>
                                            </p:cond>
                                          </p:endCondLst>
                                        </p:cTn>
                                        <p:tgtEl>
                                          <p:sndTgt r:embed="rId7" name="b_saber.wav"/>
                                        </p:tgtEl>
                                      </p:cMediaNode>
                                    </p:audio>
                                  </p:sub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fade">
                                      <p:cBhvr>
                                        <p:cTn id="48" dur="500"/>
                                        <p:tgtEl>
                                          <p:spTgt spid="15"/>
                                        </p:tgtEl>
                                      </p:cBhvr>
                                    </p:animEffect>
                                  </p:childTnLst>
                                  <p:subTnLst>
                                    <p:audio>
                                      <p:cMediaNode>
                                        <p:cTn display="0" masterRel="sameClick">
                                          <p:stCondLst>
                                            <p:cond evt="begin" delay="0">
                                              <p:tn val="46"/>
                                            </p:cond>
                                          </p:stCondLst>
                                          <p:endCondLst>
                                            <p:cond evt="onStopAudio" delay="0">
                                              <p:tgtEl>
                                                <p:sldTgt/>
                                              </p:tgtEl>
                                            </p:cond>
                                          </p:endCondLst>
                                        </p:cTn>
                                        <p:tgtEl>
                                          <p:sndTgt r:embed="rId7" name="b_saber.wav"/>
                                        </p:tgtEl>
                                      </p:cMediaNode>
                                    </p:audio>
                                  </p:sub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7"/>
                                        </p:tgtEl>
                                        <p:attrNameLst>
                                          <p:attrName>style.visibility</p:attrName>
                                        </p:attrNameLst>
                                      </p:cBhvr>
                                      <p:to>
                                        <p:strVal val="visible"/>
                                      </p:to>
                                    </p:set>
                                    <p:animEffect transition="in" filter="fade">
                                      <p:cBhvr>
                                        <p:cTn id="53" dur="500"/>
                                        <p:tgtEl>
                                          <p:spTgt spid="7"/>
                                        </p:tgtEl>
                                      </p:cBhvr>
                                    </p:animEffect>
                                  </p:childTnLst>
                                  <p:subTnLst>
                                    <p:audio>
                                      <p:cMediaNode>
                                        <p:cTn display="0" masterRel="sameClick">
                                          <p:stCondLst>
                                            <p:cond evt="begin" delay="0">
                                              <p:tn val="51"/>
                                            </p:cond>
                                          </p:stCondLst>
                                          <p:endCondLst>
                                            <p:cond evt="onStopAudio" delay="0">
                                              <p:tgtEl>
                                                <p:sldTgt/>
                                              </p:tgtEl>
                                            </p:cond>
                                          </p:endCondLst>
                                        </p:cTn>
                                        <p:tgtEl>
                                          <p:sndTgt r:embed="rId8" name="b_bastante.wav"/>
                                        </p:tgtEl>
                                      </p:cMediaNode>
                                    </p:audio>
                                  </p:sub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17"/>
                                        </p:tgtEl>
                                        <p:attrNameLst>
                                          <p:attrName>style.visibility</p:attrName>
                                        </p:attrNameLst>
                                      </p:cBhvr>
                                      <p:to>
                                        <p:strVal val="visible"/>
                                      </p:to>
                                    </p:set>
                                    <p:animEffect transition="in" filter="fade">
                                      <p:cBhvr>
                                        <p:cTn id="58" dur="500"/>
                                        <p:tgtEl>
                                          <p:spTgt spid="17"/>
                                        </p:tgtEl>
                                      </p:cBhvr>
                                    </p:animEffect>
                                  </p:childTnLst>
                                  <p:subTnLst>
                                    <p:audio>
                                      <p:cMediaNode>
                                        <p:cTn display="0" masterRel="sameClick">
                                          <p:stCondLst>
                                            <p:cond evt="begin" delay="0">
                                              <p:tn val="56"/>
                                            </p:cond>
                                          </p:stCondLst>
                                          <p:endCondLst>
                                            <p:cond evt="onStopAudio" delay="0">
                                              <p:tgtEl>
                                                <p:sldTgt/>
                                              </p:tgtEl>
                                            </p:cond>
                                          </p:endCondLst>
                                        </p:cTn>
                                        <p:tgtEl>
                                          <p:sndTgt r:embed="rId8" name="b_bastante.wav"/>
                                        </p:tgtEl>
                                      </p:cMediaNode>
                                    </p:audio>
                                  </p:sub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10"/>
                                        </p:tgtEl>
                                        <p:attrNameLst>
                                          <p:attrName>style.visibility</p:attrName>
                                        </p:attrNameLst>
                                      </p:cBhvr>
                                      <p:to>
                                        <p:strVal val="visible"/>
                                      </p:to>
                                    </p:set>
                                    <p:animEffect transition="in" filter="fade">
                                      <p:cBhvr>
                                        <p:cTn id="63" dur="500"/>
                                        <p:tgtEl>
                                          <p:spTgt spid="10"/>
                                        </p:tgtEl>
                                      </p:cBhvr>
                                    </p:animEffect>
                                  </p:childTnLst>
                                  <p:subTnLst>
                                    <p:audio>
                                      <p:cMediaNode>
                                        <p:cTn display="0" masterRel="sameClick">
                                          <p:stCondLst>
                                            <p:cond evt="begin" delay="0">
                                              <p:tn val="61"/>
                                            </p:cond>
                                          </p:stCondLst>
                                          <p:endCondLst>
                                            <p:cond evt="onStopAudio" delay="0">
                                              <p:tgtEl>
                                                <p:sldTgt/>
                                              </p:tgtEl>
                                            </p:cond>
                                          </p:endCondLst>
                                        </p:cTn>
                                        <p:tgtEl>
                                          <p:sndTgt r:embed="rId9" name="b_deber.wav"/>
                                        </p:tgtEl>
                                      </p:cMediaNode>
                                    </p:audio>
                                  </p:sub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18"/>
                                        </p:tgtEl>
                                        <p:attrNameLst>
                                          <p:attrName>style.visibility</p:attrName>
                                        </p:attrNameLst>
                                      </p:cBhvr>
                                      <p:to>
                                        <p:strVal val="visible"/>
                                      </p:to>
                                    </p:set>
                                    <p:animEffect transition="in" filter="fade">
                                      <p:cBhvr>
                                        <p:cTn id="68" dur="500"/>
                                        <p:tgtEl>
                                          <p:spTgt spid="18"/>
                                        </p:tgtEl>
                                      </p:cBhvr>
                                    </p:animEffect>
                                  </p:childTnLst>
                                  <p:subTnLst>
                                    <p:audio>
                                      <p:cMediaNode>
                                        <p:cTn display="0" masterRel="sameClick">
                                          <p:stCondLst>
                                            <p:cond evt="begin" delay="0">
                                              <p:tn val="66"/>
                                            </p:cond>
                                          </p:stCondLst>
                                          <p:endCondLst>
                                            <p:cond evt="onStopAudio" delay="0">
                                              <p:tgtEl>
                                                <p:sldTgt/>
                                              </p:tgtEl>
                                            </p:cond>
                                          </p:endCondLst>
                                        </p:cTn>
                                        <p:tgtEl>
                                          <p:sndTgt r:embed="rId9" name="b_deb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p:bldP spid="8" grpId="0"/>
      <p:bldP spid="6" grpId="0"/>
      <p:bldP spid="15" grpId="0"/>
      <p:bldP spid="7" grpId="0"/>
      <p:bldP spid="17" grpId="0"/>
      <p:bldP spid="9" grpId="0"/>
      <p:bldP spid="19" grpId="0"/>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Autofit/>
          </a:bodyPr>
          <a:lstStyle/>
          <a:p>
            <a:pPr algn="ctr"/>
            <a:r>
              <a:rPr lang="en-GB" sz="12000" b="0" dirty="0">
                <a:solidFill>
                  <a:srgbClr val="115076"/>
                </a:solidFill>
                <a:latin typeface="Century Gothic" panose="020B0502020202020204" pitchFamily="34" charset="0"/>
                <a:cs typeface="Calibri" panose="020F0502020204030204" pitchFamily="34" charset="0"/>
              </a:rPr>
              <a:t>b</a:t>
            </a:r>
            <a:endParaRPr lang="en-GB" sz="12000" b="0" dirty="0"/>
          </a:p>
        </p:txBody>
      </p:sp>
      <p:sp>
        <p:nvSpPr>
          <p:cNvPr id="4" name="Rounded Rectangle 3" descr="rectangle"/>
          <p:cNvSpPr/>
          <p:nvPr/>
        </p:nvSpPr>
        <p:spPr>
          <a:xfrm>
            <a:off x="4114519" y="1932462"/>
            <a:ext cx="3957764" cy="2655863"/>
          </a:xfrm>
          <a:prstGeom prst="roundRect">
            <a:avLst/>
          </a:prstGeom>
          <a:noFill/>
          <a:ln w="22225"/>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dirty="0">
              <a:ln>
                <a:noFill/>
              </a:ln>
              <a:solidFill>
                <a:prstClr val="white"/>
              </a:solidFill>
              <a:effectLst/>
              <a:uLnTx/>
              <a:uFillTx/>
              <a:latin typeface="Tw Cen MT"/>
              <a:ea typeface="+mn-ea"/>
              <a:cs typeface="+mn-cs"/>
            </a:endParaRPr>
          </a:p>
        </p:txBody>
      </p:sp>
      <p:sp>
        <p:nvSpPr>
          <p:cNvPr id="5" name="Rectangle 4"/>
          <p:cNvSpPr/>
          <p:nvPr/>
        </p:nvSpPr>
        <p:spPr>
          <a:xfrm>
            <a:off x="4421503" y="3492917"/>
            <a:ext cx="3348994" cy="101566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cele</a:t>
            </a:r>
            <a:r>
              <a:rPr kumimoji="0" lang="es-CO"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b</a:t>
            </a: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rar</a:t>
            </a:r>
          </a:p>
        </p:txBody>
      </p:sp>
      <p:sp>
        <p:nvSpPr>
          <p:cNvPr id="8" name="Rectangle 7"/>
          <p:cNvSpPr/>
          <p:nvPr/>
        </p:nvSpPr>
        <p:spPr>
          <a:xfrm>
            <a:off x="760607" y="151507"/>
            <a:ext cx="2882520" cy="101566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a</a:t>
            </a:r>
            <a:r>
              <a:rPr kumimoji="0" lang="es-CO"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b</a:t>
            </a: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uela</a:t>
            </a:r>
          </a:p>
        </p:txBody>
      </p:sp>
      <p:sp>
        <p:nvSpPr>
          <p:cNvPr id="6" name="TextBox 5"/>
          <p:cNvSpPr txBox="1"/>
          <p:nvPr/>
        </p:nvSpPr>
        <p:spPr>
          <a:xfrm>
            <a:off x="1074322" y="3387724"/>
            <a:ext cx="2373740"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sa</a:t>
            </a:r>
            <a:r>
              <a:rPr kumimoji="0" lang="es-CO"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b</a:t>
            </a: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er</a:t>
            </a:r>
          </a:p>
        </p:txBody>
      </p:sp>
      <p:sp>
        <p:nvSpPr>
          <p:cNvPr id="7" name="TextBox 6"/>
          <p:cNvSpPr txBox="1"/>
          <p:nvPr/>
        </p:nvSpPr>
        <p:spPr>
          <a:xfrm>
            <a:off x="4034375" y="4800818"/>
            <a:ext cx="4123249"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b</a:t>
            </a: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astante</a:t>
            </a:r>
          </a:p>
        </p:txBody>
      </p:sp>
      <p:sp>
        <p:nvSpPr>
          <p:cNvPr id="9" name="Rectangle 8"/>
          <p:cNvSpPr/>
          <p:nvPr/>
        </p:nvSpPr>
        <p:spPr>
          <a:xfrm>
            <a:off x="8807688" y="158996"/>
            <a:ext cx="2600392" cy="101566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b</a:t>
            </a: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onito</a:t>
            </a:r>
          </a:p>
        </p:txBody>
      </p:sp>
      <p:sp>
        <p:nvSpPr>
          <p:cNvPr id="10" name="Rectangle 9"/>
          <p:cNvSpPr/>
          <p:nvPr/>
        </p:nvSpPr>
        <p:spPr>
          <a:xfrm>
            <a:off x="8874212" y="3334695"/>
            <a:ext cx="2467342" cy="101566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de</a:t>
            </a:r>
            <a:r>
              <a:rPr kumimoji="0" lang="es-CO"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b</a:t>
            </a: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er</a:t>
            </a:r>
          </a:p>
        </p:txBody>
      </p:sp>
    </p:spTree>
    <p:extLst>
      <p:ext uri="{BB962C8B-B14F-4D97-AF65-F5344CB8AC3E}">
        <p14:creationId xmlns:p14="http://schemas.microsoft.com/office/powerpoint/2010/main" val="2772325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3" name="b.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subTnLst>
                                    <p:audio>
                                      <p:cMediaNode>
                                        <p:cTn display="0" masterRel="sameClick">
                                          <p:stCondLst>
                                            <p:cond evt="begin" delay="0">
                                              <p:tn val="13"/>
                                            </p:cond>
                                          </p:stCondLst>
                                          <p:endCondLst>
                                            <p:cond evt="onStopAudio" delay="0">
                                              <p:tgtEl>
                                                <p:sldTgt/>
                                              </p:tgtEl>
                                            </p:cond>
                                          </p:endCondLst>
                                        </p:cTn>
                                        <p:tgtEl>
                                          <p:sndTgt r:embed="rId4" name="b_celebrar.wav"/>
                                        </p:tgtEl>
                                      </p:cMediaNode>
                                    </p:audio>
                                  </p:sub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subTnLst>
                                    <p:audio>
                                      <p:cMediaNode>
                                        <p:cTn display="0" masterRel="sameClick">
                                          <p:stCondLst>
                                            <p:cond evt="begin" delay="0">
                                              <p:tn val="18"/>
                                            </p:cond>
                                          </p:stCondLst>
                                          <p:endCondLst>
                                            <p:cond evt="onStopAudio" delay="0">
                                              <p:tgtEl>
                                                <p:sldTgt/>
                                              </p:tgtEl>
                                            </p:cond>
                                          </p:endCondLst>
                                        </p:cTn>
                                        <p:tgtEl>
                                          <p:sndTgt r:embed="rId5" name="b_abuela.wav"/>
                                        </p:tgtEl>
                                      </p:cMediaNode>
                                    </p:audio>
                                  </p:sub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6" name="b_bonito.wav"/>
                                        </p:tgtEl>
                                      </p:cMediaNode>
                                    </p:audio>
                                  </p:sub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500"/>
                                        <p:tgtEl>
                                          <p:spTgt spid="6"/>
                                        </p:tgtEl>
                                      </p:cBhvr>
                                    </p:animEffect>
                                  </p:childTnLst>
                                  <p:subTnLst>
                                    <p:audio>
                                      <p:cMediaNode>
                                        <p:cTn display="0" masterRel="sameClick">
                                          <p:stCondLst>
                                            <p:cond evt="begin" delay="0">
                                              <p:tn val="28"/>
                                            </p:cond>
                                          </p:stCondLst>
                                          <p:endCondLst>
                                            <p:cond evt="onStopAudio" delay="0">
                                              <p:tgtEl>
                                                <p:sldTgt/>
                                              </p:tgtEl>
                                            </p:cond>
                                          </p:endCondLst>
                                        </p:cTn>
                                        <p:tgtEl>
                                          <p:sndTgt r:embed="rId7" name="b_saber.wav"/>
                                        </p:tgtEl>
                                      </p:cMediaNode>
                                    </p:audio>
                                  </p:sub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500"/>
                                        <p:tgtEl>
                                          <p:spTgt spid="7"/>
                                        </p:tgtEl>
                                      </p:cBhvr>
                                    </p:animEffect>
                                  </p:childTnLst>
                                  <p:subTnLst>
                                    <p:audio>
                                      <p:cMediaNode>
                                        <p:cTn display="0" masterRel="sameClick">
                                          <p:stCondLst>
                                            <p:cond evt="begin" delay="0">
                                              <p:tn val="33"/>
                                            </p:cond>
                                          </p:stCondLst>
                                          <p:endCondLst>
                                            <p:cond evt="onStopAudio" delay="0">
                                              <p:tgtEl>
                                                <p:sldTgt/>
                                              </p:tgtEl>
                                            </p:cond>
                                          </p:endCondLst>
                                        </p:cTn>
                                        <p:tgtEl>
                                          <p:sndTgt r:embed="rId8" name="b_bastante.wav"/>
                                        </p:tgtEl>
                                      </p:cMediaNode>
                                    </p:audio>
                                  </p:sub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fade">
                                      <p:cBhvr>
                                        <p:cTn id="40" dur="500"/>
                                        <p:tgtEl>
                                          <p:spTgt spid="10"/>
                                        </p:tgtEl>
                                      </p:cBhvr>
                                    </p:animEffect>
                                  </p:childTnLst>
                                  <p:subTnLst>
                                    <p:audio>
                                      <p:cMediaNode>
                                        <p:cTn display="0" masterRel="sameClick">
                                          <p:stCondLst>
                                            <p:cond evt="begin" delay="0">
                                              <p:tn val="38"/>
                                            </p:cond>
                                          </p:stCondLst>
                                          <p:endCondLst>
                                            <p:cond evt="onStopAudio" delay="0">
                                              <p:tgtEl>
                                                <p:sldTgt/>
                                              </p:tgtEl>
                                            </p:cond>
                                          </p:endCondLst>
                                        </p:cTn>
                                        <p:tgtEl>
                                          <p:sndTgt r:embed="rId9" name="b_deb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p:bldP spid="8" grpId="0"/>
      <p:bldP spid="6" grpId="0"/>
      <p:bldP spid="7" grpId="0"/>
      <p:bldP spid="9" grpId="0"/>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GB" sz="12000" b="0" dirty="0">
                <a:solidFill>
                  <a:srgbClr val="115076"/>
                </a:solidFill>
                <a:latin typeface="Century Gothic" panose="020B0502020202020204" pitchFamily="34" charset="0"/>
                <a:cs typeface="Calibri" panose="020F0502020204030204" pitchFamily="34" charset="0"/>
              </a:rPr>
              <a:t>b</a:t>
            </a:r>
            <a:endParaRPr lang="en-GB" sz="12000" b="0" dirty="0"/>
          </a:p>
        </p:txBody>
      </p:sp>
      <p:sp>
        <p:nvSpPr>
          <p:cNvPr id="4" name="Rounded Rectangle 3" descr="rectangle"/>
          <p:cNvSpPr/>
          <p:nvPr/>
        </p:nvSpPr>
        <p:spPr>
          <a:xfrm>
            <a:off x="4114519" y="1932462"/>
            <a:ext cx="3957764" cy="2655863"/>
          </a:xfrm>
          <a:prstGeom prst="roundRect">
            <a:avLst/>
          </a:prstGeom>
          <a:noFill/>
          <a:ln w="22225"/>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dirty="0">
              <a:ln>
                <a:noFill/>
              </a:ln>
              <a:solidFill>
                <a:prstClr val="white"/>
              </a:solidFill>
              <a:effectLst/>
              <a:uLnTx/>
              <a:uFillTx/>
              <a:latin typeface="Tw Cen MT"/>
              <a:ea typeface="+mn-ea"/>
              <a:cs typeface="+mn-cs"/>
            </a:endParaRPr>
          </a:p>
        </p:txBody>
      </p:sp>
      <p:sp>
        <p:nvSpPr>
          <p:cNvPr id="5" name="Rectangle 4"/>
          <p:cNvSpPr/>
          <p:nvPr/>
        </p:nvSpPr>
        <p:spPr>
          <a:xfrm>
            <a:off x="4421503" y="3492917"/>
            <a:ext cx="3348994" cy="101566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cele</a:t>
            </a:r>
            <a:r>
              <a:rPr kumimoji="0" lang="es-CO"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b</a:t>
            </a: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rar</a:t>
            </a:r>
          </a:p>
        </p:txBody>
      </p:sp>
      <p:sp>
        <p:nvSpPr>
          <p:cNvPr id="8" name="Rectangle 7"/>
          <p:cNvSpPr/>
          <p:nvPr/>
        </p:nvSpPr>
        <p:spPr>
          <a:xfrm>
            <a:off x="760607" y="151507"/>
            <a:ext cx="2882520" cy="101566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a</a:t>
            </a:r>
            <a:r>
              <a:rPr kumimoji="0" lang="es-CO"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b</a:t>
            </a: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uela</a:t>
            </a:r>
          </a:p>
        </p:txBody>
      </p:sp>
      <p:sp>
        <p:nvSpPr>
          <p:cNvPr id="6" name="TextBox 5"/>
          <p:cNvSpPr txBox="1"/>
          <p:nvPr/>
        </p:nvSpPr>
        <p:spPr>
          <a:xfrm>
            <a:off x="1074322" y="3387724"/>
            <a:ext cx="2373740"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sa</a:t>
            </a:r>
            <a:r>
              <a:rPr kumimoji="0" lang="es-CO"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b</a:t>
            </a: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er</a:t>
            </a:r>
          </a:p>
        </p:txBody>
      </p:sp>
      <p:sp>
        <p:nvSpPr>
          <p:cNvPr id="7" name="TextBox 6"/>
          <p:cNvSpPr txBox="1"/>
          <p:nvPr/>
        </p:nvSpPr>
        <p:spPr>
          <a:xfrm>
            <a:off x="4034375" y="4800818"/>
            <a:ext cx="4123249"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b</a:t>
            </a: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astante</a:t>
            </a:r>
          </a:p>
        </p:txBody>
      </p:sp>
      <p:sp>
        <p:nvSpPr>
          <p:cNvPr id="9" name="Rectangle 8"/>
          <p:cNvSpPr/>
          <p:nvPr/>
        </p:nvSpPr>
        <p:spPr>
          <a:xfrm>
            <a:off x="8807688" y="158996"/>
            <a:ext cx="2600392" cy="101566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b</a:t>
            </a: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onito</a:t>
            </a:r>
          </a:p>
        </p:txBody>
      </p:sp>
      <p:sp>
        <p:nvSpPr>
          <p:cNvPr id="10" name="Rectangle 9"/>
          <p:cNvSpPr/>
          <p:nvPr/>
        </p:nvSpPr>
        <p:spPr>
          <a:xfrm>
            <a:off x="8874212" y="3334695"/>
            <a:ext cx="2467342" cy="101566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de</a:t>
            </a:r>
            <a:r>
              <a:rPr kumimoji="0" lang="es-CO"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b</a:t>
            </a: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er</a:t>
            </a:r>
          </a:p>
        </p:txBody>
      </p:sp>
    </p:spTree>
    <p:extLst>
      <p:ext uri="{BB962C8B-B14F-4D97-AF65-F5344CB8AC3E}">
        <p14:creationId xmlns:p14="http://schemas.microsoft.com/office/powerpoint/2010/main" val="1331582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500"/>
                                        <p:tgtEl>
                                          <p:spTgt spid="6"/>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500"/>
                                        <p:tgtEl>
                                          <p:spTgt spid="7"/>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fade">
                                      <p:cBhvr>
                                        <p:cTn id="4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p:bldP spid="8" grpId="0"/>
      <p:bldP spid="6" grpId="0"/>
      <p:bldP spid="7" grpId="0"/>
      <p:bldP spid="9" grpId="0"/>
      <p:bldP spid="1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TextBox 39"/>
          <p:cNvSpPr txBox="1"/>
          <p:nvPr/>
        </p:nvSpPr>
        <p:spPr>
          <a:xfrm>
            <a:off x="9221375" y="5085331"/>
            <a:ext cx="223728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sa__er</a:t>
            </a:r>
            <a:endParaRPr kumimoji="0" lang="en-GB" sz="4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 name="Title 3"/>
          <p:cNvSpPr>
            <a:spLocks noGrp="1"/>
          </p:cNvSpPr>
          <p:nvPr>
            <p:ph type="ctrTitle"/>
          </p:nvPr>
        </p:nvSpPr>
        <p:spPr>
          <a:xfrm>
            <a:off x="2408349" y="110507"/>
            <a:ext cx="6413953" cy="731726"/>
          </a:xfrm>
        </p:spPr>
        <p:txBody>
          <a:bodyPr>
            <a:normAutofit fontScale="90000"/>
          </a:bodyPr>
          <a:lstStyle/>
          <a:p>
            <a:r>
              <a:rPr lang="en-GB" sz="4000" b="1" dirty="0"/>
              <a:t>Escucha y lee. Es ¿‘v’ o ‘b’?</a:t>
            </a:r>
          </a:p>
        </p:txBody>
      </p:sp>
      <p:sp>
        <p:nvSpPr>
          <p:cNvPr id="6" name="TextBox 5"/>
          <p:cNvSpPr txBox="1"/>
          <p:nvPr/>
        </p:nvSpPr>
        <p:spPr>
          <a:xfrm>
            <a:off x="32496" y="1527516"/>
            <a:ext cx="4057019"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cele__rar</a:t>
            </a:r>
          </a:p>
        </p:txBody>
      </p:sp>
      <p:sp>
        <p:nvSpPr>
          <p:cNvPr id="7" name="TextBox 6"/>
          <p:cNvSpPr txBox="1"/>
          <p:nvPr/>
        </p:nvSpPr>
        <p:spPr>
          <a:xfrm>
            <a:off x="1433402" y="1527516"/>
            <a:ext cx="1654628"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a:ln>
                  <a:noFill/>
                </a:ln>
                <a:solidFill>
                  <a:srgbClr val="ED7D31">
                    <a:lumMod val="75000"/>
                  </a:srgbClr>
                </a:solidFill>
                <a:effectLst/>
                <a:uLnTx/>
                <a:uFillTx/>
                <a:latin typeface="Century Gothic" panose="020B0502020202020204" pitchFamily="34" charset="0"/>
                <a:ea typeface="+mn-ea"/>
                <a:cs typeface="+mn-cs"/>
              </a:rPr>
              <a:t>b</a:t>
            </a:r>
          </a:p>
        </p:txBody>
      </p:sp>
      <p:sp>
        <p:nvSpPr>
          <p:cNvPr id="9" name="TextBox 8"/>
          <p:cNvSpPr txBox="1"/>
          <p:nvPr/>
        </p:nvSpPr>
        <p:spPr>
          <a:xfrm>
            <a:off x="4696919" y="1496798"/>
            <a:ext cx="269292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__erdad</a:t>
            </a:r>
          </a:p>
        </p:txBody>
      </p:sp>
      <p:sp>
        <p:nvSpPr>
          <p:cNvPr id="10" name="TextBox 9"/>
          <p:cNvSpPr txBox="1"/>
          <p:nvPr/>
        </p:nvSpPr>
        <p:spPr>
          <a:xfrm>
            <a:off x="4850926" y="1496797"/>
            <a:ext cx="757823"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a:ln>
                  <a:noFill/>
                </a:ln>
                <a:solidFill>
                  <a:srgbClr val="ED7D31">
                    <a:lumMod val="75000"/>
                  </a:srgbClr>
                </a:solidFill>
                <a:effectLst/>
                <a:uLnTx/>
                <a:uFillTx/>
                <a:latin typeface="Century Gothic" panose="020B0502020202020204" pitchFamily="34" charset="0"/>
                <a:ea typeface="+mn-ea"/>
                <a:cs typeface="+mn-cs"/>
              </a:rPr>
              <a:t>v</a:t>
            </a:r>
          </a:p>
        </p:txBody>
      </p:sp>
      <p:sp>
        <p:nvSpPr>
          <p:cNvPr id="13" name="TextBox 12"/>
          <p:cNvSpPr txBox="1"/>
          <p:nvPr/>
        </p:nvSpPr>
        <p:spPr>
          <a:xfrm>
            <a:off x="9226675" y="1465715"/>
            <a:ext cx="232391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jo__en</a:t>
            </a:r>
            <a:endParaRPr kumimoji="0" lang="en-GB" sz="4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4" name="TextBox 13"/>
          <p:cNvSpPr txBox="1"/>
          <p:nvPr/>
        </p:nvSpPr>
        <p:spPr>
          <a:xfrm>
            <a:off x="9883745" y="1465715"/>
            <a:ext cx="748649"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a:ln>
                  <a:noFill/>
                </a:ln>
                <a:solidFill>
                  <a:srgbClr val="ED7D31">
                    <a:lumMod val="75000"/>
                  </a:srgbClr>
                </a:solidFill>
                <a:effectLst/>
                <a:uLnTx/>
                <a:uFillTx/>
                <a:latin typeface="Century Gothic" panose="020B0502020202020204" pitchFamily="34" charset="0"/>
                <a:ea typeface="+mn-ea"/>
                <a:cs typeface="+mn-cs"/>
              </a:rPr>
              <a:t>v</a:t>
            </a:r>
          </a:p>
        </p:txBody>
      </p:sp>
      <p:sp>
        <p:nvSpPr>
          <p:cNvPr id="15" name="TextBox 14"/>
          <p:cNvSpPr txBox="1"/>
          <p:nvPr/>
        </p:nvSpPr>
        <p:spPr>
          <a:xfrm>
            <a:off x="7764" y="3160947"/>
            <a:ext cx="4057019"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__astante</a:t>
            </a:r>
          </a:p>
        </p:txBody>
      </p:sp>
      <p:sp>
        <p:nvSpPr>
          <p:cNvPr id="16" name="TextBox 15"/>
          <p:cNvSpPr txBox="1"/>
          <p:nvPr/>
        </p:nvSpPr>
        <p:spPr>
          <a:xfrm>
            <a:off x="118228" y="3160946"/>
            <a:ext cx="764274"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a:ln>
                  <a:noFill/>
                </a:ln>
                <a:solidFill>
                  <a:srgbClr val="ED7D31">
                    <a:lumMod val="75000"/>
                  </a:srgbClr>
                </a:solidFill>
                <a:effectLst/>
                <a:uLnTx/>
                <a:uFillTx/>
                <a:latin typeface="Century Gothic" panose="020B0502020202020204" pitchFamily="34" charset="0"/>
                <a:ea typeface="+mn-ea"/>
                <a:cs typeface="+mn-cs"/>
              </a:rPr>
              <a:t>b</a:t>
            </a:r>
          </a:p>
        </p:txBody>
      </p:sp>
      <p:sp>
        <p:nvSpPr>
          <p:cNvPr id="18" name="TextBox 17"/>
          <p:cNvSpPr txBox="1"/>
          <p:nvPr/>
        </p:nvSpPr>
        <p:spPr>
          <a:xfrm>
            <a:off x="4696919" y="3163102"/>
            <a:ext cx="4057019"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de__er</a:t>
            </a:r>
          </a:p>
        </p:txBody>
      </p:sp>
      <p:sp>
        <p:nvSpPr>
          <p:cNvPr id="19" name="TextBox 18"/>
          <p:cNvSpPr txBox="1"/>
          <p:nvPr/>
        </p:nvSpPr>
        <p:spPr>
          <a:xfrm>
            <a:off x="5562845" y="3157518"/>
            <a:ext cx="689099"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a:ln>
                  <a:noFill/>
                </a:ln>
                <a:solidFill>
                  <a:srgbClr val="ED7D31">
                    <a:lumMod val="75000"/>
                  </a:srgbClr>
                </a:solidFill>
                <a:effectLst/>
                <a:uLnTx/>
                <a:uFillTx/>
                <a:latin typeface="Century Gothic" panose="020B0502020202020204" pitchFamily="34" charset="0"/>
                <a:ea typeface="+mn-ea"/>
                <a:cs typeface="+mn-cs"/>
              </a:rPr>
              <a:t>b</a:t>
            </a:r>
          </a:p>
        </p:txBody>
      </p:sp>
      <p:sp>
        <p:nvSpPr>
          <p:cNvPr id="21" name="TextBox 20"/>
          <p:cNvSpPr txBox="1"/>
          <p:nvPr/>
        </p:nvSpPr>
        <p:spPr>
          <a:xfrm>
            <a:off x="9225734" y="3034153"/>
            <a:ext cx="232485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__erde</a:t>
            </a:r>
          </a:p>
        </p:txBody>
      </p:sp>
      <p:sp>
        <p:nvSpPr>
          <p:cNvPr id="22" name="TextBox 21"/>
          <p:cNvSpPr txBox="1"/>
          <p:nvPr/>
        </p:nvSpPr>
        <p:spPr>
          <a:xfrm>
            <a:off x="9398025" y="3034153"/>
            <a:ext cx="748649"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a:ln>
                  <a:noFill/>
                </a:ln>
                <a:solidFill>
                  <a:srgbClr val="ED7D31">
                    <a:lumMod val="75000"/>
                  </a:srgbClr>
                </a:solidFill>
                <a:effectLst/>
                <a:uLnTx/>
                <a:uFillTx/>
                <a:latin typeface="Century Gothic" panose="020B0502020202020204" pitchFamily="34" charset="0"/>
                <a:ea typeface="+mn-ea"/>
                <a:cs typeface="+mn-cs"/>
              </a:rPr>
              <a:t>v</a:t>
            </a:r>
          </a:p>
        </p:txBody>
      </p:sp>
      <p:sp>
        <p:nvSpPr>
          <p:cNvPr id="32" name="TextBox 31"/>
          <p:cNvSpPr txBox="1"/>
          <p:nvPr/>
        </p:nvSpPr>
        <p:spPr>
          <a:xfrm>
            <a:off x="118228" y="5104047"/>
            <a:ext cx="4057019"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a__uela</a:t>
            </a:r>
          </a:p>
        </p:txBody>
      </p:sp>
      <p:sp>
        <p:nvSpPr>
          <p:cNvPr id="33" name="TextBox 32"/>
          <p:cNvSpPr txBox="1"/>
          <p:nvPr/>
        </p:nvSpPr>
        <p:spPr>
          <a:xfrm>
            <a:off x="644508" y="5128093"/>
            <a:ext cx="764162"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a:ln>
                  <a:noFill/>
                </a:ln>
                <a:solidFill>
                  <a:srgbClr val="ED7D31">
                    <a:lumMod val="75000"/>
                  </a:srgbClr>
                </a:solidFill>
                <a:effectLst/>
                <a:uLnTx/>
                <a:uFillTx/>
                <a:latin typeface="Century Gothic" panose="020B0502020202020204" pitchFamily="34" charset="0"/>
                <a:ea typeface="+mn-ea"/>
                <a:cs typeface="+mn-cs"/>
              </a:rPr>
              <a:t>b</a:t>
            </a:r>
          </a:p>
        </p:txBody>
      </p:sp>
      <p:sp>
        <p:nvSpPr>
          <p:cNvPr id="34" name="TextBox 33"/>
          <p:cNvSpPr txBox="1"/>
          <p:nvPr/>
        </p:nvSpPr>
        <p:spPr>
          <a:xfrm>
            <a:off x="4696919" y="5104047"/>
            <a:ext cx="4057019"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_i_ir</a:t>
            </a:r>
          </a:p>
        </p:txBody>
      </p:sp>
      <p:sp>
        <p:nvSpPr>
          <p:cNvPr id="35" name="TextBox 34"/>
          <p:cNvSpPr txBox="1"/>
          <p:nvPr/>
        </p:nvSpPr>
        <p:spPr>
          <a:xfrm>
            <a:off x="4662814" y="5104047"/>
            <a:ext cx="58024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a:ln>
                  <a:noFill/>
                </a:ln>
                <a:solidFill>
                  <a:srgbClr val="ED7D31">
                    <a:lumMod val="75000"/>
                  </a:srgbClr>
                </a:solidFill>
                <a:effectLst/>
                <a:uLnTx/>
                <a:uFillTx/>
                <a:latin typeface="Century Gothic" panose="020B0502020202020204" pitchFamily="34" charset="0"/>
                <a:ea typeface="+mn-ea"/>
                <a:cs typeface="+mn-cs"/>
              </a:rPr>
              <a:t>v</a:t>
            </a:r>
          </a:p>
        </p:txBody>
      </p:sp>
      <p:sp>
        <p:nvSpPr>
          <p:cNvPr id="36" name="TextBox 35"/>
          <p:cNvSpPr txBox="1"/>
          <p:nvPr/>
        </p:nvSpPr>
        <p:spPr>
          <a:xfrm>
            <a:off x="5116610" y="5104047"/>
            <a:ext cx="58024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a:ln>
                  <a:noFill/>
                </a:ln>
                <a:solidFill>
                  <a:srgbClr val="ED7D31">
                    <a:lumMod val="75000"/>
                  </a:srgbClr>
                </a:solidFill>
                <a:effectLst/>
                <a:uLnTx/>
                <a:uFillTx/>
                <a:latin typeface="Century Gothic" panose="020B0502020202020204" pitchFamily="34" charset="0"/>
                <a:ea typeface="+mn-ea"/>
                <a:cs typeface="+mn-cs"/>
              </a:rPr>
              <a:t>v</a:t>
            </a:r>
          </a:p>
        </p:txBody>
      </p:sp>
      <p:sp>
        <p:nvSpPr>
          <p:cNvPr id="39" name="TextBox 38"/>
          <p:cNvSpPr txBox="1"/>
          <p:nvPr/>
        </p:nvSpPr>
        <p:spPr>
          <a:xfrm>
            <a:off x="9954452" y="5085330"/>
            <a:ext cx="1654628"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a:ln>
                  <a:noFill/>
                </a:ln>
                <a:solidFill>
                  <a:srgbClr val="ED7D31">
                    <a:lumMod val="75000"/>
                  </a:srgbClr>
                </a:solidFill>
                <a:effectLst/>
                <a:uLnTx/>
                <a:uFillTx/>
                <a:latin typeface="Century Gothic" panose="020B0502020202020204" pitchFamily="34" charset="0"/>
                <a:ea typeface="+mn-ea"/>
                <a:cs typeface="+mn-cs"/>
              </a:rPr>
              <a:t>b</a:t>
            </a:r>
          </a:p>
        </p:txBody>
      </p:sp>
      <p:sp>
        <p:nvSpPr>
          <p:cNvPr id="41" name="Rounded Rectangle 38"/>
          <p:cNvSpPr/>
          <p:nvPr/>
        </p:nvSpPr>
        <p:spPr>
          <a:xfrm>
            <a:off x="10632394" y="83472"/>
            <a:ext cx="1516666" cy="400919"/>
          </a:xfrm>
          <a:prstGeom prst="roundRect">
            <a:avLst/>
          </a:prstGeom>
          <a:solidFill>
            <a:srgbClr val="FF0000"/>
          </a:solidFill>
          <a:ln>
            <a:solidFill>
              <a:schemeClr val="accent1">
                <a:lumMod val="5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2" name="TextBox 41"/>
          <p:cNvSpPr txBox="1"/>
          <p:nvPr/>
        </p:nvSpPr>
        <p:spPr>
          <a:xfrm>
            <a:off x="10760357" y="101181"/>
            <a:ext cx="143164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escuchar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7" name="Action Button: Custom 16">
            <a:hlinkClick r:id="" action="ppaction://noaction" highlightClick="1">
              <a:snd r:embed="rId3" name="celebrar.wav"/>
            </a:hlinkClick>
            <a:extLst>
              <a:ext uri="{FF2B5EF4-FFF2-40B4-BE49-F238E27FC236}">
                <a16:creationId xmlns:a16="http://schemas.microsoft.com/office/drawing/2014/main" id="{30030AF8-564D-734B-84B9-DB4C7A3A6A53}"/>
              </a:ext>
            </a:extLst>
          </p:cNvPr>
          <p:cNvSpPr/>
          <p:nvPr/>
        </p:nvSpPr>
        <p:spPr>
          <a:xfrm>
            <a:off x="121925" y="1070266"/>
            <a:ext cx="396000" cy="396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a:t>
            </a:r>
          </a:p>
        </p:txBody>
      </p:sp>
      <p:sp>
        <p:nvSpPr>
          <p:cNvPr id="38" name="Action Button: Custom 16">
            <a:hlinkClick r:id="" action="ppaction://noaction" highlightClick="1">
              <a:snd r:embed="rId4" name="verdad.wav"/>
            </a:hlinkClick>
            <a:extLst>
              <a:ext uri="{FF2B5EF4-FFF2-40B4-BE49-F238E27FC236}">
                <a16:creationId xmlns:a16="http://schemas.microsoft.com/office/drawing/2014/main" id="{07BF8C7A-85C3-B348-9105-B6C7D7A99279}"/>
              </a:ext>
            </a:extLst>
          </p:cNvPr>
          <p:cNvSpPr/>
          <p:nvPr/>
        </p:nvSpPr>
        <p:spPr>
          <a:xfrm>
            <a:off x="4758140" y="1093979"/>
            <a:ext cx="396000" cy="396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B</a:t>
            </a:r>
          </a:p>
        </p:txBody>
      </p:sp>
      <p:sp>
        <p:nvSpPr>
          <p:cNvPr id="44" name="Action Button: Custom 16">
            <a:hlinkClick r:id="" action="ppaction://noaction" highlightClick="1">
              <a:snd r:embed="rId5" name="joven.wav"/>
            </a:hlinkClick>
            <a:extLst>
              <a:ext uri="{FF2B5EF4-FFF2-40B4-BE49-F238E27FC236}">
                <a16:creationId xmlns:a16="http://schemas.microsoft.com/office/drawing/2014/main" id="{38F5D3D6-70F2-C44A-BDEE-C35951A667F4}"/>
              </a:ext>
            </a:extLst>
          </p:cNvPr>
          <p:cNvSpPr/>
          <p:nvPr/>
        </p:nvSpPr>
        <p:spPr>
          <a:xfrm>
            <a:off x="9170232" y="1093979"/>
            <a:ext cx="396000" cy="396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C</a:t>
            </a:r>
          </a:p>
        </p:txBody>
      </p:sp>
      <p:sp>
        <p:nvSpPr>
          <p:cNvPr id="50" name="Action Button: Custom 16">
            <a:hlinkClick r:id="" action="ppaction://noaction" highlightClick="1">
              <a:snd r:embed="rId6" name="bastante.wav"/>
            </a:hlinkClick>
            <a:extLst>
              <a:ext uri="{FF2B5EF4-FFF2-40B4-BE49-F238E27FC236}">
                <a16:creationId xmlns:a16="http://schemas.microsoft.com/office/drawing/2014/main" id="{30030AF8-564D-734B-84B9-DB4C7A3A6A53}"/>
              </a:ext>
            </a:extLst>
          </p:cNvPr>
          <p:cNvSpPr/>
          <p:nvPr/>
        </p:nvSpPr>
        <p:spPr>
          <a:xfrm>
            <a:off x="198750" y="2833362"/>
            <a:ext cx="396000" cy="396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D</a:t>
            </a:r>
          </a:p>
        </p:txBody>
      </p:sp>
      <p:sp>
        <p:nvSpPr>
          <p:cNvPr id="51" name="Action Button: Custom 16">
            <a:hlinkClick r:id="" action="ppaction://noaction" highlightClick="1">
              <a:snd r:embed="rId7" name="deber.wav"/>
            </a:hlinkClick>
            <a:extLst>
              <a:ext uri="{FF2B5EF4-FFF2-40B4-BE49-F238E27FC236}">
                <a16:creationId xmlns:a16="http://schemas.microsoft.com/office/drawing/2014/main" id="{07BF8C7A-85C3-B348-9105-B6C7D7A99279}"/>
              </a:ext>
            </a:extLst>
          </p:cNvPr>
          <p:cNvSpPr/>
          <p:nvPr/>
        </p:nvSpPr>
        <p:spPr>
          <a:xfrm>
            <a:off x="4834965" y="2857075"/>
            <a:ext cx="396000" cy="396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E</a:t>
            </a:r>
          </a:p>
        </p:txBody>
      </p:sp>
      <p:sp>
        <p:nvSpPr>
          <p:cNvPr id="52" name="Action Button: Custom 16">
            <a:hlinkClick r:id="" action="ppaction://noaction" highlightClick="1">
              <a:snd r:embed="rId8" name="verde.wav"/>
            </a:hlinkClick>
            <a:extLst>
              <a:ext uri="{FF2B5EF4-FFF2-40B4-BE49-F238E27FC236}">
                <a16:creationId xmlns:a16="http://schemas.microsoft.com/office/drawing/2014/main" id="{38F5D3D6-70F2-C44A-BDEE-C35951A667F4}"/>
              </a:ext>
            </a:extLst>
          </p:cNvPr>
          <p:cNvSpPr/>
          <p:nvPr/>
        </p:nvSpPr>
        <p:spPr>
          <a:xfrm>
            <a:off x="9247057" y="2857075"/>
            <a:ext cx="396000" cy="396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F</a:t>
            </a:r>
          </a:p>
        </p:txBody>
      </p:sp>
      <p:sp>
        <p:nvSpPr>
          <p:cNvPr id="53" name="Action Button: Custom 16">
            <a:hlinkClick r:id="" action="ppaction://noaction" highlightClick="1">
              <a:snd r:embed="rId9" name="abuela.wav"/>
            </a:hlinkClick>
            <a:extLst>
              <a:ext uri="{FF2B5EF4-FFF2-40B4-BE49-F238E27FC236}">
                <a16:creationId xmlns:a16="http://schemas.microsoft.com/office/drawing/2014/main" id="{30030AF8-564D-734B-84B9-DB4C7A3A6A53}"/>
              </a:ext>
            </a:extLst>
          </p:cNvPr>
          <p:cNvSpPr/>
          <p:nvPr/>
        </p:nvSpPr>
        <p:spPr>
          <a:xfrm>
            <a:off x="173068" y="4732861"/>
            <a:ext cx="396000" cy="396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G</a:t>
            </a:r>
          </a:p>
        </p:txBody>
      </p:sp>
      <p:sp>
        <p:nvSpPr>
          <p:cNvPr id="54" name="Action Button: Custom 16">
            <a:hlinkClick r:id="" action="ppaction://noaction" highlightClick="1">
              <a:snd r:embed="rId10" name="vivir.wav"/>
            </a:hlinkClick>
            <a:extLst>
              <a:ext uri="{FF2B5EF4-FFF2-40B4-BE49-F238E27FC236}">
                <a16:creationId xmlns:a16="http://schemas.microsoft.com/office/drawing/2014/main" id="{07BF8C7A-85C3-B348-9105-B6C7D7A99279}"/>
              </a:ext>
            </a:extLst>
          </p:cNvPr>
          <p:cNvSpPr/>
          <p:nvPr/>
        </p:nvSpPr>
        <p:spPr>
          <a:xfrm>
            <a:off x="4809283" y="4756574"/>
            <a:ext cx="396000" cy="396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H</a:t>
            </a:r>
          </a:p>
        </p:txBody>
      </p:sp>
      <p:sp>
        <p:nvSpPr>
          <p:cNvPr id="55" name="Action Button: Custom 16">
            <a:hlinkClick r:id="" action="ppaction://noaction" highlightClick="1">
              <a:snd r:embed="rId11" name="saber.wav"/>
            </a:hlinkClick>
            <a:extLst>
              <a:ext uri="{FF2B5EF4-FFF2-40B4-BE49-F238E27FC236}">
                <a16:creationId xmlns:a16="http://schemas.microsoft.com/office/drawing/2014/main" id="{38F5D3D6-70F2-C44A-BDEE-C35951A667F4}"/>
              </a:ext>
            </a:extLst>
          </p:cNvPr>
          <p:cNvSpPr/>
          <p:nvPr/>
        </p:nvSpPr>
        <p:spPr>
          <a:xfrm>
            <a:off x="9221375" y="4756574"/>
            <a:ext cx="396000" cy="396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I</a:t>
            </a:r>
          </a:p>
        </p:txBody>
      </p:sp>
    </p:spTree>
    <p:extLst>
      <p:ext uri="{BB962C8B-B14F-4D97-AF65-F5344CB8AC3E}">
        <p14:creationId xmlns:p14="http://schemas.microsoft.com/office/powerpoint/2010/main" val="2025681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500"/>
                                        <p:tgtEl>
                                          <p:spTgt spid="1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fade">
                                      <p:cBhvr>
                                        <p:cTn id="32" dur="500"/>
                                        <p:tgtEl>
                                          <p:spTgt spid="22"/>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3"/>
                                        </p:tgtEl>
                                        <p:attrNameLst>
                                          <p:attrName>style.visibility</p:attrName>
                                        </p:attrNameLst>
                                      </p:cBhvr>
                                      <p:to>
                                        <p:strVal val="visible"/>
                                      </p:to>
                                    </p:set>
                                    <p:animEffect transition="in" filter="fade">
                                      <p:cBhvr>
                                        <p:cTn id="37" dur="500"/>
                                        <p:tgtEl>
                                          <p:spTgt spid="33"/>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5"/>
                                        </p:tgtEl>
                                        <p:attrNameLst>
                                          <p:attrName>style.visibility</p:attrName>
                                        </p:attrNameLst>
                                      </p:cBhvr>
                                      <p:to>
                                        <p:strVal val="visible"/>
                                      </p:to>
                                    </p:set>
                                    <p:animEffect transition="in" filter="fade">
                                      <p:cBhvr>
                                        <p:cTn id="42" dur="500"/>
                                        <p:tgtEl>
                                          <p:spTgt spid="35"/>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6"/>
                                        </p:tgtEl>
                                        <p:attrNameLst>
                                          <p:attrName>style.visibility</p:attrName>
                                        </p:attrNameLst>
                                      </p:cBhvr>
                                      <p:to>
                                        <p:strVal val="visible"/>
                                      </p:to>
                                    </p:set>
                                    <p:animEffect transition="in" filter="fade">
                                      <p:cBhvr>
                                        <p:cTn id="47" dur="500"/>
                                        <p:tgtEl>
                                          <p:spTgt spid="36"/>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39"/>
                                        </p:tgtEl>
                                        <p:attrNameLst>
                                          <p:attrName>style.visibility</p:attrName>
                                        </p:attrNameLst>
                                      </p:cBhvr>
                                      <p:to>
                                        <p:strVal val="visible"/>
                                      </p:to>
                                    </p:set>
                                    <p:animEffect transition="in" filter="fade">
                                      <p:cBhvr>
                                        <p:cTn id="52"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P spid="14" grpId="0"/>
      <p:bldP spid="16" grpId="0"/>
      <p:bldP spid="19" grpId="0"/>
      <p:bldP spid="22" grpId="0"/>
      <p:bldP spid="33" grpId="0"/>
      <p:bldP spid="35" grpId="0"/>
      <p:bldP spid="36" grpId="0"/>
      <p:bldP spid="3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4211511" y="248099"/>
            <a:ext cx="4202967" cy="731726"/>
          </a:xfrm>
        </p:spPr>
        <p:txBody>
          <a:bodyPr>
            <a:normAutofit/>
          </a:bodyPr>
          <a:lstStyle/>
          <a:p>
            <a:r>
              <a:rPr lang="en-GB" sz="4000" b="1" dirty="0"/>
              <a:t>¿‘v’ o ‘b’?</a:t>
            </a:r>
          </a:p>
        </p:txBody>
      </p:sp>
      <p:sp>
        <p:nvSpPr>
          <p:cNvPr id="6" name="TextBox 5"/>
          <p:cNvSpPr txBox="1"/>
          <p:nvPr/>
        </p:nvSpPr>
        <p:spPr>
          <a:xfrm>
            <a:off x="1057880" y="1157625"/>
            <a:ext cx="3002137"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cele</a:t>
            </a:r>
            <a:r>
              <a:rPr kumimoji="0" lang="en-GB" sz="4800" b="0" i="0" u="none" strike="noStrike" kern="1200" cap="none" spc="0" normalizeH="0" baseline="0" noProof="0" dirty="0">
                <a:ln>
                  <a:noFill/>
                </a:ln>
                <a:solidFill>
                  <a:srgbClr val="ED7D31">
                    <a:lumMod val="75000"/>
                  </a:srgbClr>
                </a:solidFill>
                <a:effectLst/>
                <a:uLnTx/>
                <a:uFillTx/>
                <a:latin typeface="Century Gothic" panose="020B0502020202020204" pitchFamily="34" charset="0"/>
                <a:ea typeface="+mn-ea"/>
                <a:cs typeface="+mn-cs"/>
              </a:rPr>
              <a:t>b</a:t>
            </a:r>
            <a:r>
              <a:rPr kumimoji="0" lang="en-GB" sz="4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rar</a:t>
            </a:r>
          </a:p>
        </p:txBody>
      </p:sp>
      <p:sp>
        <p:nvSpPr>
          <p:cNvPr id="9" name="TextBox 8"/>
          <p:cNvSpPr txBox="1"/>
          <p:nvPr/>
        </p:nvSpPr>
        <p:spPr>
          <a:xfrm>
            <a:off x="5472499" y="1190149"/>
            <a:ext cx="269292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a:ln>
                  <a:noFill/>
                </a:ln>
                <a:solidFill>
                  <a:srgbClr val="ED7D31">
                    <a:lumMod val="75000"/>
                  </a:srgbClr>
                </a:solidFill>
                <a:effectLst/>
                <a:uLnTx/>
                <a:uFillTx/>
                <a:latin typeface="Century Gothic" panose="020B0502020202020204" pitchFamily="34" charset="0"/>
                <a:ea typeface="+mn-ea"/>
                <a:cs typeface="+mn-cs"/>
              </a:rPr>
              <a:t>v</a:t>
            </a:r>
            <a:r>
              <a:rPr kumimoji="0" lang="en-GB" sz="4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erdad</a:t>
            </a:r>
          </a:p>
        </p:txBody>
      </p:sp>
      <p:sp>
        <p:nvSpPr>
          <p:cNvPr id="13" name="TextBox 12"/>
          <p:cNvSpPr txBox="1"/>
          <p:nvPr/>
        </p:nvSpPr>
        <p:spPr>
          <a:xfrm>
            <a:off x="9534768" y="1175772"/>
            <a:ext cx="214611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jo</a:t>
            </a:r>
            <a:r>
              <a:rPr kumimoji="0" lang="en-GB" sz="4800" b="0" i="0" u="none" strike="noStrike" kern="1200" cap="none" spc="0" normalizeH="0" baseline="0" noProof="0" dirty="0" err="1">
                <a:ln>
                  <a:noFill/>
                </a:ln>
                <a:solidFill>
                  <a:srgbClr val="ED7D31">
                    <a:lumMod val="75000"/>
                  </a:srgbClr>
                </a:solidFill>
                <a:effectLst/>
                <a:uLnTx/>
                <a:uFillTx/>
                <a:latin typeface="Century Gothic" panose="020B0502020202020204" pitchFamily="34" charset="0"/>
                <a:ea typeface="+mn-ea"/>
                <a:cs typeface="+mn-cs"/>
              </a:rPr>
              <a:t>v</a:t>
            </a:r>
            <a:r>
              <a:rPr kumimoji="0" lang="en-GB" sz="4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en</a:t>
            </a:r>
            <a:endParaRPr kumimoji="0" lang="en-GB" sz="4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5" name="TextBox 14"/>
          <p:cNvSpPr txBox="1"/>
          <p:nvPr/>
        </p:nvSpPr>
        <p:spPr>
          <a:xfrm>
            <a:off x="1125339" y="2724157"/>
            <a:ext cx="3002136"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a:ln>
                  <a:noFill/>
                </a:ln>
                <a:solidFill>
                  <a:srgbClr val="ED7D31">
                    <a:lumMod val="75000"/>
                  </a:srgbClr>
                </a:solidFill>
                <a:effectLst/>
                <a:uLnTx/>
                <a:uFillTx/>
                <a:latin typeface="Century Gothic" panose="020B0502020202020204" pitchFamily="34" charset="0"/>
                <a:ea typeface="+mn-ea"/>
                <a:cs typeface="+mn-cs"/>
              </a:rPr>
              <a:t>b</a:t>
            </a:r>
            <a:r>
              <a:rPr kumimoji="0" lang="en-GB" sz="4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astante</a:t>
            </a:r>
          </a:p>
        </p:txBody>
      </p:sp>
      <p:sp>
        <p:nvSpPr>
          <p:cNvPr id="18" name="TextBox 17"/>
          <p:cNvSpPr txBox="1"/>
          <p:nvPr/>
        </p:nvSpPr>
        <p:spPr>
          <a:xfrm>
            <a:off x="5356575" y="2724027"/>
            <a:ext cx="228808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de</a:t>
            </a:r>
            <a:r>
              <a:rPr kumimoji="0" lang="en-GB" sz="4800" b="0" i="0" u="none" strike="noStrike" kern="1200" cap="none" spc="0" normalizeH="0" baseline="0" noProof="0" dirty="0">
                <a:ln>
                  <a:noFill/>
                </a:ln>
                <a:solidFill>
                  <a:srgbClr val="ED7D31">
                    <a:lumMod val="75000"/>
                  </a:srgbClr>
                </a:solidFill>
                <a:effectLst/>
                <a:uLnTx/>
                <a:uFillTx/>
                <a:latin typeface="Century Gothic" panose="020B0502020202020204" pitchFamily="34" charset="0"/>
                <a:ea typeface="+mn-ea"/>
                <a:cs typeface="+mn-cs"/>
              </a:rPr>
              <a:t>b</a:t>
            </a:r>
            <a:r>
              <a:rPr kumimoji="0" lang="en-GB" sz="4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er</a:t>
            </a:r>
          </a:p>
        </p:txBody>
      </p:sp>
      <p:sp>
        <p:nvSpPr>
          <p:cNvPr id="21" name="TextBox 20"/>
          <p:cNvSpPr txBox="1"/>
          <p:nvPr/>
        </p:nvSpPr>
        <p:spPr>
          <a:xfrm>
            <a:off x="9544588" y="2724026"/>
            <a:ext cx="232485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a:ln>
                  <a:noFill/>
                </a:ln>
                <a:solidFill>
                  <a:srgbClr val="ED7D31">
                    <a:lumMod val="75000"/>
                  </a:srgbClr>
                </a:solidFill>
                <a:effectLst/>
                <a:uLnTx/>
                <a:uFillTx/>
                <a:latin typeface="Century Gothic" panose="020B0502020202020204" pitchFamily="34" charset="0"/>
                <a:ea typeface="+mn-ea"/>
                <a:cs typeface="+mn-cs"/>
              </a:rPr>
              <a:t>v</a:t>
            </a:r>
            <a:r>
              <a:rPr kumimoji="0" lang="en-GB" sz="4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erde</a:t>
            </a:r>
          </a:p>
        </p:txBody>
      </p:sp>
      <p:sp>
        <p:nvSpPr>
          <p:cNvPr id="32" name="TextBox 31"/>
          <p:cNvSpPr txBox="1"/>
          <p:nvPr/>
        </p:nvSpPr>
        <p:spPr>
          <a:xfrm>
            <a:off x="1240885" y="4425191"/>
            <a:ext cx="2655765"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a:t>
            </a:r>
            <a:r>
              <a:rPr kumimoji="0" lang="en-GB" sz="4800" b="0" i="0" u="none" strike="noStrike" kern="1200" cap="none" spc="0" normalizeH="0" baseline="0" noProof="0" dirty="0">
                <a:ln>
                  <a:noFill/>
                </a:ln>
                <a:solidFill>
                  <a:srgbClr val="ED7D31">
                    <a:lumMod val="75000"/>
                  </a:srgbClr>
                </a:solidFill>
                <a:effectLst/>
                <a:uLnTx/>
                <a:uFillTx/>
                <a:latin typeface="Century Gothic" panose="020B0502020202020204" pitchFamily="34" charset="0"/>
                <a:ea typeface="+mn-ea"/>
                <a:cs typeface="+mn-cs"/>
              </a:rPr>
              <a:t>b</a:t>
            </a:r>
            <a:r>
              <a:rPr kumimoji="0" lang="en-GB" sz="4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uela</a:t>
            </a:r>
          </a:p>
        </p:txBody>
      </p:sp>
      <p:sp>
        <p:nvSpPr>
          <p:cNvPr id="34" name="TextBox 33"/>
          <p:cNvSpPr txBox="1"/>
          <p:nvPr/>
        </p:nvSpPr>
        <p:spPr>
          <a:xfrm>
            <a:off x="5629807" y="4466955"/>
            <a:ext cx="143459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err="1">
                <a:ln>
                  <a:noFill/>
                </a:ln>
                <a:solidFill>
                  <a:srgbClr val="ED7D31">
                    <a:lumMod val="75000"/>
                  </a:srgbClr>
                </a:solidFill>
                <a:effectLst/>
                <a:uLnTx/>
                <a:uFillTx/>
                <a:latin typeface="Century Gothic" panose="020B0502020202020204" pitchFamily="34" charset="0"/>
                <a:ea typeface="+mn-ea"/>
                <a:cs typeface="+mn-cs"/>
              </a:rPr>
              <a:t>v</a:t>
            </a:r>
            <a:r>
              <a:rPr kumimoji="0" lang="en-GB" sz="4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a:t>
            </a:r>
            <a:r>
              <a:rPr kumimoji="0" lang="en-GB" sz="4800" b="0" i="0" u="none" strike="noStrike" kern="1200" cap="none" spc="0" normalizeH="0" baseline="0" noProof="0" dirty="0" err="1">
                <a:ln>
                  <a:noFill/>
                </a:ln>
                <a:solidFill>
                  <a:srgbClr val="ED7D31">
                    <a:lumMod val="75000"/>
                  </a:srgbClr>
                </a:solidFill>
                <a:effectLst/>
                <a:uLnTx/>
                <a:uFillTx/>
                <a:latin typeface="Century Gothic" panose="020B0502020202020204" pitchFamily="34" charset="0"/>
                <a:ea typeface="+mn-ea"/>
                <a:cs typeface="+mn-cs"/>
              </a:rPr>
              <a:t>v</a:t>
            </a:r>
            <a:r>
              <a:rPr kumimoji="0" lang="en-GB" sz="4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ir</a:t>
            </a:r>
            <a:endParaRPr kumimoji="0" lang="en-GB" sz="4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0" name="TextBox 39"/>
          <p:cNvSpPr txBox="1"/>
          <p:nvPr/>
        </p:nvSpPr>
        <p:spPr>
          <a:xfrm>
            <a:off x="9524948" y="4466954"/>
            <a:ext cx="216575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sa</a:t>
            </a:r>
            <a:r>
              <a:rPr kumimoji="0" lang="en-GB" sz="4800" b="0" i="0" u="none" strike="noStrike" kern="1200" cap="none" spc="0" normalizeH="0" baseline="0" noProof="0" dirty="0">
                <a:ln>
                  <a:noFill/>
                </a:ln>
                <a:solidFill>
                  <a:srgbClr val="ED7D31">
                    <a:lumMod val="75000"/>
                  </a:srgbClr>
                </a:solidFill>
                <a:effectLst/>
                <a:uLnTx/>
                <a:uFillTx/>
                <a:latin typeface="Century Gothic" panose="020B0502020202020204" pitchFamily="34" charset="0"/>
                <a:ea typeface="+mn-ea"/>
                <a:cs typeface="+mn-cs"/>
              </a:rPr>
              <a:t>b</a:t>
            </a:r>
            <a:r>
              <a:rPr kumimoji="0" lang="en-GB" sz="4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er</a:t>
            </a:r>
          </a:p>
        </p:txBody>
      </p:sp>
      <p:sp>
        <p:nvSpPr>
          <p:cNvPr id="22" name="Rounded Rectangle 38"/>
          <p:cNvSpPr/>
          <p:nvPr/>
        </p:nvSpPr>
        <p:spPr>
          <a:xfrm>
            <a:off x="10632394" y="83472"/>
            <a:ext cx="1516666" cy="400919"/>
          </a:xfrm>
          <a:prstGeom prst="roundRect">
            <a:avLst/>
          </a:prstGeom>
          <a:solidFill>
            <a:srgbClr val="FF0000"/>
          </a:solidFill>
          <a:ln>
            <a:solidFill>
              <a:schemeClr val="accent1">
                <a:lumMod val="5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3" name="TextBox 22"/>
          <p:cNvSpPr txBox="1"/>
          <p:nvPr/>
        </p:nvSpPr>
        <p:spPr>
          <a:xfrm>
            <a:off x="10760357" y="101181"/>
            <a:ext cx="143164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escuchar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5" name="Action Button: Custom 16">
            <a:hlinkClick r:id="" action="ppaction://noaction" highlightClick="1">
              <a:snd r:embed="rId3" name="celebrar.wav"/>
            </a:hlinkClick>
            <a:extLst>
              <a:ext uri="{FF2B5EF4-FFF2-40B4-BE49-F238E27FC236}">
                <a16:creationId xmlns:a16="http://schemas.microsoft.com/office/drawing/2014/main" id="{30030AF8-564D-734B-84B9-DB4C7A3A6A53}"/>
              </a:ext>
            </a:extLst>
          </p:cNvPr>
          <p:cNvSpPr/>
          <p:nvPr/>
        </p:nvSpPr>
        <p:spPr>
          <a:xfrm>
            <a:off x="484334" y="1455337"/>
            <a:ext cx="396000" cy="396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a:t>
            </a:r>
          </a:p>
        </p:txBody>
      </p:sp>
      <p:sp>
        <p:nvSpPr>
          <p:cNvPr id="26" name="Action Button: Custom 16">
            <a:hlinkClick r:id="" action="ppaction://noaction" highlightClick="1">
              <a:snd r:embed="rId4" name="verdad.wav"/>
            </a:hlinkClick>
            <a:extLst>
              <a:ext uri="{FF2B5EF4-FFF2-40B4-BE49-F238E27FC236}">
                <a16:creationId xmlns:a16="http://schemas.microsoft.com/office/drawing/2014/main" id="{07BF8C7A-85C3-B348-9105-B6C7D7A99279}"/>
              </a:ext>
            </a:extLst>
          </p:cNvPr>
          <p:cNvSpPr/>
          <p:nvPr/>
        </p:nvSpPr>
        <p:spPr>
          <a:xfrm>
            <a:off x="4894026" y="1455926"/>
            <a:ext cx="396000" cy="396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B</a:t>
            </a:r>
          </a:p>
        </p:txBody>
      </p:sp>
      <p:sp>
        <p:nvSpPr>
          <p:cNvPr id="27" name="Action Button: Custom 16">
            <a:hlinkClick r:id="" action="ppaction://noaction" highlightClick="1">
              <a:snd r:embed="rId5" name="joven.wav"/>
            </a:hlinkClick>
            <a:extLst>
              <a:ext uri="{FF2B5EF4-FFF2-40B4-BE49-F238E27FC236}">
                <a16:creationId xmlns:a16="http://schemas.microsoft.com/office/drawing/2014/main" id="{38F5D3D6-70F2-C44A-BDEE-C35951A667F4}"/>
              </a:ext>
            </a:extLst>
          </p:cNvPr>
          <p:cNvSpPr/>
          <p:nvPr/>
        </p:nvSpPr>
        <p:spPr>
          <a:xfrm>
            <a:off x="8919518" y="1455337"/>
            <a:ext cx="396000" cy="396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C</a:t>
            </a:r>
          </a:p>
        </p:txBody>
      </p:sp>
      <p:sp>
        <p:nvSpPr>
          <p:cNvPr id="28" name="Action Button: Custom 16">
            <a:hlinkClick r:id="" action="ppaction://noaction" highlightClick="1">
              <a:snd r:embed="rId6" name="bastante.wav"/>
            </a:hlinkClick>
            <a:extLst>
              <a:ext uri="{FF2B5EF4-FFF2-40B4-BE49-F238E27FC236}">
                <a16:creationId xmlns:a16="http://schemas.microsoft.com/office/drawing/2014/main" id="{30030AF8-564D-734B-84B9-DB4C7A3A6A53}"/>
              </a:ext>
            </a:extLst>
          </p:cNvPr>
          <p:cNvSpPr/>
          <p:nvPr/>
        </p:nvSpPr>
        <p:spPr>
          <a:xfrm>
            <a:off x="484334" y="3037292"/>
            <a:ext cx="396000" cy="396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D</a:t>
            </a:r>
          </a:p>
        </p:txBody>
      </p:sp>
      <p:sp>
        <p:nvSpPr>
          <p:cNvPr id="29" name="Action Button: Custom 16">
            <a:hlinkClick r:id="" action="ppaction://noaction" highlightClick="1">
              <a:snd r:embed="rId7" name="deber.wav"/>
            </a:hlinkClick>
            <a:extLst>
              <a:ext uri="{FF2B5EF4-FFF2-40B4-BE49-F238E27FC236}">
                <a16:creationId xmlns:a16="http://schemas.microsoft.com/office/drawing/2014/main" id="{07BF8C7A-85C3-B348-9105-B6C7D7A99279}"/>
              </a:ext>
            </a:extLst>
          </p:cNvPr>
          <p:cNvSpPr/>
          <p:nvPr/>
        </p:nvSpPr>
        <p:spPr>
          <a:xfrm>
            <a:off x="4894026" y="3037881"/>
            <a:ext cx="396000" cy="396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E</a:t>
            </a:r>
          </a:p>
        </p:txBody>
      </p:sp>
      <p:sp>
        <p:nvSpPr>
          <p:cNvPr id="30" name="Action Button: Custom 16">
            <a:hlinkClick r:id="" action="ppaction://noaction" highlightClick="1">
              <a:snd r:embed="rId8" name="verde.wav"/>
            </a:hlinkClick>
            <a:extLst>
              <a:ext uri="{FF2B5EF4-FFF2-40B4-BE49-F238E27FC236}">
                <a16:creationId xmlns:a16="http://schemas.microsoft.com/office/drawing/2014/main" id="{38F5D3D6-70F2-C44A-BDEE-C35951A667F4}"/>
              </a:ext>
            </a:extLst>
          </p:cNvPr>
          <p:cNvSpPr/>
          <p:nvPr/>
        </p:nvSpPr>
        <p:spPr>
          <a:xfrm>
            <a:off x="8919518" y="3037292"/>
            <a:ext cx="396000" cy="396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F</a:t>
            </a:r>
          </a:p>
        </p:txBody>
      </p:sp>
      <p:sp>
        <p:nvSpPr>
          <p:cNvPr id="31" name="Action Button: Custom 16">
            <a:hlinkClick r:id="" action="ppaction://noaction" highlightClick="1">
              <a:snd r:embed="rId9" name="abuela.wav"/>
            </a:hlinkClick>
            <a:extLst>
              <a:ext uri="{FF2B5EF4-FFF2-40B4-BE49-F238E27FC236}">
                <a16:creationId xmlns:a16="http://schemas.microsoft.com/office/drawing/2014/main" id="{30030AF8-564D-734B-84B9-DB4C7A3A6A53}"/>
              </a:ext>
            </a:extLst>
          </p:cNvPr>
          <p:cNvSpPr/>
          <p:nvPr/>
        </p:nvSpPr>
        <p:spPr>
          <a:xfrm>
            <a:off x="484334" y="4740979"/>
            <a:ext cx="396000" cy="396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G</a:t>
            </a:r>
          </a:p>
        </p:txBody>
      </p:sp>
      <p:sp>
        <p:nvSpPr>
          <p:cNvPr id="37" name="Action Button: Custom 16">
            <a:hlinkClick r:id="" action="ppaction://noaction" highlightClick="1">
              <a:snd r:embed="rId10" name="vivir.wav"/>
            </a:hlinkClick>
            <a:extLst>
              <a:ext uri="{FF2B5EF4-FFF2-40B4-BE49-F238E27FC236}">
                <a16:creationId xmlns:a16="http://schemas.microsoft.com/office/drawing/2014/main" id="{07BF8C7A-85C3-B348-9105-B6C7D7A99279}"/>
              </a:ext>
            </a:extLst>
          </p:cNvPr>
          <p:cNvSpPr/>
          <p:nvPr/>
        </p:nvSpPr>
        <p:spPr>
          <a:xfrm>
            <a:off x="4894026" y="4741568"/>
            <a:ext cx="396000" cy="396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H</a:t>
            </a:r>
          </a:p>
        </p:txBody>
      </p:sp>
      <p:sp>
        <p:nvSpPr>
          <p:cNvPr id="38" name="Action Button: Custom 16">
            <a:hlinkClick r:id="" action="ppaction://noaction" highlightClick="1">
              <a:snd r:embed="rId11" name="saber.wav"/>
            </a:hlinkClick>
            <a:extLst>
              <a:ext uri="{FF2B5EF4-FFF2-40B4-BE49-F238E27FC236}">
                <a16:creationId xmlns:a16="http://schemas.microsoft.com/office/drawing/2014/main" id="{38F5D3D6-70F2-C44A-BDEE-C35951A667F4}"/>
              </a:ext>
            </a:extLst>
          </p:cNvPr>
          <p:cNvSpPr/>
          <p:nvPr/>
        </p:nvSpPr>
        <p:spPr>
          <a:xfrm>
            <a:off x="8919518" y="4740979"/>
            <a:ext cx="396000" cy="396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I</a:t>
            </a:r>
          </a:p>
        </p:txBody>
      </p:sp>
    </p:spTree>
    <p:extLst>
      <p:ext uri="{BB962C8B-B14F-4D97-AF65-F5344CB8AC3E}">
        <p14:creationId xmlns:p14="http://schemas.microsoft.com/office/powerpoint/2010/main" val="3606532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5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fade">
                                      <p:cBhvr>
                                        <p:cTn id="32" dur="500"/>
                                        <p:tgtEl>
                                          <p:spTgt spid="21"/>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2"/>
                                        </p:tgtEl>
                                        <p:attrNameLst>
                                          <p:attrName>style.visibility</p:attrName>
                                        </p:attrNameLst>
                                      </p:cBhvr>
                                      <p:to>
                                        <p:strVal val="visible"/>
                                      </p:to>
                                    </p:set>
                                    <p:animEffect transition="in" filter="fade">
                                      <p:cBhvr>
                                        <p:cTn id="37" dur="500"/>
                                        <p:tgtEl>
                                          <p:spTgt spid="32"/>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4"/>
                                        </p:tgtEl>
                                        <p:attrNameLst>
                                          <p:attrName>style.visibility</p:attrName>
                                        </p:attrNameLst>
                                      </p:cBhvr>
                                      <p:to>
                                        <p:strVal val="visible"/>
                                      </p:to>
                                    </p:set>
                                    <p:animEffect transition="in" filter="fade">
                                      <p:cBhvr>
                                        <p:cTn id="42" dur="500"/>
                                        <p:tgtEl>
                                          <p:spTgt spid="34"/>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40"/>
                                        </p:tgtEl>
                                        <p:attrNameLst>
                                          <p:attrName>style.visibility</p:attrName>
                                        </p:attrNameLst>
                                      </p:cBhvr>
                                      <p:to>
                                        <p:strVal val="visible"/>
                                      </p:to>
                                    </p:set>
                                    <p:animEffect transition="in" filter="fade">
                                      <p:cBhvr>
                                        <p:cTn id="47"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13" grpId="0"/>
      <p:bldP spid="15" grpId="0"/>
      <p:bldP spid="18" grpId="0"/>
      <p:bldP spid="21" grpId="0"/>
      <p:bldP spid="32" grpId="0"/>
      <p:bldP spid="34" grpId="0"/>
      <p:bldP spid="4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953909" y="992185"/>
            <a:ext cx="8238104" cy="4500964"/>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a:ea typeface="+mn-ea"/>
              <a:cs typeface="+mn-cs"/>
            </a:endParaRPr>
          </a:p>
        </p:txBody>
      </p:sp>
      <p:sp>
        <p:nvSpPr>
          <p:cNvPr id="25" name="Rectangle 24"/>
          <p:cNvSpPr/>
          <p:nvPr/>
        </p:nvSpPr>
        <p:spPr>
          <a:xfrm>
            <a:off x="2133637" y="1525634"/>
            <a:ext cx="374200" cy="391393"/>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1</a:t>
            </a:r>
          </a:p>
        </p:txBody>
      </p:sp>
      <p:sp>
        <p:nvSpPr>
          <p:cNvPr id="26" name="Rectangle 25"/>
          <p:cNvSpPr/>
          <p:nvPr/>
        </p:nvSpPr>
        <p:spPr>
          <a:xfrm>
            <a:off x="8106927" y="4459811"/>
            <a:ext cx="374200" cy="391393"/>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9</a:t>
            </a:r>
          </a:p>
        </p:txBody>
      </p:sp>
      <p:sp>
        <p:nvSpPr>
          <p:cNvPr id="27" name="Rectangle 26"/>
          <p:cNvSpPr/>
          <p:nvPr/>
        </p:nvSpPr>
        <p:spPr>
          <a:xfrm>
            <a:off x="2098531" y="4459811"/>
            <a:ext cx="374200" cy="391393"/>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7</a:t>
            </a:r>
          </a:p>
        </p:txBody>
      </p:sp>
      <p:sp>
        <p:nvSpPr>
          <p:cNvPr id="28" name="Rectangle 27"/>
          <p:cNvSpPr/>
          <p:nvPr/>
        </p:nvSpPr>
        <p:spPr>
          <a:xfrm>
            <a:off x="2107018" y="2953638"/>
            <a:ext cx="374200" cy="391393"/>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4</a:t>
            </a:r>
          </a:p>
        </p:txBody>
      </p:sp>
      <p:sp>
        <p:nvSpPr>
          <p:cNvPr id="29" name="Rectangle 28"/>
          <p:cNvSpPr/>
          <p:nvPr/>
        </p:nvSpPr>
        <p:spPr>
          <a:xfrm>
            <a:off x="5260912" y="2953637"/>
            <a:ext cx="374200" cy="391393"/>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5</a:t>
            </a:r>
          </a:p>
        </p:txBody>
      </p:sp>
      <p:sp>
        <p:nvSpPr>
          <p:cNvPr id="30" name="Rectangle 29"/>
          <p:cNvSpPr/>
          <p:nvPr/>
        </p:nvSpPr>
        <p:spPr>
          <a:xfrm>
            <a:off x="8082027" y="2953636"/>
            <a:ext cx="374200" cy="391393"/>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6</a:t>
            </a:r>
          </a:p>
        </p:txBody>
      </p:sp>
      <p:sp>
        <p:nvSpPr>
          <p:cNvPr id="31" name="Rectangle 30"/>
          <p:cNvSpPr/>
          <p:nvPr/>
        </p:nvSpPr>
        <p:spPr>
          <a:xfrm>
            <a:off x="8087927" y="1525634"/>
            <a:ext cx="374200" cy="391393"/>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3</a:t>
            </a:r>
          </a:p>
        </p:txBody>
      </p:sp>
      <p:sp>
        <p:nvSpPr>
          <p:cNvPr id="37" name="Rectangle 36"/>
          <p:cNvSpPr/>
          <p:nvPr/>
        </p:nvSpPr>
        <p:spPr>
          <a:xfrm>
            <a:off x="5260912" y="4417641"/>
            <a:ext cx="374200" cy="391393"/>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8</a:t>
            </a:r>
          </a:p>
        </p:txBody>
      </p:sp>
      <p:sp>
        <p:nvSpPr>
          <p:cNvPr id="38" name="Rectangle 37"/>
          <p:cNvSpPr/>
          <p:nvPr/>
        </p:nvSpPr>
        <p:spPr>
          <a:xfrm>
            <a:off x="5293679" y="1525634"/>
            <a:ext cx="374200" cy="391393"/>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2</a:t>
            </a:r>
          </a:p>
        </p:txBody>
      </p:sp>
      <p:pic>
        <p:nvPicPr>
          <p:cNvPr id="41" name="Picture 40" descr="old woman in a rocking chair"/>
          <p:cNvPicPr>
            <a:picLocks noChangeAspect="1"/>
          </p:cNvPicPr>
          <p:nvPr/>
        </p:nvPicPr>
        <p:blipFill rotWithShape="1">
          <a:blip r:embed="rId3" cstate="print">
            <a:extLst>
              <a:ext uri="{28A0092B-C50C-407E-A947-70E740481C1C}">
                <a14:useLocalDpi xmlns:a14="http://schemas.microsoft.com/office/drawing/2010/main" val="0"/>
              </a:ext>
            </a:extLst>
          </a:blip>
          <a:srcRect b="20159"/>
          <a:stretch/>
        </p:blipFill>
        <p:spPr>
          <a:xfrm>
            <a:off x="5912530" y="992185"/>
            <a:ext cx="1608322" cy="1458289"/>
          </a:xfrm>
          <a:prstGeom prst="rect">
            <a:avLst/>
          </a:prstGeom>
        </p:spPr>
      </p:pic>
      <p:sp>
        <p:nvSpPr>
          <p:cNvPr id="43" name="TextBox 42"/>
          <p:cNvSpPr txBox="1"/>
          <p:nvPr/>
        </p:nvSpPr>
        <p:spPr>
          <a:xfrm>
            <a:off x="8393257" y="1473030"/>
            <a:ext cx="203041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Calibri" panose="020F0502020204030204" pitchFamily="34" charset="0"/>
              </a:rPr>
              <a:t>[to know]</a:t>
            </a:r>
          </a:p>
        </p:txBody>
      </p:sp>
      <p:sp>
        <p:nvSpPr>
          <p:cNvPr id="2" name="Title 1"/>
          <p:cNvSpPr>
            <a:spLocks noGrp="1"/>
          </p:cNvSpPr>
          <p:nvPr>
            <p:ph type="ctrTitle"/>
          </p:nvPr>
        </p:nvSpPr>
        <p:spPr>
          <a:xfrm>
            <a:off x="87834" y="221838"/>
            <a:ext cx="5463057" cy="601567"/>
          </a:xfrm>
        </p:spPr>
        <p:txBody>
          <a:bodyPr>
            <a:noAutofit/>
          </a:bodyPr>
          <a:lstStyle/>
          <a:p>
            <a:r>
              <a:rPr lang="en-GB" sz="2800" dirty="0"/>
              <a:t>Identifica la palabra correcta.</a:t>
            </a:r>
          </a:p>
        </p:txBody>
      </p:sp>
      <p:sp>
        <p:nvSpPr>
          <p:cNvPr id="45" name="TextBox 44"/>
          <p:cNvSpPr txBox="1"/>
          <p:nvPr/>
        </p:nvSpPr>
        <p:spPr>
          <a:xfrm>
            <a:off x="5798244" y="4393896"/>
            <a:ext cx="137377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Calibri" panose="020F0502020204030204" pitchFamily="34" charset="0"/>
              </a:rPr>
              <a:t>[quite]</a:t>
            </a:r>
          </a:p>
        </p:txBody>
      </p:sp>
      <p:sp>
        <p:nvSpPr>
          <p:cNvPr id="46" name="TextBox 45"/>
          <p:cNvSpPr txBox="1"/>
          <p:nvPr/>
        </p:nvSpPr>
        <p:spPr>
          <a:xfrm>
            <a:off x="8547117" y="2861181"/>
            <a:ext cx="147117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Calibri" panose="020F0502020204030204" pitchFamily="34" charset="0"/>
              </a:rPr>
              <a:t>[to live]</a:t>
            </a:r>
          </a:p>
        </p:txBody>
      </p:sp>
      <p:pic>
        <p:nvPicPr>
          <p:cNvPr id="49" name="Picture 48" descr="man shouting with an explanation mark"/>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1609" r="-1"/>
          <a:stretch/>
        </p:blipFill>
        <p:spPr>
          <a:xfrm>
            <a:off x="2944451" y="3717559"/>
            <a:ext cx="1191036" cy="1352673"/>
          </a:xfrm>
          <a:prstGeom prst="rect">
            <a:avLst/>
          </a:prstGeom>
        </p:spPr>
      </p:pic>
      <p:pic>
        <p:nvPicPr>
          <p:cNvPr id="50" name="Picture 4" descr="green crayon"/>
          <p:cNvPicPr>
            <a:picLocks noChangeAspect="1" noChangeArrowheads="1"/>
          </p:cNvPicPr>
          <p:nvPr/>
        </p:nvPicPr>
        <p:blipFill rotWithShape="1">
          <a:blip r:embed="rId5">
            <a:extLst>
              <a:ext uri="{28A0092B-C50C-407E-A947-70E740481C1C}">
                <a14:useLocalDpi xmlns:a14="http://schemas.microsoft.com/office/drawing/2010/main" val="0"/>
              </a:ext>
            </a:extLst>
          </a:blip>
          <a:srcRect l="41866" r="50278"/>
          <a:stretch/>
        </p:blipFill>
        <p:spPr bwMode="auto">
          <a:xfrm rot="5400000">
            <a:off x="6509161" y="2476800"/>
            <a:ext cx="361822" cy="1453381"/>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xmlns="">
                <a:solidFill>
                  <a:srgbClr val="FFFFFF"/>
                </a:solidFill>
              </a14:hiddenFill>
            </a:ext>
          </a:extLst>
        </p:spPr>
      </p:pic>
      <p:pic>
        <p:nvPicPr>
          <p:cNvPr id="51" name="Picture 2" descr="green checkmark"/>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751643">
            <a:off x="9002653" y="4240792"/>
            <a:ext cx="811618" cy="752099"/>
          </a:xfrm>
          <a:prstGeom prst="rect">
            <a:avLst/>
          </a:prstGeom>
          <a:noFill/>
          <a:extLst>
            <a:ext uri="{909E8E84-426E-40dd-AFC4-6F175D3DCCD1}">
              <a14:hiddenFill xmlns:a14="http://schemas.microsoft.com/office/drawing/2010/main" xmlns="">
                <a:solidFill>
                  <a:srgbClr val="FFFFFF"/>
                </a:solidFill>
              </a14:hiddenFill>
            </a:ext>
          </a:extLst>
        </p:spPr>
      </p:pic>
      <p:sp>
        <p:nvSpPr>
          <p:cNvPr id="78" name="TextBox 77"/>
          <p:cNvSpPr txBox="1"/>
          <p:nvPr/>
        </p:nvSpPr>
        <p:spPr>
          <a:xfrm>
            <a:off x="2683176" y="4969929"/>
            <a:ext cx="137377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Calibri" panose="020F0502020204030204" pitchFamily="34" charset="0"/>
              </a:rPr>
              <a:t>[must]</a:t>
            </a:r>
          </a:p>
        </p:txBody>
      </p:sp>
      <p:pic>
        <p:nvPicPr>
          <p:cNvPr id="79" name="Picture 2" descr="three balloons"/>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1013775">
            <a:off x="2793923" y="1258017"/>
            <a:ext cx="1071412" cy="1205840"/>
          </a:xfrm>
          <a:prstGeom prst="rect">
            <a:avLst/>
          </a:prstGeom>
          <a:noFill/>
          <a:extLst>
            <a:ext uri="{909E8E84-426E-40dd-AFC4-6F175D3DCCD1}">
              <a14:hiddenFill xmlns:a14="http://schemas.microsoft.com/office/drawing/2010/main" xmlns="">
                <a:solidFill>
                  <a:srgbClr val="FFFFFF"/>
                </a:solidFill>
              </a14:hiddenFill>
            </a:ext>
          </a:extLst>
        </p:spPr>
      </p:pic>
      <p:pic>
        <p:nvPicPr>
          <p:cNvPr id="42" name="Picture 4" descr="cartoon kid wavi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918018" y="2593528"/>
            <a:ext cx="622409" cy="1219923"/>
          </a:xfrm>
          <a:prstGeom prst="rect">
            <a:avLst/>
          </a:prstGeom>
          <a:noFill/>
          <a:extLst>
            <a:ext uri="{909E8E84-426E-40dd-AFC4-6F175D3DCCD1}">
              <a14:hiddenFill xmlns:a14="http://schemas.microsoft.com/office/drawing/2010/main" xmlns="">
                <a:solidFill>
                  <a:srgbClr val="FFFFFF"/>
                </a:solidFill>
              </a14:hiddenFill>
            </a:ext>
          </a:extLst>
        </p:spPr>
      </p:pic>
      <p:sp>
        <p:nvSpPr>
          <p:cNvPr id="44" name="Rounded Rectangle 43"/>
          <p:cNvSpPr/>
          <p:nvPr/>
        </p:nvSpPr>
        <p:spPr>
          <a:xfrm rot="21210987">
            <a:off x="3408564" y="5696328"/>
            <a:ext cx="1996931" cy="561764"/>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cele</a:t>
            </a:r>
            <a:r>
              <a:rPr kumimoji="0" lang="en-GB" sz="2800" b="0" i="0" u="none" strike="noStrike" kern="1200" cap="none" spc="0" normalizeH="0" baseline="0" noProof="0" dirty="0" err="1">
                <a:ln>
                  <a:noFill/>
                </a:ln>
                <a:solidFill>
                  <a:srgbClr val="ED7D31">
                    <a:lumMod val="75000"/>
                  </a:srgbClr>
                </a:solidFill>
                <a:effectLst/>
                <a:uLnTx/>
                <a:uFillTx/>
                <a:latin typeface="Century Gothic" panose="020B0502020202020204" pitchFamily="34" charset="0"/>
                <a:ea typeface="+mn-ea"/>
                <a:cs typeface="+mn-cs"/>
              </a:rPr>
              <a:t>b</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rar</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7" name="Rounded Rectangle 46"/>
          <p:cNvSpPr/>
          <p:nvPr/>
        </p:nvSpPr>
        <p:spPr>
          <a:xfrm rot="1351910">
            <a:off x="135331" y="5492054"/>
            <a:ext cx="1996931" cy="561764"/>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sa</a:t>
            </a:r>
            <a:r>
              <a:rPr kumimoji="0" lang="en-GB" sz="2800" b="0" i="0" u="none" strike="noStrike" kern="1200" cap="none" spc="0" normalizeH="0" baseline="0" noProof="0" dirty="0" err="1">
                <a:ln>
                  <a:noFill/>
                </a:ln>
                <a:solidFill>
                  <a:srgbClr val="ED7D31">
                    <a:lumMod val="75000"/>
                  </a:srgbClr>
                </a:solidFill>
                <a:effectLst/>
                <a:uLnTx/>
                <a:uFillTx/>
                <a:latin typeface="Century Gothic" panose="020B0502020202020204" pitchFamily="34" charset="0"/>
                <a:ea typeface="+mn-ea"/>
                <a:cs typeface="+mn-cs"/>
              </a:rPr>
              <a:t>b</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er</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8" name="Rounded Rectangle 47"/>
          <p:cNvSpPr/>
          <p:nvPr/>
        </p:nvSpPr>
        <p:spPr>
          <a:xfrm rot="20874163">
            <a:off x="10230853" y="5571326"/>
            <a:ext cx="1803576" cy="561764"/>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ED7D31">
                    <a:lumMod val="75000"/>
                  </a:srgbClr>
                </a:solidFill>
                <a:effectLst/>
                <a:uLnTx/>
                <a:uFillTx/>
                <a:latin typeface="Century Gothic" panose="020B0502020202020204" pitchFamily="34" charset="0"/>
                <a:ea typeface="+mn-ea"/>
                <a:cs typeface="+mn-cs"/>
              </a:rPr>
              <a:t>b</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astante</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3" name="Rounded Rectangle 52"/>
          <p:cNvSpPr/>
          <p:nvPr/>
        </p:nvSpPr>
        <p:spPr>
          <a:xfrm rot="1011269">
            <a:off x="10510878" y="2992955"/>
            <a:ext cx="1296214" cy="561764"/>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jo</a:t>
            </a:r>
            <a:r>
              <a:rPr kumimoji="0" lang="en-GB" sz="2800" b="0" i="0" u="none" strike="noStrike" kern="1200" cap="none" spc="0" normalizeH="0" baseline="0" noProof="0" dirty="0" err="1">
                <a:ln>
                  <a:noFill/>
                </a:ln>
                <a:solidFill>
                  <a:srgbClr val="ED7D31">
                    <a:lumMod val="75000"/>
                  </a:srgbClr>
                </a:solidFill>
                <a:effectLst/>
                <a:uLnTx/>
                <a:uFillTx/>
                <a:latin typeface="Century Gothic" panose="020B0502020202020204" pitchFamily="34" charset="0"/>
                <a:ea typeface="+mn-ea"/>
                <a:cs typeface="+mn-cs"/>
              </a:rPr>
              <a:t>v</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en</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4" name="Rounded Rectangle 53"/>
          <p:cNvSpPr/>
          <p:nvPr/>
        </p:nvSpPr>
        <p:spPr>
          <a:xfrm rot="266858">
            <a:off x="6961168" y="5675878"/>
            <a:ext cx="1996931" cy="561764"/>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a:t>
            </a:r>
            <a:r>
              <a:rPr kumimoji="0" lang="en-GB" sz="2800" b="0" i="0" u="none" strike="noStrike" kern="1200" cap="none" spc="0" normalizeH="0" baseline="0" noProof="0" dirty="0" err="1">
                <a:ln>
                  <a:noFill/>
                </a:ln>
                <a:solidFill>
                  <a:srgbClr val="ED7D31">
                    <a:lumMod val="75000"/>
                  </a:srgbClr>
                </a:solidFill>
                <a:effectLst/>
                <a:uLnTx/>
                <a:uFillTx/>
                <a:latin typeface="Century Gothic" panose="020B0502020202020204" pitchFamily="34" charset="0"/>
                <a:ea typeface="+mn-ea"/>
                <a:cs typeface="+mn-cs"/>
              </a:rPr>
              <a:t>b</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uela</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6" name="Rounded Rectangle 55"/>
          <p:cNvSpPr/>
          <p:nvPr/>
        </p:nvSpPr>
        <p:spPr>
          <a:xfrm rot="21250116">
            <a:off x="10701767" y="710818"/>
            <a:ext cx="1125831" cy="561764"/>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ED7D31">
                    <a:lumMod val="75000"/>
                  </a:srgbClr>
                </a:solidFill>
                <a:effectLst/>
                <a:uLnTx/>
                <a:uFillTx/>
                <a:latin typeface="Century Gothic" panose="020B0502020202020204" pitchFamily="34" charset="0"/>
                <a:ea typeface="+mn-ea"/>
                <a:cs typeface="+mn-cs"/>
              </a:rPr>
              <a:t>v</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a:t>
            </a:r>
            <a:r>
              <a:rPr kumimoji="0" lang="en-GB" sz="2800" b="0" i="0" u="none" strike="noStrike" kern="1200" cap="none" spc="0" normalizeH="0" baseline="0" noProof="0" dirty="0" err="1">
                <a:ln>
                  <a:noFill/>
                </a:ln>
                <a:solidFill>
                  <a:srgbClr val="ED7D31">
                    <a:lumMod val="75000"/>
                  </a:srgbClr>
                </a:solidFill>
                <a:effectLst/>
                <a:uLnTx/>
                <a:uFillTx/>
                <a:latin typeface="Century Gothic" panose="020B0502020202020204" pitchFamily="34" charset="0"/>
                <a:ea typeface="+mn-ea"/>
                <a:cs typeface="+mn-cs"/>
              </a:rPr>
              <a:t>v</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ir</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7" name="Rounded Rectangle 56"/>
          <p:cNvSpPr/>
          <p:nvPr/>
        </p:nvSpPr>
        <p:spPr>
          <a:xfrm rot="403865">
            <a:off x="161018" y="3290150"/>
            <a:ext cx="1566968" cy="561764"/>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ED7D31">
                    <a:lumMod val="75000"/>
                  </a:srgbClr>
                </a:solidFill>
                <a:effectLst/>
                <a:uLnTx/>
                <a:uFillTx/>
                <a:latin typeface="Century Gothic" panose="020B0502020202020204" pitchFamily="34" charset="0"/>
                <a:ea typeface="+mn-ea"/>
                <a:cs typeface="+mn-cs"/>
              </a:rPr>
              <a:t>v</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erdad</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8" name="Rounded Rectangle 57"/>
          <p:cNvSpPr/>
          <p:nvPr/>
        </p:nvSpPr>
        <p:spPr>
          <a:xfrm rot="565754">
            <a:off x="5850728" y="207570"/>
            <a:ext cx="1996931" cy="561764"/>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de</a:t>
            </a:r>
            <a:r>
              <a:rPr kumimoji="0" lang="en-GB" sz="2800" b="0" i="0" u="none" strike="noStrike" kern="1200" cap="none" spc="0" normalizeH="0" baseline="0" noProof="0" dirty="0">
                <a:ln>
                  <a:noFill/>
                </a:ln>
                <a:solidFill>
                  <a:srgbClr val="ED7D31">
                    <a:lumMod val="75000"/>
                  </a:srgbClr>
                </a:solidFill>
                <a:effectLst/>
                <a:uLnTx/>
                <a:uFillTx/>
                <a:latin typeface="Century Gothic" panose="020B0502020202020204" pitchFamily="34" charset="0"/>
                <a:ea typeface="+mn-ea"/>
                <a:cs typeface="+mn-cs"/>
              </a:rPr>
              <a:t>b</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er</a:t>
            </a:r>
          </a:p>
        </p:txBody>
      </p:sp>
      <p:sp>
        <p:nvSpPr>
          <p:cNvPr id="59" name="Rounded Rectangle 38"/>
          <p:cNvSpPr/>
          <p:nvPr/>
        </p:nvSpPr>
        <p:spPr>
          <a:xfrm>
            <a:off x="10632394" y="83472"/>
            <a:ext cx="1516666" cy="400919"/>
          </a:xfrm>
          <a:prstGeom prst="roundRect">
            <a:avLst/>
          </a:prstGeom>
          <a:solidFill>
            <a:srgbClr val="FF00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0" name="TextBox 59"/>
          <p:cNvSpPr txBox="1"/>
          <p:nvPr/>
        </p:nvSpPr>
        <p:spPr>
          <a:xfrm>
            <a:off x="10924306" y="98725"/>
            <a:ext cx="120109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hablar</a:t>
            </a:r>
          </a:p>
        </p:txBody>
      </p:sp>
      <p:sp>
        <p:nvSpPr>
          <p:cNvPr id="61" name="Rounded Rectangle 60"/>
          <p:cNvSpPr/>
          <p:nvPr/>
        </p:nvSpPr>
        <p:spPr>
          <a:xfrm rot="21014393">
            <a:off x="141326" y="1373898"/>
            <a:ext cx="1410002" cy="561764"/>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ED7D31">
                    <a:lumMod val="75000"/>
                  </a:srgbClr>
                </a:solidFill>
                <a:effectLst/>
                <a:uLnTx/>
                <a:uFillTx/>
                <a:latin typeface="Century Gothic" panose="020B0502020202020204" pitchFamily="34" charset="0"/>
                <a:ea typeface="+mn-ea"/>
                <a:cs typeface="+mn-cs"/>
              </a:rPr>
              <a:t>v</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erde</a:t>
            </a:r>
          </a:p>
        </p:txBody>
      </p:sp>
      <p:sp>
        <p:nvSpPr>
          <p:cNvPr id="62" name="TextBox 61"/>
          <p:cNvSpPr txBox="1"/>
          <p:nvPr/>
        </p:nvSpPr>
        <p:spPr>
          <a:xfrm>
            <a:off x="3149216" y="2953636"/>
            <a:ext cx="203041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Calibri" panose="020F0502020204030204" pitchFamily="34" charset="0"/>
              </a:rPr>
              <a:t>[young]</a:t>
            </a:r>
          </a:p>
        </p:txBody>
      </p:sp>
    </p:spTree>
    <p:extLst>
      <p:ext uri="{BB962C8B-B14F-4D97-AF65-F5344CB8AC3E}">
        <p14:creationId xmlns:p14="http://schemas.microsoft.com/office/powerpoint/2010/main" val="41966912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TextBox 35"/>
          <p:cNvSpPr txBox="1"/>
          <p:nvPr/>
        </p:nvSpPr>
        <p:spPr>
          <a:xfrm>
            <a:off x="517948" y="5227444"/>
            <a:ext cx="6588123"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¿Das unas cosas a la _________?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9" name="Title 8"/>
          <p:cNvSpPr>
            <a:spLocks noGrp="1"/>
          </p:cNvSpPr>
          <p:nvPr>
            <p:ph type="title"/>
          </p:nvPr>
        </p:nvSpPr>
        <p:spPr>
          <a:xfrm>
            <a:off x="0" y="42666"/>
            <a:ext cx="6819900" cy="585627"/>
          </a:xfrm>
        </p:spPr>
        <p:txBody>
          <a:bodyPr>
            <a:normAutofit/>
          </a:bodyPr>
          <a:lstStyle/>
          <a:p>
            <a:r>
              <a:rPr lang="en-GB" sz="2700" b="1" dirty="0"/>
              <a:t>Escucha y completa la frase.</a:t>
            </a:r>
          </a:p>
        </p:txBody>
      </p:sp>
      <p:sp>
        <p:nvSpPr>
          <p:cNvPr id="10" name="Title 8"/>
          <p:cNvSpPr txBox="1">
            <a:spLocks/>
          </p:cNvSpPr>
          <p:nvPr/>
        </p:nvSpPr>
        <p:spPr>
          <a:xfrm>
            <a:off x="16774" y="537346"/>
            <a:ext cx="5994400" cy="585627"/>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j-ea"/>
                <a:cs typeface="+mj-cs"/>
              </a:rPr>
              <a:t>Luego</a:t>
            </a:r>
            <a:r>
              <a:rPr kumimoji="0" lang="en-GB" sz="28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rPr>
              <a:t> escribe la </a:t>
            </a:r>
            <a:r>
              <a:rPr kumimoji="0" lang="en-GB" sz="28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j-ea"/>
                <a:cs typeface="+mj-cs"/>
              </a:rPr>
              <a:t>frase</a:t>
            </a:r>
            <a:r>
              <a:rPr kumimoji="0" lang="en-GB" sz="28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rPr>
              <a:t> </a:t>
            </a:r>
            <a:r>
              <a:rPr kumimoji="0" lang="en-GB" sz="28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j-ea"/>
                <a:cs typeface="+mj-cs"/>
              </a:rPr>
              <a:t>en</a:t>
            </a:r>
            <a:r>
              <a:rPr kumimoji="0" lang="en-GB" sz="28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rPr>
              <a:t> </a:t>
            </a:r>
            <a:r>
              <a:rPr kumimoji="0" lang="en-GB" sz="28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j-ea"/>
                <a:cs typeface="+mj-cs"/>
              </a:rPr>
              <a:t>inglés</a:t>
            </a:r>
            <a:r>
              <a:rPr kumimoji="0" lang="en-GB" sz="28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rPr>
              <a:t>.</a:t>
            </a:r>
          </a:p>
        </p:txBody>
      </p:sp>
      <p:sp>
        <p:nvSpPr>
          <p:cNvPr id="11" name="Title 8"/>
          <p:cNvSpPr txBox="1">
            <a:spLocks/>
          </p:cNvSpPr>
          <p:nvPr/>
        </p:nvSpPr>
        <p:spPr>
          <a:xfrm>
            <a:off x="446880" y="1224696"/>
            <a:ext cx="4991100" cy="58562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rPr>
              <a:t> Quiere _______ la _________. </a:t>
            </a:r>
          </a:p>
        </p:txBody>
      </p:sp>
      <p:sp>
        <p:nvSpPr>
          <p:cNvPr id="12" name="Title 8"/>
          <p:cNvSpPr txBox="1">
            <a:spLocks/>
          </p:cNvSpPr>
          <p:nvPr/>
        </p:nvSpPr>
        <p:spPr>
          <a:xfrm>
            <a:off x="57148" y="1872357"/>
            <a:ext cx="5175252" cy="585627"/>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400" b="0" i="1"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rPr>
              <a:t>S/he wants to know the truth.</a:t>
            </a:r>
          </a:p>
        </p:txBody>
      </p:sp>
      <p:sp>
        <p:nvSpPr>
          <p:cNvPr id="14" name="Title 8"/>
          <p:cNvSpPr txBox="1">
            <a:spLocks/>
          </p:cNvSpPr>
          <p:nvPr/>
        </p:nvSpPr>
        <p:spPr>
          <a:xfrm>
            <a:off x="517948" y="2507622"/>
            <a:ext cx="5688807" cy="58562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4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j-ea"/>
                <a:cs typeface="+mj-cs"/>
              </a:rPr>
              <a:t>Quiero</a:t>
            </a: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rPr>
              <a:t> __________ mi cumpleaños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j-ea"/>
                <a:cs typeface="+mj-cs"/>
              </a:rPr>
              <a:t>lejos</a:t>
            </a: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rPr>
              <a:t> de aquí.</a:t>
            </a:r>
          </a:p>
        </p:txBody>
      </p:sp>
      <p:sp>
        <p:nvSpPr>
          <p:cNvPr id="15" name="Title 8"/>
          <p:cNvSpPr txBox="1">
            <a:spLocks/>
          </p:cNvSpPr>
          <p:nvPr/>
        </p:nvSpPr>
        <p:spPr>
          <a:xfrm>
            <a:off x="77786" y="3182667"/>
            <a:ext cx="4959352" cy="77374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110000"/>
              </a:lnSpc>
              <a:spcBef>
                <a:spcPct val="0"/>
              </a:spcBef>
              <a:spcAft>
                <a:spcPts val="0"/>
              </a:spcAft>
              <a:buClrTx/>
              <a:buSzTx/>
              <a:buFontTx/>
              <a:buNone/>
              <a:tabLst/>
              <a:defRPr/>
            </a:pPr>
            <a:r>
              <a:rPr kumimoji="0" lang="en-GB" sz="2300" b="0" i="1"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rPr>
              <a:t>I want to celebrate my birthday far (away) from here. </a:t>
            </a:r>
          </a:p>
        </p:txBody>
      </p:sp>
      <p:sp>
        <p:nvSpPr>
          <p:cNvPr id="17" name="TextBox 16"/>
          <p:cNvSpPr txBox="1"/>
          <p:nvPr/>
        </p:nvSpPr>
        <p:spPr>
          <a:xfrm>
            <a:off x="1687275" y="1235712"/>
            <a:ext cx="12192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ED7D31">
                    <a:lumMod val="75000"/>
                  </a:srgbClr>
                </a:solidFill>
                <a:effectLst/>
                <a:uLnTx/>
                <a:uFillTx/>
                <a:latin typeface="Century Gothic" panose="020B0502020202020204" pitchFamily="34" charset="0"/>
                <a:ea typeface="+mn-ea"/>
                <a:cs typeface="+mn-cs"/>
              </a:rPr>
              <a:t>saber</a:t>
            </a:r>
          </a:p>
        </p:txBody>
      </p:sp>
      <p:sp>
        <p:nvSpPr>
          <p:cNvPr id="18" name="TextBox 17"/>
          <p:cNvSpPr txBox="1"/>
          <p:nvPr/>
        </p:nvSpPr>
        <p:spPr>
          <a:xfrm>
            <a:off x="3282052" y="1254022"/>
            <a:ext cx="15875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ED7D31">
                    <a:lumMod val="75000"/>
                  </a:srgbClr>
                </a:solidFill>
                <a:effectLst/>
                <a:uLnTx/>
                <a:uFillTx/>
                <a:latin typeface="Century Gothic" panose="020B0502020202020204" pitchFamily="34" charset="0"/>
                <a:ea typeface="+mn-ea"/>
                <a:cs typeface="+mn-cs"/>
              </a:rPr>
              <a:t>verdad</a:t>
            </a:r>
          </a:p>
        </p:txBody>
      </p:sp>
      <p:sp>
        <p:nvSpPr>
          <p:cNvPr id="19" name="TextBox 18"/>
          <p:cNvSpPr txBox="1"/>
          <p:nvPr/>
        </p:nvSpPr>
        <p:spPr>
          <a:xfrm>
            <a:off x="1662239" y="2386867"/>
            <a:ext cx="145119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ED7D31">
                    <a:lumMod val="75000"/>
                  </a:srgbClr>
                </a:solidFill>
                <a:effectLst/>
                <a:uLnTx/>
                <a:uFillTx/>
                <a:latin typeface="Century Gothic" panose="020B0502020202020204" pitchFamily="34" charset="0"/>
                <a:ea typeface="+mn-ea"/>
                <a:cs typeface="+mn-cs"/>
              </a:rPr>
              <a:t>celebrar</a:t>
            </a:r>
          </a:p>
        </p:txBody>
      </p:sp>
      <p:sp>
        <p:nvSpPr>
          <p:cNvPr id="21" name="Rounded Rectangle 20"/>
          <p:cNvSpPr/>
          <p:nvPr/>
        </p:nvSpPr>
        <p:spPr>
          <a:xfrm>
            <a:off x="121948" y="3206729"/>
            <a:ext cx="5015204" cy="714729"/>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Tw Cen MT"/>
              <a:ea typeface="+mn-ea"/>
              <a:cs typeface="+mn-cs"/>
            </a:endParaRPr>
          </a:p>
        </p:txBody>
      </p:sp>
      <p:sp>
        <p:nvSpPr>
          <p:cNvPr id="23" name="TextBox 22"/>
          <p:cNvSpPr txBox="1"/>
          <p:nvPr/>
        </p:nvSpPr>
        <p:spPr>
          <a:xfrm>
            <a:off x="3792829" y="3947587"/>
            <a:ext cx="13716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ED7D31">
                    <a:lumMod val="75000"/>
                  </a:srgbClr>
                </a:solidFill>
                <a:effectLst/>
                <a:uLnTx/>
                <a:uFillTx/>
                <a:latin typeface="Century Gothic" panose="020B0502020202020204" pitchFamily="34" charset="0"/>
                <a:ea typeface="+mn-ea"/>
                <a:cs typeface="+mn-cs"/>
              </a:rPr>
              <a:t>Verde</a:t>
            </a:r>
          </a:p>
        </p:txBody>
      </p:sp>
      <p:sp>
        <p:nvSpPr>
          <p:cNvPr id="26" name="Title 8"/>
          <p:cNvSpPr txBox="1">
            <a:spLocks/>
          </p:cNvSpPr>
          <p:nvPr/>
        </p:nvSpPr>
        <p:spPr>
          <a:xfrm>
            <a:off x="212724" y="4513247"/>
            <a:ext cx="5426076" cy="585627"/>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400" b="0" i="1"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rPr>
              <a:t>What colour do you want? Green?</a:t>
            </a:r>
          </a:p>
        </p:txBody>
      </p:sp>
      <p:sp>
        <p:nvSpPr>
          <p:cNvPr id="28" name="TextBox 27"/>
          <p:cNvSpPr txBox="1"/>
          <p:nvPr/>
        </p:nvSpPr>
        <p:spPr>
          <a:xfrm>
            <a:off x="3676650" y="5130528"/>
            <a:ext cx="133985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ED7D31">
                    <a:lumMod val="75000"/>
                  </a:srgbClr>
                </a:solidFill>
                <a:effectLst/>
                <a:uLnTx/>
                <a:uFillTx/>
                <a:latin typeface="Century Gothic" panose="020B0502020202020204" pitchFamily="34" charset="0"/>
                <a:ea typeface="+mn-ea"/>
                <a:cs typeface="+mn-cs"/>
              </a:rPr>
              <a:t>abuela</a:t>
            </a:r>
          </a:p>
        </p:txBody>
      </p:sp>
      <p:sp>
        <p:nvSpPr>
          <p:cNvPr id="30" name="Title 8"/>
          <p:cNvSpPr txBox="1">
            <a:spLocks/>
          </p:cNvSpPr>
          <p:nvPr/>
        </p:nvSpPr>
        <p:spPr>
          <a:xfrm>
            <a:off x="165100" y="5684501"/>
            <a:ext cx="6743700" cy="585627"/>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400" b="0" i="1"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rPr>
              <a:t>Do you give some things to grandma?</a:t>
            </a:r>
          </a:p>
        </p:txBody>
      </p:sp>
      <p:sp>
        <p:nvSpPr>
          <p:cNvPr id="31" name="Title 8"/>
          <p:cNvSpPr txBox="1">
            <a:spLocks/>
          </p:cNvSpPr>
          <p:nvPr/>
        </p:nvSpPr>
        <p:spPr>
          <a:xfrm>
            <a:off x="6143626" y="1240264"/>
            <a:ext cx="7213600" cy="58562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120000"/>
              </a:lnSpc>
              <a:spcBef>
                <a:spcPct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rPr>
              <a:t>Da una bolsa a la señora en la tienda.</a:t>
            </a:r>
          </a:p>
          <a:p>
            <a:pPr marL="0" marR="0" lvl="0" indent="0" algn="l" defTabSz="914400" rtl="0" eaLnBrk="1" fontAlgn="auto" latinLnBrk="0" hangingPunct="1">
              <a:lnSpc>
                <a:spcPct val="120000"/>
              </a:lnSpc>
              <a:spcBef>
                <a:spcPct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rPr>
              <a:t> Es ___________ grande. </a:t>
            </a:r>
          </a:p>
        </p:txBody>
      </p:sp>
      <p:sp>
        <p:nvSpPr>
          <p:cNvPr id="33" name="TextBox 32"/>
          <p:cNvSpPr txBox="1"/>
          <p:nvPr/>
        </p:nvSpPr>
        <p:spPr>
          <a:xfrm>
            <a:off x="5638800" y="1961738"/>
            <a:ext cx="6507955"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S/he gives a bag to the lady in the shop. It’s quite big.</a:t>
            </a:r>
          </a:p>
        </p:txBody>
      </p:sp>
      <p:sp>
        <p:nvSpPr>
          <p:cNvPr id="35" name="TextBox 34"/>
          <p:cNvSpPr txBox="1"/>
          <p:nvPr/>
        </p:nvSpPr>
        <p:spPr>
          <a:xfrm>
            <a:off x="517948" y="3962164"/>
            <a:ext cx="575945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¿Qué color quieres? ¿_______?</a:t>
            </a:r>
          </a:p>
        </p:txBody>
      </p:sp>
      <p:sp>
        <p:nvSpPr>
          <p:cNvPr id="32" name="Rounded Rectangle 31"/>
          <p:cNvSpPr/>
          <p:nvPr/>
        </p:nvSpPr>
        <p:spPr>
          <a:xfrm>
            <a:off x="5638800" y="2034269"/>
            <a:ext cx="6057900" cy="347602"/>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a:ea typeface="+mn-ea"/>
              <a:cs typeface="+mn-cs"/>
            </a:endParaRPr>
          </a:p>
        </p:txBody>
      </p:sp>
      <p:sp>
        <p:nvSpPr>
          <p:cNvPr id="37" name="TextBox 36"/>
          <p:cNvSpPr txBox="1"/>
          <p:nvPr/>
        </p:nvSpPr>
        <p:spPr>
          <a:xfrm>
            <a:off x="6819900" y="1514492"/>
            <a:ext cx="16383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ED7D31">
                    <a:lumMod val="75000"/>
                  </a:srgbClr>
                </a:solidFill>
                <a:effectLst/>
                <a:uLnTx/>
                <a:uFillTx/>
                <a:latin typeface="Century Gothic" panose="020B0502020202020204" pitchFamily="34" charset="0"/>
                <a:ea typeface="+mn-ea"/>
                <a:cs typeface="+mn-cs"/>
              </a:rPr>
              <a:t>bastante</a:t>
            </a:r>
          </a:p>
        </p:txBody>
      </p:sp>
      <p:sp>
        <p:nvSpPr>
          <p:cNvPr id="38" name="Rounded Rectangle 37"/>
          <p:cNvSpPr/>
          <p:nvPr/>
        </p:nvSpPr>
        <p:spPr>
          <a:xfrm>
            <a:off x="5638800" y="2428829"/>
            <a:ext cx="2203450" cy="347602"/>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a:ea typeface="+mn-ea"/>
              <a:cs typeface="+mn-cs"/>
            </a:endParaRPr>
          </a:p>
        </p:txBody>
      </p:sp>
      <p:sp>
        <p:nvSpPr>
          <p:cNvPr id="39" name="Title 8"/>
          <p:cNvSpPr txBox="1">
            <a:spLocks/>
          </p:cNvSpPr>
          <p:nvPr/>
        </p:nvSpPr>
        <p:spPr>
          <a:xfrm>
            <a:off x="6015212" y="2974745"/>
            <a:ext cx="6619079" cy="58562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4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j-ea"/>
                <a:cs typeface="+mj-cs"/>
              </a:rPr>
              <a:t>Doy</a:t>
            </a: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rPr>
              <a:t> películas a una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j-ea"/>
                <a:cs typeface="+mj-cs"/>
              </a:rPr>
              <a:t>amiga</a:t>
            </a: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rPr>
              <a:t>, Sara.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rPr>
              <a:t>¡______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j-ea"/>
                <a:cs typeface="+mj-cs"/>
              </a:rPr>
              <a:t>películas</a:t>
            </a: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rPr>
              <a:t> con Sara es maravilloso!</a:t>
            </a:r>
          </a:p>
        </p:txBody>
      </p:sp>
      <p:sp>
        <p:nvSpPr>
          <p:cNvPr id="41" name="TextBox 40"/>
          <p:cNvSpPr txBox="1"/>
          <p:nvPr/>
        </p:nvSpPr>
        <p:spPr>
          <a:xfrm>
            <a:off x="6252939" y="3169709"/>
            <a:ext cx="78660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ED7D31">
                    <a:lumMod val="75000"/>
                  </a:srgbClr>
                </a:solidFill>
                <a:effectLst/>
                <a:uLnTx/>
                <a:uFillTx/>
                <a:latin typeface="Century Gothic" panose="020B0502020202020204" pitchFamily="34" charset="0"/>
                <a:ea typeface="+mn-ea"/>
                <a:cs typeface="+mn-cs"/>
              </a:rPr>
              <a:t>Ver</a:t>
            </a:r>
          </a:p>
        </p:txBody>
      </p:sp>
      <p:sp>
        <p:nvSpPr>
          <p:cNvPr id="42" name="TextBox 41"/>
          <p:cNvSpPr txBox="1"/>
          <p:nvPr/>
        </p:nvSpPr>
        <p:spPr>
          <a:xfrm>
            <a:off x="5689600" y="3778853"/>
            <a:ext cx="7213601"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 give films to a friend, Sara.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Seeing / watching films with Sara is marvellous!</a:t>
            </a:r>
          </a:p>
        </p:txBody>
      </p:sp>
      <p:sp>
        <p:nvSpPr>
          <p:cNvPr id="43" name="Rounded Rectangle 42"/>
          <p:cNvSpPr/>
          <p:nvPr/>
        </p:nvSpPr>
        <p:spPr>
          <a:xfrm>
            <a:off x="5689600" y="3771673"/>
            <a:ext cx="3899203" cy="369481"/>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a:ea typeface="+mn-ea"/>
              <a:cs typeface="+mn-cs"/>
            </a:endParaRPr>
          </a:p>
        </p:txBody>
      </p:sp>
      <p:sp>
        <p:nvSpPr>
          <p:cNvPr id="45" name="Rounded Rectangle 44"/>
          <p:cNvSpPr/>
          <p:nvPr/>
        </p:nvSpPr>
        <p:spPr>
          <a:xfrm>
            <a:off x="123825" y="1978931"/>
            <a:ext cx="4867275" cy="366027"/>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Tw Cen MT"/>
              <a:ea typeface="+mn-ea"/>
              <a:cs typeface="+mn-cs"/>
            </a:endParaRPr>
          </a:p>
        </p:txBody>
      </p:sp>
      <p:sp>
        <p:nvSpPr>
          <p:cNvPr id="46" name="Rounded Rectangle 45"/>
          <p:cNvSpPr/>
          <p:nvPr/>
        </p:nvSpPr>
        <p:spPr>
          <a:xfrm>
            <a:off x="161924" y="4606587"/>
            <a:ext cx="5070476" cy="366027"/>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Tw Cen MT"/>
              <a:ea typeface="+mn-ea"/>
              <a:cs typeface="+mn-cs"/>
            </a:endParaRPr>
          </a:p>
        </p:txBody>
      </p:sp>
      <p:sp>
        <p:nvSpPr>
          <p:cNvPr id="47" name="Rounded Rectangle 46"/>
          <p:cNvSpPr/>
          <p:nvPr/>
        </p:nvSpPr>
        <p:spPr>
          <a:xfrm>
            <a:off x="161924" y="5794300"/>
            <a:ext cx="6137276" cy="366027"/>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Tw Cen MT"/>
              <a:ea typeface="+mn-ea"/>
              <a:cs typeface="+mn-cs"/>
            </a:endParaRPr>
          </a:p>
        </p:txBody>
      </p:sp>
      <p:sp>
        <p:nvSpPr>
          <p:cNvPr id="34" name="Rounded Rectangle 38"/>
          <p:cNvSpPr/>
          <p:nvPr/>
        </p:nvSpPr>
        <p:spPr>
          <a:xfrm>
            <a:off x="9717207" y="83472"/>
            <a:ext cx="2431854" cy="400919"/>
          </a:xfrm>
          <a:prstGeom prst="roundRect">
            <a:avLst/>
          </a:prstGeom>
          <a:solidFill>
            <a:srgbClr val="FF0000"/>
          </a:solidFill>
          <a:ln>
            <a:solidFill>
              <a:schemeClr val="accent1">
                <a:lumMod val="5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escuchar</a:t>
            </a: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escribir</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extBox 1"/>
          <p:cNvSpPr txBox="1"/>
          <p:nvPr/>
        </p:nvSpPr>
        <p:spPr>
          <a:xfrm>
            <a:off x="8954887" y="5509534"/>
            <a:ext cx="378638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mi = my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cumpleaños = birthday</a:t>
            </a:r>
          </a:p>
        </p:txBody>
      </p:sp>
      <p:sp>
        <p:nvSpPr>
          <p:cNvPr id="40" name="Action Button: Custom 16">
            <a:hlinkClick r:id="" action="ppaction://noaction" highlightClick="1">
              <a:snd r:embed="rId3" name="quiere saber la verdad.wav"/>
            </a:hlinkClick>
            <a:extLst>
              <a:ext uri="{FF2B5EF4-FFF2-40B4-BE49-F238E27FC236}">
                <a16:creationId xmlns:a16="http://schemas.microsoft.com/office/drawing/2014/main" id="{30030AF8-564D-734B-84B9-DB4C7A3A6A53}"/>
              </a:ext>
            </a:extLst>
          </p:cNvPr>
          <p:cNvSpPr/>
          <p:nvPr/>
        </p:nvSpPr>
        <p:spPr>
          <a:xfrm>
            <a:off x="121948" y="1289223"/>
            <a:ext cx="396000" cy="396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48" name="Action Button: Custom 16">
            <a:hlinkClick r:id="" action="ppaction://noaction" highlightClick="1">
              <a:snd r:embed="rId4" name="quiero celebrar mi cumpleaños lejos de aquí.wav"/>
            </a:hlinkClick>
            <a:extLst>
              <a:ext uri="{FF2B5EF4-FFF2-40B4-BE49-F238E27FC236}">
                <a16:creationId xmlns:a16="http://schemas.microsoft.com/office/drawing/2014/main" id="{30030AF8-564D-734B-84B9-DB4C7A3A6A53}"/>
              </a:ext>
            </a:extLst>
          </p:cNvPr>
          <p:cNvSpPr/>
          <p:nvPr/>
        </p:nvSpPr>
        <p:spPr>
          <a:xfrm>
            <a:off x="122189" y="2540835"/>
            <a:ext cx="396000" cy="396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49" name="Action Button: Custom 16">
            <a:hlinkClick r:id="" action="ppaction://noaction" highlightClick="1">
              <a:snd r:embed="rId5" name="¿qué color quieres_ ¿verde¿.wav"/>
            </a:hlinkClick>
            <a:extLst>
              <a:ext uri="{FF2B5EF4-FFF2-40B4-BE49-F238E27FC236}">
                <a16:creationId xmlns:a16="http://schemas.microsoft.com/office/drawing/2014/main" id="{30030AF8-564D-734B-84B9-DB4C7A3A6A53}"/>
              </a:ext>
            </a:extLst>
          </p:cNvPr>
          <p:cNvSpPr/>
          <p:nvPr/>
        </p:nvSpPr>
        <p:spPr>
          <a:xfrm>
            <a:off x="121948" y="3995566"/>
            <a:ext cx="396000" cy="396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50" name="Action Button: Custom 16">
            <a:hlinkClick r:id="" action="ppaction://noaction" highlightClick="1">
              <a:snd r:embed="rId6" name="¿das unas cosas a la abuela_.wav"/>
            </a:hlinkClick>
            <a:extLst>
              <a:ext uri="{FF2B5EF4-FFF2-40B4-BE49-F238E27FC236}">
                <a16:creationId xmlns:a16="http://schemas.microsoft.com/office/drawing/2014/main" id="{30030AF8-564D-734B-84B9-DB4C7A3A6A53}"/>
              </a:ext>
            </a:extLst>
          </p:cNvPr>
          <p:cNvSpPr/>
          <p:nvPr/>
        </p:nvSpPr>
        <p:spPr>
          <a:xfrm>
            <a:off x="121948" y="5203868"/>
            <a:ext cx="396000" cy="396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51" name="Action Button: Custom 16">
            <a:hlinkClick r:id="" action="ppaction://noaction" highlightClick="1">
              <a:snd r:embed="rId7" name="da una bolsa a la señora en la tienda es bastante grande.wav"/>
            </a:hlinkClick>
            <a:extLst>
              <a:ext uri="{FF2B5EF4-FFF2-40B4-BE49-F238E27FC236}">
                <a16:creationId xmlns:a16="http://schemas.microsoft.com/office/drawing/2014/main" id="{30030AF8-564D-734B-84B9-DB4C7A3A6A53}"/>
              </a:ext>
            </a:extLst>
          </p:cNvPr>
          <p:cNvSpPr/>
          <p:nvPr/>
        </p:nvSpPr>
        <p:spPr>
          <a:xfrm>
            <a:off x="5581564" y="1283413"/>
            <a:ext cx="396000" cy="396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52" name="Action Button: Custom 16">
            <a:hlinkClick r:id="" action="ppaction://noaction" highlightClick="1">
              <a:snd r:embed="rId8" name="Doy películas a una amiga, Sara.wav"/>
            </a:hlinkClick>
            <a:extLst>
              <a:ext uri="{FF2B5EF4-FFF2-40B4-BE49-F238E27FC236}">
                <a16:creationId xmlns:a16="http://schemas.microsoft.com/office/drawing/2014/main" id="{30030AF8-564D-734B-84B9-DB4C7A3A6A53}"/>
              </a:ext>
            </a:extLst>
          </p:cNvPr>
          <p:cNvSpPr/>
          <p:nvPr/>
        </p:nvSpPr>
        <p:spPr>
          <a:xfrm>
            <a:off x="5582127" y="3086715"/>
            <a:ext cx="396000" cy="396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53" name="Rounded Rectangle 52"/>
          <p:cNvSpPr/>
          <p:nvPr/>
        </p:nvSpPr>
        <p:spPr>
          <a:xfrm>
            <a:off x="5689600" y="4180988"/>
            <a:ext cx="6359068" cy="369481"/>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a:ea typeface="+mn-ea"/>
              <a:cs typeface="+mn-cs"/>
            </a:endParaRPr>
          </a:p>
        </p:txBody>
      </p:sp>
    </p:spTree>
    <p:extLst>
      <p:ext uri="{BB962C8B-B14F-4D97-AF65-F5344CB8AC3E}">
        <p14:creationId xmlns:p14="http://schemas.microsoft.com/office/powerpoint/2010/main" val="2400821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500"/>
                                        <p:tgtEl>
                                          <p:spTgt spid="2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fade">
                                      <p:cBhvr>
                                        <p:cTn id="27" dur="500"/>
                                        <p:tgtEl>
                                          <p:spTgt spid="2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7"/>
                                        </p:tgtEl>
                                        <p:attrNameLst>
                                          <p:attrName>style.visibility</p:attrName>
                                        </p:attrNameLst>
                                      </p:cBhvr>
                                      <p:to>
                                        <p:strVal val="visible"/>
                                      </p:to>
                                    </p:set>
                                    <p:animEffect transition="in" filter="fade">
                                      <p:cBhvr>
                                        <p:cTn id="32" dur="500"/>
                                        <p:tgtEl>
                                          <p:spTgt spid="3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41"/>
                                        </p:tgtEl>
                                        <p:attrNameLst>
                                          <p:attrName>style.visibility</p:attrName>
                                        </p:attrNameLst>
                                      </p:cBhvr>
                                      <p:to>
                                        <p:strVal val="visible"/>
                                      </p:to>
                                    </p:set>
                                    <p:animEffect transition="in" filter="fade">
                                      <p:cBhvr>
                                        <p:cTn id="37"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8" restart="whenNotActive" fill="hold" evtFilter="cancelBubble" nodeType="interactiveSeq">
                <p:stCondLst>
                  <p:cond evt="onClick" delay="0">
                    <p:tgtEl>
                      <p:spTgt spid="45"/>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grpId="0" nodeType="clickEffect">
                                  <p:stCondLst>
                                    <p:cond delay="0"/>
                                  </p:stCondLst>
                                  <p:childTnLst>
                                    <p:animEffect transition="out" filter="fade">
                                      <p:cBhvr>
                                        <p:cTn id="42" dur="500"/>
                                        <p:tgtEl>
                                          <p:spTgt spid="45"/>
                                        </p:tgtEl>
                                      </p:cBhvr>
                                    </p:animEffect>
                                    <p:set>
                                      <p:cBhvr>
                                        <p:cTn id="43" dur="1" fill="hold">
                                          <p:stCondLst>
                                            <p:cond delay="499"/>
                                          </p:stCondLst>
                                        </p:cTn>
                                        <p:tgtEl>
                                          <p:spTgt spid="45"/>
                                        </p:tgtEl>
                                        <p:attrNameLst>
                                          <p:attrName>style.visibility</p:attrName>
                                        </p:attrNameLst>
                                      </p:cBhvr>
                                      <p:to>
                                        <p:strVal val="hidden"/>
                                      </p:to>
                                    </p:set>
                                  </p:childTnLst>
                                </p:cTn>
                              </p:par>
                            </p:childTnLst>
                          </p:cTn>
                        </p:par>
                      </p:childTnLst>
                    </p:cTn>
                  </p:par>
                </p:childTnLst>
              </p:cTn>
              <p:nextCondLst>
                <p:cond evt="onClick" delay="0">
                  <p:tgtEl>
                    <p:spTgt spid="45"/>
                  </p:tgtEl>
                </p:cond>
              </p:nextCondLst>
            </p:seq>
            <p:seq concurrent="1" nextAc="seek">
              <p:cTn id="44" restart="whenNotActive" fill="hold" evtFilter="cancelBubble" nodeType="interactiveSeq">
                <p:stCondLst>
                  <p:cond evt="onClick" delay="0">
                    <p:tgtEl>
                      <p:spTgt spid="21"/>
                    </p:tgtEl>
                  </p:cond>
                </p:stCondLst>
                <p:endSync evt="end" delay="0">
                  <p:rtn val="all"/>
                </p:endSync>
                <p:childTnLst>
                  <p:par>
                    <p:cTn id="45" fill="hold">
                      <p:stCondLst>
                        <p:cond delay="0"/>
                      </p:stCondLst>
                      <p:childTnLst>
                        <p:par>
                          <p:cTn id="46" fill="hold">
                            <p:stCondLst>
                              <p:cond delay="0"/>
                            </p:stCondLst>
                            <p:childTnLst>
                              <p:par>
                                <p:cTn id="47" presetID="10" presetClass="exit" presetSubtype="0" fill="hold" grpId="0" nodeType="clickEffect">
                                  <p:stCondLst>
                                    <p:cond delay="0"/>
                                  </p:stCondLst>
                                  <p:childTnLst>
                                    <p:animEffect transition="out" filter="fade">
                                      <p:cBhvr>
                                        <p:cTn id="48" dur="500"/>
                                        <p:tgtEl>
                                          <p:spTgt spid="21"/>
                                        </p:tgtEl>
                                      </p:cBhvr>
                                    </p:animEffect>
                                    <p:set>
                                      <p:cBhvr>
                                        <p:cTn id="49"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50" restart="whenNotActive" fill="hold" evtFilter="cancelBubble" nodeType="interactiveSeq">
                <p:stCondLst>
                  <p:cond evt="onClick" delay="0">
                    <p:tgtEl>
                      <p:spTgt spid="46"/>
                    </p:tgtEl>
                  </p:cond>
                </p:stCondLst>
                <p:endSync evt="end" delay="0">
                  <p:rtn val="all"/>
                </p:endSync>
                <p:childTnLst>
                  <p:par>
                    <p:cTn id="51" fill="hold">
                      <p:stCondLst>
                        <p:cond delay="0"/>
                      </p:stCondLst>
                      <p:childTnLst>
                        <p:par>
                          <p:cTn id="52" fill="hold">
                            <p:stCondLst>
                              <p:cond delay="0"/>
                            </p:stCondLst>
                            <p:childTnLst>
                              <p:par>
                                <p:cTn id="53" presetID="10" presetClass="exit" presetSubtype="0" fill="hold" grpId="0" nodeType="clickEffect">
                                  <p:stCondLst>
                                    <p:cond delay="0"/>
                                  </p:stCondLst>
                                  <p:childTnLst>
                                    <p:animEffect transition="out" filter="fade">
                                      <p:cBhvr>
                                        <p:cTn id="54" dur="500"/>
                                        <p:tgtEl>
                                          <p:spTgt spid="46"/>
                                        </p:tgtEl>
                                      </p:cBhvr>
                                    </p:animEffect>
                                    <p:set>
                                      <p:cBhvr>
                                        <p:cTn id="55" dur="1" fill="hold">
                                          <p:stCondLst>
                                            <p:cond delay="499"/>
                                          </p:stCondLst>
                                        </p:cTn>
                                        <p:tgtEl>
                                          <p:spTgt spid="46"/>
                                        </p:tgtEl>
                                        <p:attrNameLst>
                                          <p:attrName>style.visibility</p:attrName>
                                        </p:attrNameLst>
                                      </p:cBhvr>
                                      <p:to>
                                        <p:strVal val="hidden"/>
                                      </p:to>
                                    </p:set>
                                  </p:childTnLst>
                                </p:cTn>
                              </p:par>
                            </p:childTnLst>
                          </p:cTn>
                        </p:par>
                      </p:childTnLst>
                    </p:cTn>
                  </p:par>
                </p:childTnLst>
              </p:cTn>
              <p:nextCondLst>
                <p:cond evt="onClick" delay="0">
                  <p:tgtEl>
                    <p:spTgt spid="46"/>
                  </p:tgtEl>
                </p:cond>
              </p:nextCondLst>
            </p:seq>
            <p:seq concurrent="1" nextAc="seek">
              <p:cTn id="56" restart="whenNotActive" fill="hold" evtFilter="cancelBubble" nodeType="interactiveSeq">
                <p:stCondLst>
                  <p:cond evt="onClick" delay="0">
                    <p:tgtEl>
                      <p:spTgt spid="47"/>
                    </p:tgtEl>
                  </p:cond>
                </p:stCondLst>
                <p:endSync evt="end" delay="0">
                  <p:rtn val="all"/>
                </p:endSync>
                <p:childTnLst>
                  <p:par>
                    <p:cTn id="57" fill="hold">
                      <p:stCondLst>
                        <p:cond delay="0"/>
                      </p:stCondLst>
                      <p:childTnLst>
                        <p:par>
                          <p:cTn id="58" fill="hold">
                            <p:stCondLst>
                              <p:cond delay="0"/>
                            </p:stCondLst>
                            <p:childTnLst>
                              <p:par>
                                <p:cTn id="59" presetID="10" presetClass="exit" presetSubtype="0" fill="hold" grpId="0" nodeType="clickEffect">
                                  <p:stCondLst>
                                    <p:cond delay="0"/>
                                  </p:stCondLst>
                                  <p:childTnLst>
                                    <p:animEffect transition="out" filter="fade">
                                      <p:cBhvr>
                                        <p:cTn id="60" dur="500"/>
                                        <p:tgtEl>
                                          <p:spTgt spid="47"/>
                                        </p:tgtEl>
                                      </p:cBhvr>
                                    </p:animEffect>
                                    <p:set>
                                      <p:cBhvr>
                                        <p:cTn id="61" dur="1" fill="hold">
                                          <p:stCondLst>
                                            <p:cond delay="499"/>
                                          </p:stCondLst>
                                        </p:cTn>
                                        <p:tgtEl>
                                          <p:spTgt spid="47"/>
                                        </p:tgtEl>
                                        <p:attrNameLst>
                                          <p:attrName>style.visibility</p:attrName>
                                        </p:attrNameLst>
                                      </p:cBhvr>
                                      <p:to>
                                        <p:strVal val="hidden"/>
                                      </p:to>
                                    </p:set>
                                  </p:childTnLst>
                                </p:cTn>
                              </p:par>
                            </p:childTnLst>
                          </p:cTn>
                        </p:par>
                      </p:childTnLst>
                    </p:cTn>
                  </p:par>
                </p:childTnLst>
              </p:cTn>
              <p:nextCondLst>
                <p:cond evt="onClick" delay="0">
                  <p:tgtEl>
                    <p:spTgt spid="47"/>
                  </p:tgtEl>
                </p:cond>
              </p:nextCondLst>
            </p:seq>
            <p:seq concurrent="1" nextAc="seek">
              <p:cTn id="62" restart="whenNotActive" fill="hold" evtFilter="cancelBubble" nodeType="interactiveSeq">
                <p:stCondLst>
                  <p:cond evt="onClick" delay="0">
                    <p:tgtEl>
                      <p:spTgt spid="32"/>
                    </p:tgtEl>
                  </p:cond>
                </p:stCondLst>
                <p:endSync evt="end" delay="0">
                  <p:rtn val="all"/>
                </p:endSync>
                <p:childTnLst>
                  <p:par>
                    <p:cTn id="63" fill="hold">
                      <p:stCondLst>
                        <p:cond delay="0"/>
                      </p:stCondLst>
                      <p:childTnLst>
                        <p:par>
                          <p:cTn id="64" fill="hold">
                            <p:stCondLst>
                              <p:cond delay="0"/>
                            </p:stCondLst>
                            <p:childTnLst>
                              <p:par>
                                <p:cTn id="65" presetID="10" presetClass="exit" presetSubtype="0" fill="hold" grpId="0" nodeType="clickEffect">
                                  <p:stCondLst>
                                    <p:cond delay="0"/>
                                  </p:stCondLst>
                                  <p:childTnLst>
                                    <p:animEffect transition="out" filter="fade">
                                      <p:cBhvr>
                                        <p:cTn id="66" dur="500"/>
                                        <p:tgtEl>
                                          <p:spTgt spid="32"/>
                                        </p:tgtEl>
                                      </p:cBhvr>
                                    </p:animEffect>
                                    <p:set>
                                      <p:cBhvr>
                                        <p:cTn id="67" dur="1" fill="hold">
                                          <p:stCondLst>
                                            <p:cond delay="4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32"/>
                  </p:tgtEl>
                </p:cond>
              </p:nextCondLst>
            </p:seq>
            <p:seq concurrent="1" nextAc="seek">
              <p:cTn id="68" restart="whenNotActive" fill="hold" evtFilter="cancelBubble" nodeType="interactiveSeq">
                <p:stCondLst>
                  <p:cond evt="onClick" delay="0">
                    <p:tgtEl>
                      <p:spTgt spid="38"/>
                    </p:tgtEl>
                  </p:cond>
                </p:stCondLst>
                <p:endSync evt="end" delay="0">
                  <p:rtn val="all"/>
                </p:endSync>
                <p:childTnLst>
                  <p:par>
                    <p:cTn id="69" fill="hold">
                      <p:stCondLst>
                        <p:cond delay="0"/>
                      </p:stCondLst>
                      <p:childTnLst>
                        <p:par>
                          <p:cTn id="70" fill="hold">
                            <p:stCondLst>
                              <p:cond delay="0"/>
                            </p:stCondLst>
                            <p:childTnLst>
                              <p:par>
                                <p:cTn id="71" presetID="10" presetClass="exit" presetSubtype="0" fill="hold" grpId="0" nodeType="clickEffect">
                                  <p:stCondLst>
                                    <p:cond delay="0"/>
                                  </p:stCondLst>
                                  <p:childTnLst>
                                    <p:animEffect transition="out" filter="fade">
                                      <p:cBhvr>
                                        <p:cTn id="72" dur="500"/>
                                        <p:tgtEl>
                                          <p:spTgt spid="38"/>
                                        </p:tgtEl>
                                      </p:cBhvr>
                                    </p:animEffect>
                                    <p:set>
                                      <p:cBhvr>
                                        <p:cTn id="73" dur="1" fill="hold">
                                          <p:stCondLst>
                                            <p:cond delay="499"/>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38"/>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0" presetClass="exit" presetSubtype="0" fill="hold" grpId="0" nodeType="clickEffect">
                                  <p:stCondLst>
                                    <p:cond delay="0"/>
                                  </p:stCondLst>
                                  <p:childTnLst>
                                    <p:animEffect transition="out" filter="fade">
                                      <p:cBhvr>
                                        <p:cTn id="78" dur="500"/>
                                        <p:tgtEl>
                                          <p:spTgt spid="43"/>
                                        </p:tgtEl>
                                      </p:cBhvr>
                                    </p:animEffect>
                                    <p:set>
                                      <p:cBhvr>
                                        <p:cTn id="79" dur="1" fill="hold">
                                          <p:stCondLst>
                                            <p:cond delay="499"/>
                                          </p:stCondLst>
                                        </p:cTn>
                                        <p:tgtEl>
                                          <p:spTgt spid="43"/>
                                        </p:tgtEl>
                                        <p:attrNameLst>
                                          <p:attrName>style.visibility</p:attrName>
                                        </p:attrNameLst>
                                      </p:cBhvr>
                                      <p:to>
                                        <p:strVal val="hidden"/>
                                      </p:to>
                                    </p:set>
                                  </p:childTnLst>
                                </p:cTn>
                              </p:par>
                            </p:childTnLst>
                          </p:cTn>
                        </p:par>
                      </p:childTnLst>
                    </p:cTn>
                  </p:par>
                </p:childTnLst>
              </p:cTn>
              <p:nextCondLst>
                <p:cond evt="onClick" delay="0">
                  <p:tgtEl>
                    <p:spTgt spid="43"/>
                  </p:tgtEl>
                </p:cond>
              </p:nextCondLst>
            </p:seq>
            <p:seq concurrent="1" nextAc="seek">
              <p:cTn id="80" restart="whenNotActive" fill="hold" evtFilter="cancelBubble" nodeType="interactiveSeq">
                <p:stCondLst>
                  <p:cond evt="onClick" delay="0">
                    <p:tgtEl>
                      <p:spTgt spid="53"/>
                    </p:tgtEl>
                  </p:cond>
                </p:stCondLst>
                <p:endSync evt="end" delay="0">
                  <p:rtn val="all"/>
                </p:endSync>
                <p:childTnLst>
                  <p:par>
                    <p:cTn id="81" fill="hold">
                      <p:stCondLst>
                        <p:cond delay="0"/>
                      </p:stCondLst>
                      <p:childTnLst>
                        <p:par>
                          <p:cTn id="82" fill="hold">
                            <p:stCondLst>
                              <p:cond delay="0"/>
                            </p:stCondLst>
                            <p:childTnLst>
                              <p:par>
                                <p:cTn id="83" presetID="10" presetClass="exit" presetSubtype="0" fill="hold" grpId="0" nodeType="clickEffect">
                                  <p:stCondLst>
                                    <p:cond delay="0"/>
                                  </p:stCondLst>
                                  <p:childTnLst>
                                    <p:animEffect transition="out" filter="fade">
                                      <p:cBhvr>
                                        <p:cTn id="84" dur="500"/>
                                        <p:tgtEl>
                                          <p:spTgt spid="53"/>
                                        </p:tgtEl>
                                      </p:cBhvr>
                                    </p:animEffect>
                                    <p:set>
                                      <p:cBhvr>
                                        <p:cTn id="85" dur="1" fill="hold">
                                          <p:stCondLst>
                                            <p:cond delay="499"/>
                                          </p:stCondLst>
                                        </p:cTn>
                                        <p:tgtEl>
                                          <p:spTgt spid="53"/>
                                        </p:tgtEl>
                                        <p:attrNameLst>
                                          <p:attrName>style.visibility</p:attrName>
                                        </p:attrNameLst>
                                      </p:cBhvr>
                                      <p:to>
                                        <p:strVal val="hidden"/>
                                      </p:to>
                                    </p:set>
                                  </p:childTnLst>
                                </p:cTn>
                              </p:par>
                            </p:childTnLst>
                          </p:cTn>
                        </p:par>
                      </p:childTnLst>
                    </p:cTn>
                  </p:par>
                </p:childTnLst>
              </p:cTn>
              <p:nextCondLst>
                <p:cond evt="onClick" delay="0">
                  <p:tgtEl>
                    <p:spTgt spid="53"/>
                  </p:tgtEl>
                </p:cond>
              </p:nextCondLst>
            </p:seq>
          </p:childTnLst>
        </p:cTn>
      </p:par>
    </p:tnLst>
    <p:bldLst>
      <p:bldP spid="17" grpId="0"/>
      <p:bldP spid="18" grpId="0"/>
      <p:bldP spid="19" grpId="0"/>
      <p:bldP spid="21" grpId="0" animBg="1"/>
      <p:bldP spid="23" grpId="0"/>
      <p:bldP spid="28" grpId="0"/>
      <p:bldP spid="32" grpId="0" animBg="1"/>
      <p:bldP spid="37" grpId="0"/>
      <p:bldP spid="38" grpId="0" animBg="1"/>
      <p:bldP spid="41" grpId="0"/>
      <p:bldP spid="43" grpId="0" animBg="1"/>
      <p:bldP spid="45" grpId="0" animBg="1"/>
      <p:bldP spid="46" grpId="0" animBg="1"/>
      <p:bldP spid="47" grpId="0" animBg="1"/>
      <p:bldP spid="5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dirty="0">
                <a:solidFill>
                  <a:prstClr val="white"/>
                </a:solidFill>
              </a:rPr>
              <a:t>SSCs [v], [b]</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10424160" y="258166"/>
            <a:ext cx="150398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fonética</a:t>
            </a:r>
            <a:endParaRPr lang="en-GB" sz="2000" b="1" dirty="0">
              <a:solidFill>
                <a:prstClr val="white"/>
              </a:solidFill>
              <a:latin typeface="Century Gothic" panose="020B0502020202020204" pitchFamily="34" charset="0"/>
            </a:endParaRPr>
          </a:p>
        </p:txBody>
      </p:sp>
      <p:sp>
        <p:nvSpPr>
          <p:cNvPr id="7" name="TextBox 6">
            <a:extLst>
              <a:ext uri="{FF2B5EF4-FFF2-40B4-BE49-F238E27FC236}">
                <a16:creationId xmlns:a16="http://schemas.microsoft.com/office/drawing/2014/main" id="{6A989474-506F-4E40-BAA7-F48EF0F93F18}"/>
              </a:ext>
            </a:extLst>
          </p:cNvPr>
          <p:cNvSpPr txBox="1"/>
          <p:nvPr/>
        </p:nvSpPr>
        <p:spPr>
          <a:xfrm>
            <a:off x="328399" y="2556764"/>
            <a:ext cx="11313527"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Consolidation [1]</a:t>
            </a:r>
            <a:endParaRPr kumimoji="0" lang="en-US" sz="6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38949252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dirty="0">
                <a:solidFill>
                  <a:prstClr val="white"/>
                </a:solidFill>
              </a:rPr>
              <a:t>SSCs [v], [b]</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10424160" y="258166"/>
            <a:ext cx="150398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fonética</a:t>
            </a:r>
            <a:endParaRPr lang="en-GB" sz="2000" b="1" dirty="0">
              <a:solidFill>
                <a:prstClr val="white"/>
              </a:solidFill>
              <a:latin typeface="Century Gothic" panose="020B0502020202020204" pitchFamily="34" charset="0"/>
            </a:endParaRPr>
          </a:p>
        </p:txBody>
      </p:sp>
      <p:sp>
        <p:nvSpPr>
          <p:cNvPr id="7" name="TextBox 6">
            <a:extLst>
              <a:ext uri="{FF2B5EF4-FFF2-40B4-BE49-F238E27FC236}">
                <a16:creationId xmlns:a16="http://schemas.microsoft.com/office/drawing/2014/main" id="{6A989474-506F-4E40-BAA7-F48EF0F93F18}"/>
              </a:ext>
            </a:extLst>
          </p:cNvPr>
          <p:cNvSpPr txBox="1"/>
          <p:nvPr/>
        </p:nvSpPr>
        <p:spPr>
          <a:xfrm>
            <a:off x="328399" y="2556764"/>
            <a:ext cx="11313527"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Introduction</a:t>
            </a:r>
          </a:p>
        </p:txBody>
      </p:sp>
    </p:spTree>
    <p:extLst>
      <p:ext uri="{BB962C8B-B14F-4D97-AF65-F5344CB8AC3E}">
        <p14:creationId xmlns:p14="http://schemas.microsoft.com/office/powerpoint/2010/main" val="107064301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858" y="563291"/>
            <a:ext cx="10515600" cy="1325563"/>
          </a:xfrm>
        </p:spPr>
        <p:txBody>
          <a:bodyPr>
            <a:normAutofit fontScale="90000"/>
          </a:bodyPr>
          <a:lstStyle/>
          <a:p>
            <a:r>
              <a:rPr lang="en-GB" sz="26700" b="1" dirty="0">
                <a:solidFill>
                  <a:srgbClr val="115076"/>
                </a:solidFill>
                <a:latin typeface="Century Gothic" panose="020B0502020202020204" pitchFamily="34" charset="0"/>
                <a:cs typeface="Calibri" panose="020F0502020204030204" pitchFamily="34" charset="0"/>
              </a:rPr>
              <a:t>v</a:t>
            </a:r>
            <a:br>
              <a:rPr lang="en-GB" sz="9600" b="1" dirty="0">
                <a:solidFill>
                  <a:srgbClr val="115076"/>
                </a:solidFill>
                <a:latin typeface="Century Gothic" panose="020B0502020202020204" pitchFamily="34" charset="0"/>
                <a:cs typeface="Calibri" panose="020F0502020204030204" pitchFamily="34" charset="0"/>
              </a:rPr>
            </a:br>
            <a:endParaRPr lang="en-GB" dirty="0"/>
          </a:p>
        </p:txBody>
      </p:sp>
      <p:pic>
        <p:nvPicPr>
          <p:cNvPr id="26634" name="Picture 10" descr="man using binocular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43848" y="822234"/>
            <a:ext cx="3104303" cy="3646324"/>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4845497" y="4281036"/>
            <a:ext cx="2501006" cy="193899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a:ln>
                  <a:noFill/>
                </a:ln>
                <a:solidFill>
                  <a:srgbClr val="E56700"/>
                </a:solidFill>
                <a:effectLst/>
                <a:uLnTx/>
                <a:uFillTx/>
                <a:latin typeface="Century Gothic" panose="020B0502020202020204" pitchFamily="34" charset="0"/>
                <a:ea typeface="+mn-ea"/>
                <a:cs typeface="Calibri" panose="020F0502020204030204" pitchFamily="34" charset="0"/>
              </a:rPr>
              <a:t>v</a:t>
            </a:r>
            <a:r>
              <a:rPr kumimoji="0" lang="en-GB" sz="1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er</a:t>
            </a:r>
            <a:endParaRPr kumimoji="0" lang="en-GB" sz="12000" b="0" i="0" u="none" strike="noStrike" kern="1200" cap="none" spc="0" normalizeH="0" baseline="0" noProof="0" dirty="0">
              <a:ln>
                <a:noFill/>
              </a:ln>
              <a:solidFill>
                <a:srgbClr val="115076"/>
              </a:solidFill>
              <a:effectLst/>
              <a:uLnTx/>
              <a:uFillTx/>
              <a:latin typeface="Tw Cen MT"/>
              <a:ea typeface="+mn-ea"/>
              <a:cs typeface="+mn-cs"/>
            </a:endParaRPr>
          </a:p>
        </p:txBody>
      </p:sp>
    </p:spTree>
    <p:extLst>
      <p:ext uri="{BB962C8B-B14F-4D97-AF65-F5344CB8AC3E}">
        <p14:creationId xmlns:p14="http://schemas.microsoft.com/office/powerpoint/2010/main" val="2499133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v_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subTnLst>
                                    <p:audio>
                                      <p:cMediaNode>
                                        <p:cTn display="0" masterRel="sameClick">
                                          <p:stCondLst>
                                            <p:cond evt="begin" delay="0">
                                              <p:tn val="10"/>
                                            </p:cond>
                                          </p:stCondLst>
                                          <p:endCondLst>
                                            <p:cond evt="onStopAudio" delay="0">
                                              <p:tgtEl>
                                                <p:sldTgt/>
                                              </p:tgtEl>
                                            </p:cond>
                                          </p:endCondLst>
                                        </p:cTn>
                                        <p:tgtEl>
                                          <p:sndTgt r:embed="rId4" name="v_ver.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6634"/>
                                        </p:tgtEl>
                                        <p:attrNameLst>
                                          <p:attrName>style.visibility</p:attrName>
                                        </p:attrNameLst>
                                      </p:cBhvr>
                                      <p:to>
                                        <p:strVal val="visible"/>
                                      </p:to>
                                    </p:set>
                                    <p:animEffect transition="in" filter="fade">
                                      <p:cBhvr>
                                        <p:cTn id="17" dur="500"/>
                                        <p:tgtEl>
                                          <p:spTgt spid="26634"/>
                                        </p:tgtEl>
                                      </p:cBhvr>
                                    </p:animEffect>
                                  </p:childTnLst>
                                  <p:subTnLst>
                                    <p:audio>
                                      <p:cMediaNode>
                                        <p:cTn display="0" masterRel="sameClick">
                                          <p:stCondLst>
                                            <p:cond evt="begin" delay="0">
                                              <p:tn val="15"/>
                                            </p:cond>
                                          </p:stCondLst>
                                          <p:endCondLst>
                                            <p:cond evt="onStopAudio" delay="0">
                                              <p:tgtEl>
                                                <p:sldTgt/>
                                              </p:tgtEl>
                                            </p:cond>
                                          </p:endCondLst>
                                        </p:cTn>
                                        <p:tgtEl>
                                          <p:sndTgt r:embed="rId4" name="v_v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858" y="602018"/>
            <a:ext cx="10515600" cy="1325563"/>
          </a:xfrm>
        </p:spPr>
        <p:txBody>
          <a:bodyPr>
            <a:normAutofit fontScale="90000"/>
          </a:bodyPr>
          <a:lstStyle/>
          <a:p>
            <a:r>
              <a:rPr lang="en-GB" sz="26700" b="1" dirty="0">
                <a:solidFill>
                  <a:srgbClr val="115076"/>
                </a:solidFill>
                <a:latin typeface="Century Gothic" panose="020B0502020202020204" pitchFamily="34" charset="0"/>
                <a:cs typeface="Calibri" panose="020F0502020204030204" pitchFamily="34" charset="0"/>
              </a:rPr>
              <a:t>v</a:t>
            </a:r>
            <a:br>
              <a:rPr lang="en-GB" sz="9600" b="1" dirty="0">
                <a:solidFill>
                  <a:srgbClr val="115076"/>
                </a:solidFill>
                <a:latin typeface="Century Gothic" panose="020B0502020202020204" pitchFamily="34" charset="0"/>
                <a:cs typeface="Calibri" panose="020F0502020204030204" pitchFamily="34" charset="0"/>
              </a:rPr>
            </a:br>
            <a:endParaRPr lang="en-GB" dirty="0"/>
          </a:p>
        </p:txBody>
      </p:sp>
      <p:sp>
        <p:nvSpPr>
          <p:cNvPr id="11" name="Rectangle 10"/>
          <p:cNvSpPr/>
          <p:nvPr/>
        </p:nvSpPr>
        <p:spPr>
          <a:xfrm>
            <a:off x="4845497" y="1927581"/>
            <a:ext cx="2501006" cy="193899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a:ln>
                  <a:noFill/>
                </a:ln>
                <a:solidFill>
                  <a:srgbClr val="E56700"/>
                </a:solidFill>
                <a:effectLst/>
                <a:uLnTx/>
                <a:uFillTx/>
                <a:latin typeface="Century Gothic" panose="020B0502020202020204" pitchFamily="34" charset="0"/>
                <a:ea typeface="+mn-ea"/>
                <a:cs typeface="Calibri" panose="020F0502020204030204" pitchFamily="34" charset="0"/>
              </a:rPr>
              <a:t>v</a:t>
            </a:r>
            <a:r>
              <a:rPr kumimoji="0" lang="en-GB" sz="1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er</a:t>
            </a:r>
            <a:endParaRPr kumimoji="0" lang="en-GB" sz="12000" b="0" i="0" u="none" strike="noStrike" kern="1200" cap="none" spc="0" normalizeH="0" baseline="0" noProof="0" dirty="0">
              <a:ln>
                <a:noFill/>
              </a:ln>
              <a:solidFill>
                <a:srgbClr val="115076"/>
              </a:solidFill>
              <a:effectLst/>
              <a:uLnTx/>
              <a:uFillTx/>
              <a:latin typeface="Tw Cen MT"/>
              <a:ea typeface="+mn-ea"/>
              <a:cs typeface="+mn-cs"/>
            </a:endParaRPr>
          </a:p>
        </p:txBody>
      </p:sp>
    </p:spTree>
    <p:extLst>
      <p:ext uri="{BB962C8B-B14F-4D97-AF65-F5344CB8AC3E}">
        <p14:creationId xmlns:p14="http://schemas.microsoft.com/office/powerpoint/2010/main" val="103759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v_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subTnLst>
                                    <p:audio>
                                      <p:cMediaNode>
                                        <p:cTn display="0" masterRel="sameClick">
                                          <p:stCondLst>
                                            <p:cond evt="begin" delay="0">
                                              <p:tn val="10"/>
                                            </p:cond>
                                          </p:stCondLst>
                                          <p:endCondLst>
                                            <p:cond evt="onStopAudio" delay="0">
                                              <p:tgtEl>
                                                <p:sldTgt/>
                                              </p:tgtEl>
                                            </p:cond>
                                          </p:endCondLst>
                                        </p:cTn>
                                        <p:tgtEl>
                                          <p:sndTgt r:embed="rId4" name="v_v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858" y="602018"/>
            <a:ext cx="10515600" cy="1325563"/>
          </a:xfrm>
        </p:spPr>
        <p:txBody>
          <a:bodyPr>
            <a:normAutofit fontScale="90000"/>
          </a:bodyPr>
          <a:lstStyle/>
          <a:p>
            <a:r>
              <a:rPr lang="en-GB" sz="26700" b="1" dirty="0">
                <a:solidFill>
                  <a:srgbClr val="115076"/>
                </a:solidFill>
                <a:latin typeface="Century Gothic" panose="020B0502020202020204" pitchFamily="34" charset="0"/>
                <a:cs typeface="Calibri" panose="020F0502020204030204" pitchFamily="34" charset="0"/>
              </a:rPr>
              <a:t>v</a:t>
            </a:r>
            <a:br>
              <a:rPr lang="en-GB" sz="9600" b="1" dirty="0">
                <a:solidFill>
                  <a:srgbClr val="115076"/>
                </a:solidFill>
                <a:latin typeface="Century Gothic" panose="020B0502020202020204" pitchFamily="34" charset="0"/>
                <a:cs typeface="Calibri" panose="020F0502020204030204" pitchFamily="34" charset="0"/>
              </a:rPr>
            </a:br>
            <a:endParaRPr lang="en-GB" dirty="0"/>
          </a:p>
        </p:txBody>
      </p:sp>
      <p:sp>
        <p:nvSpPr>
          <p:cNvPr id="11" name="Rectangle 10"/>
          <p:cNvSpPr/>
          <p:nvPr/>
        </p:nvSpPr>
        <p:spPr>
          <a:xfrm>
            <a:off x="4845497" y="1927581"/>
            <a:ext cx="2501006" cy="193899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a:ln>
                  <a:noFill/>
                </a:ln>
                <a:solidFill>
                  <a:srgbClr val="E56700"/>
                </a:solidFill>
                <a:effectLst/>
                <a:uLnTx/>
                <a:uFillTx/>
                <a:latin typeface="Century Gothic" panose="020B0502020202020204" pitchFamily="34" charset="0"/>
                <a:ea typeface="+mn-ea"/>
                <a:cs typeface="Calibri" panose="020F0502020204030204" pitchFamily="34" charset="0"/>
              </a:rPr>
              <a:t>v</a:t>
            </a:r>
            <a:r>
              <a:rPr kumimoji="0" lang="en-GB" sz="1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er</a:t>
            </a:r>
            <a:endParaRPr kumimoji="0" lang="en-GB" sz="12000" b="0" i="0" u="none" strike="noStrike" kern="1200" cap="none" spc="0" normalizeH="0" baseline="0" noProof="0" dirty="0">
              <a:ln>
                <a:noFill/>
              </a:ln>
              <a:solidFill>
                <a:srgbClr val="115076"/>
              </a:solidFill>
              <a:effectLst/>
              <a:uLnTx/>
              <a:uFillTx/>
              <a:latin typeface="Tw Cen MT"/>
              <a:ea typeface="+mn-ea"/>
              <a:cs typeface="+mn-cs"/>
            </a:endParaRPr>
          </a:p>
        </p:txBody>
      </p:sp>
    </p:spTree>
    <p:extLst>
      <p:ext uri="{BB962C8B-B14F-4D97-AF65-F5344CB8AC3E}">
        <p14:creationId xmlns:p14="http://schemas.microsoft.com/office/powerpoint/2010/main" val="1450262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EAEC5B5-A41C-4943-AD83-034AFFE7A3D0}"/>
              </a:ext>
            </a:extLst>
          </p:cNvPr>
          <p:cNvSpPr>
            <a:spLocks noGrp="1"/>
          </p:cNvSpPr>
          <p:nvPr>
            <p:ph type="title"/>
          </p:nvPr>
        </p:nvSpPr>
        <p:spPr/>
        <p:txBody>
          <a:bodyPr>
            <a:normAutofit fontScale="90000"/>
          </a:bodyPr>
          <a:lstStyle/>
          <a:p>
            <a:pPr algn="ctr"/>
            <a:r>
              <a:rPr lang="en-GB" sz="13300" b="1" dirty="0">
                <a:solidFill>
                  <a:srgbClr val="115076"/>
                </a:solidFill>
                <a:latin typeface="Century Gothic" panose="020B0502020202020204" pitchFamily="34" charset="0"/>
                <a:cs typeface="Calibri" panose="020F0502020204030204" pitchFamily="34" charset="0"/>
              </a:rPr>
              <a:t>v</a:t>
            </a:r>
            <a:br>
              <a:rPr lang="en-GB" sz="9600" b="1" dirty="0">
                <a:solidFill>
                  <a:srgbClr val="115076"/>
                </a:solidFill>
                <a:latin typeface="Century Gothic" panose="020B0502020202020204" pitchFamily="34" charset="0"/>
                <a:cs typeface="Calibri" panose="020F0502020204030204" pitchFamily="34" charset="0"/>
              </a:rPr>
            </a:br>
            <a:endParaRPr lang="en-US" dirty="0"/>
          </a:p>
        </p:txBody>
      </p:sp>
      <p:sp>
        <p:nvSpPr>
          <p:cNvPr id="11" name="Rounded Rectangle 10" descr="rectangle">
            <a:extLst>
              <a:ext uri="{C183D7F6-B498-43B3-948B-1728B52AA6E4}">
                <adec:decorative xmlns:adec="http://schemas.microsoft.com/office/drawing/2017/decorative" val="1"/>
              </a:ext>
            </a:extLst>
          </p:cNvPr>
          <p:cNvSpPr/>
          <p:nvPr/>
        </p:nvSpPr>
        <p:spPr>
          <a:xfrm>
            <a:off x="4477195" y="1977656"/>
            <a:ext cx="3266000" cy="2716618"/>
          </a:xfrm>
          <a:prstGeom prst="roundRect">
            <a:avLst/>
          </a:prstGeom>
          <a:noFill/>
          <a:ln w="22225"/>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dirty="0">
              <a:ln>
                <a:noFill/>
              </a:ln>
              <a:solidFill>
                <a:prstClr val="white"/>
              </a:solidFill>
              <a:effectLst/>
              <a:uLnTx/>
              <a:uFillTx/>
              <a:latin typeface="Tw Cen MT" panose="020B0602020104020603"/>
              <a:ea typeface="+mn-ea"/>
              <a:cs typeface="+mn-cs"/>
            </a:endParaRPr>
          </a:p>
        </p:txBody>
      </p:sp>
      <p:pic>
        <p:nvPicPr>
          <p:cNvPr id="14" name="Picture 10" descr="man using binoculars"/>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509904" y="2349239"/>
            <a:ext cx="1153757" cy="1355207"/>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5323762" y="3484053"/>
            <a:ext cx="1572866" cy="120032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72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v</a:t>
            </a:r>
            <a:r>
              <a:rPr kumimoji="0" lang="es-CO" sz="7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er</a:t>
            </a:r>
          </a:p>
        </p:txBody>
      </p:sp>
      <p:sp>
        <p:nvSpPr>
          <p:cNvPr id="9" name="TextBox 8"/>
          <p:cNvSpPr txBox="1"/>
          <p:nvPr/>
        </p:nvSpPr>
        <p:spPr>
          <a:xfrm>
            <a:off x="876025" y="202586"/>
            <a:ext cx="3308096"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v</a:t>
            </a: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erdad</a:t>
            </a:r>
          </a:p>
        </p:txBody>
      </p:sp>
      <p:pic>
        <p:nvPicPr>
          <p:cNvPr id="27650" name="Picture 2" descr="green checkmark"/>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rot="751643">
            <a:off x="1493032" y="1026131"/>
            <a:ext cx="1573130" cy="1457768"/>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1075204" y="3361129"/>
            <a:ext cx="237374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v</a:t>
            </a: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erde</a:t>
            </a:r>
          </a:p>
        </p:txBody>
      </p:sp>
      <p:pic>
        <p:nvPicPr>
          <p:cNvPr id="13" name="Picture 4" descr="green crayon"/>
          <p:cNvPicPr>
            <a:picLocks noChangeAspect="1" noChangeArrowheads="1"/>
          </p:cNvPicPr>
          <p:nvPr/>
        </p:nvPicPr>
        <p:blipFill rotWithShape="1">
          <a:blip r:embed="rId12">
            <a:extLst>
              <a:ext uri="{28A0092B-C50C-407E-A947-70E740481C1C}">
                <a14:useLocalDpi xmlns:a14="http://schemas.microsoft.com/office/drawing/2010/main" val="0"/>
              </a:ext>
            </a:extLst>
          </a:blip>
          <a:srcRect l="41866" r="50278"/>
          <a:stretch/>
        </p:blipFill>
        <p:spPr bwMode="auto">
          <a:xfrm rot="5400000">
            <a:off x="1913130" y="3750947"/>
            <a:ext cx="687544" cy="2761754"/>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5081363" y="4788052"/>
            <a:ext cx="2022051"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v</a:t>
            </a: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i</a:t>
            </a:r>
            <a:r>
              <a:rPr kumimoji="0" lang="es-CO"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v</a:t>
            </a: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ir</a:t>
            </a:r>
          </a:p>
        </p:txBody>
      </p:sp>
      <p:sp>
        <p:nvSpPr>
          <p:cNvPr id="16" name="TextBox 15"/>
          <p:cNvSpPr txBox="1"/>
          <p:nvPr/>
        </p:nvSpPr>
        <p:spPr>
          <a:xfrm>
            <a:off x="5116977" y="5560848"/>
            <a:ext cx="198643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[to live]</a:t>
            </a:r>
          </a:p>
        </p:txBody>
      </p:sp>
      <p:sp>
        <p:nvSpPr>
          <p:cNvPr id="5" name="TextBox 4"/>
          <p:cNvSpPr txBox="1"/>
          <p:nvPr/>
        </p:nvSpPr>
        <p:spPr>
          <a:xfrm>
            <a:off x="8273327" y="169923"/>
            <a:ext cx="3397103"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v</a:t>
            </a: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erano</a:t>
            </a:r>
          </a:p>
        </p:txBody>
      </p:sp>
      <p:grpSp>
        <p:nvGrpSpPr>
          <p:cNvPr id="2" name="Group 1" descr="sun and a beach"/>
          <p:cNvGrpSpPr/>
          <p:nvPr/>
        </p:nvGrpSpPr>
        <p:grpSpPr>
          <a:xfrm>
            <a:off x="9176096" y="1185586"/>
            <a:ext cx="1812881" cy="1648763"/>
            <a:chOff x="5570923" y="493394"/>
            <a:chExt cx="2097114" cy="1907265"/>
          </a:xfrm>
        </p:grpSpPr>
        <p:pic>
          <p:nvPicPr>
            <p:cNvPr id="27654" name="Picture 6" descr="beach with a sun"/>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570923" y="782268"/>
              <a:ext cx="1107891" cy="1618391"/>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27656" name="Picture 8" descr="smiling sun"/>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6385872" y="493394"/>
              <a:ext cx="1282165" cy="1317414"/>
            </a:xfrm>
            <a:prstGeom prst="rect">
              <a:avLst/>
            </a:prstGeom>
            <a:noFill/>
            <a:extLst>
              <a:ext uri="{909E8E84-426E-40DD-AFC4-6F175D3DCCD1}">
                <a14:hiddenFill xmlns:a14="http://schemas.microsoft.com/office/drawing/2010/main">
                  <a:solidFill>
                    <a:srgbClr val="FFFFFF"/>
                  </a:solidFill>
                </a14:hiddenFill>
              </a:ext>
            </a:extLst>
          </p:spPr>
        </p:pic>
      </p:grpSp>
      <p:sp>
        <p:nvSpPr>
          <p:cNvPr id="6" name="TextBox 5"/>
          <p:cNvSpPr txBox="1"/>
          <p:nvPr/>
        </p:nvSpPr>
        <p:spPr>
          <a:xfrm>
            <a:off x="8693146" y="3328222"/>
            <a:ext cx="2557463"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jo</a:t>
            </a:r>
            <a:r>
              <a:rPr kumimoji="0" lang="es-CO"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v</a:t>
            </a: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en</a:t>
            </a:r>
            <a:r>
              <a:rPr kumimoji="0" lang="es-CO" sz="6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 </a:t>
            </a:r>
          </a:p>
        </p:txBody>
      </p:sp>
      <p:pic>
        <p:nvPicPr>
          <p:cNvPr id="27652" name="Picture 4" descr="cartoon kid wavin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9575326" y="4249236"/>
            <a:ext cx="793101" cy="15544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3565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v.wav"/>
                                        </p:tgtEl>
                                      </p:cMediaNode>
                                    </p:audio>
                                  </p:sub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subTnLst>
                                    <p:audio>
                                      <p:cMediaNode>
                                        <p:cTn display="0" masterRel="sameClick">
                                          <p:stCondLst>
                                            <p:cond evt="begin" delay="0">
                                              <p:tn val="12"/>
                                            </p:cond>
                                          </p:stCondLst>
                                          <p:endCondLst>
                                            <p:cond evt="onStopAudio" delay="0">
                                              <p:tgtEl>
                                                <p:sldTgt/>
                                              </p:tgtEl>
                                            </p:cond>
                                          </p:endCondLst>
                                        </p:cTn>
                                        <p:tgtEl>
                                          <p:sndTgt r:embed="rId4" name="ver.wav"/>
                                        </p:tgtEl>
                                      </p:cMediaNode>
                                    </p:audio>
                                  </p:subTnLst>
                                </p:cTn>
                              </p:par>
                              <p:par>
                                <p:cTn id="15" presetID="10"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subTnLst>
                                    <p:audio>
                                      <p:cMediaNode>
                                        <p:cTn display="0" masterRel="sameClick">
                                          <p:stCondLst>
                                            <p:cond evt="begin" delay="0">
                                              <p:tn val="20"/>
                                            </p:cond>
                                          </p:stCondLst>
                                          <p:endCondLst>
                                            <p:cond evt="onStopAudio" delay="0">
                                              <p:tgtEl>
                                                <p:sldTgt/>
                                              </p:tgtEl>
                                            </p:cond>
                                          </p:endCondLst>
                                        </p:cTn>
                                        <p:tgtEl>
                                          <p:sndTgt r:embed="rId5" name="verdad.wav"/>
                                        </p:tgtEl>
                                      </p:cMediaNode>
                                    </p:audio>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7650"/>
                                        </p:tgtEl>
                                        <p:attrNameLst>
                                          <p:attrName>style.visibility</p:attrName>
                                        </p:attrNameLst>
                                      </p:cBhvr>
                                      <p:to>
                                        <p:strVal val="visible"/>
                                      </p:to>
                                    </p:set>
                                    <p:animEffect transition="in" filter="fade">
                                      <p:cBhvr>
                                        <p:cTn id="27" dur="500"/>
                                        <p:tgtEl>
                                          <p:spTgt spid="27650"/>
                                        </p:tgtEl>
                                      </p:cBhvr>
                                    </p:animEffect>
                                  </p:childTnLst>
                                  <p:subTnLst>
                                    <p:audio>
                                      <p:cMediaNode>
                                        <p:cTn display="0" masterRel="sameClick">
                                          <p:stCondLst>
                                            <p:cond evt="begin" delay="0">
                                              <p:tn val="25"/>
                                            </p:cond>
                                          </p:stCondLst>
                                          <p:endCondLst>
                                            <p:cond evt="onStopAudio" delay="0">
                                              <p:tgtEl>
                                                <p:sldTgt/>
                                              </p:tgtEl>
                                            </p:cond>
                                          </p:endCondLst>
                                        </p:cTn>
                                        <p:tgtEl>
                                          <p:sndTgt r:embed="rId5" name="verdad.wav"/>
                                        </p:tgtEl>
                                      </p:cMediaNode>
                                    </p:audio>
                                  </p:sub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500"/>
                                        <p:tgtEl>
                                          <p:spTgt spid="5"/>
                                        </p:tgtEl>
                                      </p:cBhvr>
                                    </p:animEffect>
                                  </p:childTnLst>
                                  <p:subTnLst>
                                    <p:audio>
                                      <p:cMediaNode>
                                        <p:cTn display="0" masterRel="sameClick">
                                          <p:stCondLst>
                                            <p:cond evt="begin" delay="0">
                                              <p:tn val="30"/>
                                            </p:cond>
                                          </p:stCondLst>
                                          <p:endCondLst>
                                            <p:cond evt="onStopAudio" delay="0">
                                              <p:tgtEl>
                                                <p:sldTgt/>
                                              </p:tgtEl>
                                            </p:cond>
                                          </p:endCondLst>
                                        </p:cTn>
                                        <p:tgtEl>
                                          <p:sndTgt r:embed="rId6" name="verano.wav"/>
                                        </p:tgtEl>
                                      </p:cMediaNode>
                                    </p:audio>
                                  </p:sub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fade">
                                      <p:cBhvr>
                                        <p:cTn id="37" dur="500"/>
                                        <p:tgtEl>
                                          <p:spTgt spid="2"/>
                                        </p:tgtEl>
                                      </p:cBhvr>
                                    </p:animEffect>
                                  </p:childTnLst>
                                  <p:subTnLst>
                                    <p:audio>
                                      <p:cMediaNode>
                                        <p:cTn display="0" masterRel="sameClick">
                                          <p:stCondLst>
                                            <p:cond evt="begin" delay="0">
                                              <p:tn val="35"/>
                                            </p:cond>
                                          </p:stCondLst>
                                          <p:endCondLst>
                                            <p:cond evt="onStopAudio" delay="0">
                                              <p:tgtEl>
                                                <p:sldTgt/>
                                              </p:tgtEl>
                                            </p:cond>
                                          </p:endCondLst>
                                        </p:cTn>
                                        <p:tgtEl>
                                          <p:sndTgt r:embed="rId6" name="verano.wav"/>
                                        </p:tgtEl>
                                      </p:cMediaNode>
                                    </p:audio>
                                  </p:sub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fade">
                                      <p:cBhvr>
                                        <p:cTn id="42" dur="500"/>
                                        <p:tgtEl>
                                          <p:spTgt spid="8"/>
                                        </p:tgtEl>
                                      </p:cBhvr>
                                    </p:animEffect>
                                  </p:childTnLst>
                                  <p:subTnLst>
                                    <p:audio>
                                      <p:cMediaNode>
                                        <p:cTn display="0" masterRel="sameClick">
                                          <p:stCondLst>
                                            <p:cond evt="begin" delay="0">
                                              <p:tn val="40"/>
                                            </p:cond>
                                          </p:stCondLst>
                                          <p:endCondLst>
                                            <p:cond evt="onStopAudio" delay="0">
                                              <p:tgtEl>
                                                <p:sldTgt/>
                                              </p:tgtEl>
                                            </p:cond>
                                          </p:endCondLst>
                                        </p:cTn>
                                        <p:tgtEl>
                                          <p:sndTgt r:embed="rId7" name="verde.wav"/>
                                        </p:tgtEl>
                                      </p:cMediaNode>
                                    </p:audio>
                                  </p:sub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fade">
                                      <p:cBhvr>
                                        <p:cTn id="47" dur="500"/>
                                        <p:tgtEl>
                                          <p:spTgt spid="13"/>
                                        </p:tgtEl>
                                      </p:cBhvr>
                                    </p:animEffect>
                                  </p:childTnLst>
                                  <p:subTnLst>
                                    <p:audio>
                                      <p:cMediaNode>
                                        <p:cTn display="0" masterRel="sameClick">
                                          <p:stCondLst>
                                            <p:cond evt="begin" delay="0">
                                              <p:tn val="45"/>
                                            </p:cond>
                                          </p:stCondLst>
                                          <p:endCondLst>
                                            <p:cond evt="onStopAudio" delay="0">
                                              <p:tgtEl>
                                                <p:sldTgt/>
                                              </p:tgtEl>
                                            </p:cond>
                                          </p:endCondLst>
                                        </p:cTn>
                                        <p:tgtEl>
                                          <p:sndTgt r:embed="rId7" name="verde.wav"/>
                                        </p:tgtEl>
                                      </p:cMediaNode>
                                    </p:audio>
                                  </p:sub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7"/>
                                        </p:tgtEl>
                                        <p:attrNameLst>
                                          <p:attrName>style.visibility</p:attrName>
                                        </p:attrNameLst>
                                      </p:cBhvr>
                                      <p:to>
                                        <p:strVal val="visible"/>
                                      </p:to>
                                    </p:set>
                                    <p:animEffect transition="in" filter="fade">
                                      <p:cBhvr>
                                        <p:cTn id="52" dur="500"/>
                                        <p:tgtEl>
                                          <p:spTgt spid="7"/>
                                        </p:tgtEl>
                                      </p:cBhvr>
                                    </p:animEffect>
                                  </p:childTnLst>
                                  <p:subTnLst>
                                    <p:audio>
                                      <p:cMediaNode>
                                        <p:cTn display="0" masterRel="sameClick">
                                          <p:stCondLst>
                                            <p:cond evt="begin" delay="0">
                                              <p:tn val="50"/>
                                            </p:cond>
                                          </p:stCondLst>
                                          <p:endCondLst>
                                            <p:cond evt="onStopAudio" delay="0">
                                              <p:tgtEl>
                                                <p:sldTgt/>
                                              </p:tgtEl>
                                            </p:cond>
                                          </p:endCondLst>
                                        </p:cTn>
                                        <p:tgtEl>
                                          <p:sndTgt r:embed="rId8" name="vivir.wav"/>
                                        </p:tgtEl>
                                      </p:cMediaNode>
                                    </p:audio>
                                  </p:sub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16"/>
                                        </p:tgtEl>
                                        <p:attrNameLst>
                                          <p:attrName>style.visibility</p:attrName>
                                        </p:attrNameLst>
                                      </p:cBhvr>
                                      <p:to>
                                        <p:strVal val="visible"/>
                                      </p:to>
                                    </p:set>
                                    <p:animEffect transition="in" filter="fade">
                                      <p:cBhvr>
                                        <p:cTn id="57" dur="500"/>
                                        <p:tgtEl>
                                          <p:spTgt spid="16"/>
                                        </p:tgtEl>
                                      </p:cBhvr>
                                    </p:animEffect>
                                  </p:childTnLst>
                                  <p:subTnLst>
                                    <p:audio>
                                      <p:cMediaNode>
                                        <p:cTn display="0" masterRel="sameClick">
                                          <p:stCondLst>
                                            <p:cond evt="begin" delay="0">
                                              <p:tn val="55"/>
                                            </p:cond>
                                          </p:stCondLst>
                                          <p:endCondLst>
                                            <p:cond evt="onStopAudio" delay="0">
                                              <p:tgtEl>
                                                <p:sldTgt/>
                                              </p:tgtEl>
                                            </p:cond>
                                          </p:endCondLst>
                                        </p:cTn>
                                        <p:tgtEl>
                                          <p:sndTgt r:embed="rId8" name="vivir.wav"/>
                                        </p:tgtEl>
                                      </p:cMediaNode>
                                    </p:audio>
                                  </p:sub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6"/>
                                        </p:tgtEl>
                                        <p:attrNameLst>
                                          <p:attrName>style.visibility</p:attrName>
                                        </p:attrNameLst>
                                      </p:cBhvr>
                                      <p:to>
                                        <p:strVal val="visible"/>
                                      </p:to>
                                    </p:set>
                                    <p:animEffect transition="in" filter="fade">
                                      <p:cBhvr>
                                        <p:cTn id="62" dur="500"/>
                                        <p:tgtEl>
                                          <p:spTgt spid="6"/>
                                        </p:tgtEl>
                                      </p:cBhvr>
                                    </p:animEffect>
                                  </p:childTnLst>
                                  <p:subTnLst>
                                    <p:audio>
                                      <p:cMediaNode>
                                        <p:cTn display="0" masterRel="sameClick">
                                          <p:stCondLst>
                                            <p:cond evt="begin" delay="0">
                                              <p:tn val="60"/>
                                            </p:cond>
                                          </p:stCondLst>
                                          <p:endCondLst>
                                            <p:cond evt="onStopAudio" delay="0">
                                              <p:tgtEl>
                                                <p:sldTgt/>
                                              </p:tgtEl>
                                            </p:cond>
                                          </p:endCondLst>
                                        </p:cTn>
                                        <p:tgtEl>
                                          <p:sndTgt r:embed="rId9" name="joven.wav"/>
                                        </p:tgtEl>
                                      </p:cMediaNode>
                                    </p:audio>
                                  </p:sub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27652"/>
                                        </p:tgtEl>
                                        <p:attrNameLst>
                                          <p:attrName>style.visibility</p:attrName>
                                        </p:attrNameLst>
                                      </p:cBhvr>
                                      <p:to>
                                        <p:strVal val="visible"/>
                                      </p:to>
                                    </p:set>
                                    <p:animEffect transition="in" filter="fade">
                                      <p:cBhvr>
                                        <p:cTn id="67" dur="500"/>
                                        <p:tgtEl>
                                          <p:spTgt spid="27652"/>
                                        </p:tgtEl>
                                      </p:cBhvr>
                                    </p:animEffect>
                                  </p:childTnLst>
                                  <p:subTnLst>
                                    <p:audio>
                                      <p:cMediaNode>
                                        <p:cTn display="0" masterRel="sameClick">
                                          <p:stCondLst>
                                            <p:cond evt="begin" delay="0">
                                              <p:tn val="65"/>
                                            </p:cond>
                                          </p:stCondLst>
                                          <p:endCondLst>
                                            <p:cond evt="onStopAudio" delay="0">
                                              <p:tgtEl>
                                                <p:sldTgt/>
                                              </p:tgtEl>
                                            </p:cond>
                                          </p:endCondLst>
                                        </p:cTn>
                                        <p:tgtEl>
                                          <p:sndTgt r:embed="rId9" name="jove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1" grpId="0" animBg="1"/>
      <p:bldP spid="4" grpId="0"/>
      <p:bldP spid="9" grpId="0"/>
      <p:bldP spid="8" grpId="0"/>
      <p:bldP spid="7" grpId="0"/>
      <p:bldP spid="16" grpId="0"/>
      <p:bldP spid="5" grpId="0"/>
      <p:bldP spid="6" grpId="0"/>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887BFC-EE27-AB4F-8C73-ABDE771E9B99}"/>
              </a:ext>
            </a:extLst>
          </p:cNvPr>
          <p:cNvSpPr>
            <a:spLocks noGrp="1"/>
          </p:cNvSpPr>
          <p:nvPr>
            <p:ph type="title"/>
          </p:nvPr>
        </p:nvSpPr>
        <p:spPr/>
        <p:txBody>
          <a:bodyPr>
            <a:normAutofit fontScale="90000"/>
          </a:bodyPr>
          <a:lstStyle/>
          <a:p>
            <a:pPr algn="ctr"/>
            <a:r>
              <a:rPr lang="en-GB" sz="13300" b="1" dirty="0">
                <a:solidFill>
                  <a:srgbClr val="115076"/>
                </a:solidFill>
                <a:latin typeface="Century Gothic" panose="020B0502020202020204" pitchFamily="34" charset="0"/>
                <a:cs typeface="Calibri" panose="020F0502020204030204" pitchFamily="34" charset="0"/>
              </a:rPr>
              <a:t>v</a:t>
            </a:r>
            <a:br>
              <a:rPr lang="en-GB" sz="9600" b="1" dirty="0">
                <a:solidFill>
                  <a:srgbClr val="115076"/>
                </a:solidFill>
                <a:latin typeface="Century Gothic" panose="020B0502020202020204" pitchFamily="34" charset="0"/>
                <a:cs typeface="Calibri" panose="020F0502020204030204" pitchFamily="34" charset="0"/>
              </a:rPr>
            </a:br>
            <a:endParaRPr lang="en-US" dirty="0"/>
          </a:p>
        </p:txBody>
      </p:sp>
      <p:sp>
        <p:nvSpPr>
          <p:cNvPr id="11" name="Rounded Rectangle 10" descr="rectangle">
            <a:extLst>
              <a:ext uri="{C183D7F6-B498-43B3-948B-1728B52AA6E4}">
                <adec:decorative xmlns:adec="http://schemas.microsoft.com/office/drawing/2017/decorative" val="1"/>
              </a:ext>
            </a:extLst>
          </p:cNvPr>
          <p:cNvSpPr/>
          <p:nvPr/>
        </p:nvSpPr>
        <p:spPr>
          <a:xfrm>
            <a:off x="4477195" y="1977656"/>
            <a:ext cx="3266000" cy="2716618"/>
          </a:xfrm>
          <a:prstGeom prst="roundRect">
            <a:avLst/>
          </a:prstGeom>
          <a:noFill/>
          <a:ln w="22225"/>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dirty="0">
              <a:ln>
                <a:noFill/>
              </a:ln>
              <a:solidFill>
                <a:prstClr val="white"/>
              </a:solidFill>
              <a:effectLst/>
              <a:uLnTx/>
              <a:uFillTx/>
              <a:latin typeface="Tw Cen MT" panose="020B0602020104020603"/>
              <a:ea typeface="+mn-ea"/>
              <a:cs typeface="+mn-cs"/>
            </a:endParaRPr>
          </a:p>
        </p:txBody>
      </p:sp>
      <p:sp>
        <p:nvSpPr>
          <p:cNvPr id="4" name="Rectangle 3"/>
          <p:cNvSpPr/>
          <p:nvPr/>
        </p:nvSpPr>
        <p:spPr>
          <a:xfrm>
            <a:off x="5323762" y="3484053"/>
            <a:ext cx="1572866" cy="120032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72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v</a:t>
            </a:r>
            <a:r>
              <a:rPr kumimoji="0" lang="es-CO" sz="7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er</a:t>
            </a:r>
          </a:p>
        </p:txBody>
      </p:sp>
      <p:sp>
        <p:nvSpPr>
          <p:cNvPr id="9" name="TextBox 8"/>
          <p:cNvSpPr txBox="1"/>
          <p:nvPr/>
        </p:nvSpPr>
        <p:spPr>
          <a:xfrm>
            <a:off x="876025" y="202586"/>
            <a:ext cx="3308096"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v</a:t>
            </a: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erdad</a:t>
            </a:r>
          </a:p>
        </p:txBody>
      </p:sp>
      <p:sp>
        <p:nvSpPr>
          <p:cNvPr id="8" name="TextBox 7"/>
          <p:cNvSpPr txBox="1"/>
          <p:nvPr/>
        </p:nvSpPr>
        <p:spPr>
          <a:xfrm>
            <a:off x="1075204" y="3361129"/>
            <a:ext cx="237374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v</a:t>
            </a: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erde</a:t>
            </a:r>
          </a:p>
        </p:txBody>
      </p:sp>
      <p:sp>
        <p:nvSpPr>
          <p:cNvPr id="7" name="TextBox 6"/>
          <p:cNvSpPr txBox="1"/>
          <p:nvPr/>
        </p:nvSpPr>
        <p:spPr>
          <a:xfrm>
            <a:off x="5081363" y="4788052"/>
            <a:ext cx="2022051"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v</a:t>
            </a: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i</a:t>
            </a:r>
            <a:r>
              <a:rPr kumimoji="0" lang="es-CO"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v</a:t>
            </a: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ir</a:t>
            </a:r>
          </a:p>
        </p:txBody>
      </p:sp>
      <p:sp>
        <p:nvSpPr>
          <p:cNvPr id="5" name="TextBox 4"/>
          <p:cNvSpPr txBox="1"/>
          <p:nvPr/>
        </p:nvSpPr>
        <p:spPr>
          <a:xfrm>
            <a:off x="8273327" y="169923"/>
            <a:ext cx="3397103"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v</a:t>
            </a: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erano</a:t>
            </a:r>
          </a:p>
        </p:txBody>
      </p:sp>
      <p:sp>
        <p:nvSpPr>
          <p:cNvPr id="6" name="TextBox 5"/>
          <p:cNvSpPr txBox="1"/>
          <p:nvPr/>
        </p:nvSpPr>
        <p:spPr>
          <a:xfrm>
            <a:off x="8693146" y="3328222"/>
            <a:ext cx="2557463"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jo</a:t>
            </a:r>
            <a:r>
              <a:rPr kumimoji="0" lang="es-CO"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v</a:t>
            </a: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en</a:t>
            </a:r>
            <a:r>
              <a:rPr kumimoji="0" lang="es-CO" sz="6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 </a:t>
            </a:r>
          </a:p>
        </p:txBody>
      </p:sp>
    </p:spTree>
    <p:extLst>
      <p:ext uri="{BB962C8B-B14F-4D97-AF65-F5344CB8AC3E}">
        <p14:creationId xmlns:p14="http://schemas.microsoft.com/office/powerpoint/2010/main" val="738894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v.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subTnLst>
                                    <p:audio>
                                      <p:cMediaNode>
                                        <p:cTn display="0" masterRel="sameClick">
                                          <p:stCondLst>
                                            <p:cond evt="begin" delay="0">
                                              <p:tn val="13"/>
                                            </p:cond>
                                          </p:stCondLst>
                                          <p:endCondLst>
                                            <p:cond evt="onStopAudio" delay="0">
                                              <p:tgtEl>
                                                <p:sldTgt/>
                                              </p:tgtEl>
                                            </p:cond>
                                          </p:endCondLst>
                                        </p:cTn>
                                        <p:tgtEl>
                                          <p:sndTgt r:embed="rId4" name="ver.wav"/>
                                        </p:tgtEl>
                                      </p:cMediaNode>
                                    </p:audio>
                                  </p:sub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subTnLst>
                                    <p:audio>
                                      <p:cMediaNode>
                                        <p:cTn display="0" masterRel="sameClick">
                                          <p:stCondLst>
                                            <p:cond evt="begin" delay="0">
                                              <p:tn val="18"/>
                                            </p:cond>
                                          </p:stCondLst>
                                          <p:endCondLst>
                                            <p:cond evt="onStopAudio" delay="0">
                                              <p:tgtEl>
                                                <p:sldTgt/>
                                              </p:tgtEl>
                                            </p:cond>
                                          </p:endCondLst>
                                        </p:cTn>
                                        <p:tgtEl>
                                          <p:sndTgt r:embed="rId5" name="verdad.wav"/>
                                        </p:tgtEl>
                                      </p:cMediaNode>
                                    </p:audio>
                                  </p:sub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500"/>
                                        <p:tgtEl>
                                          <p:spTgt spid="5"/>
                                        </p:tgtEl>
                                      </p:cBhvr>
                                    </p:animEffect>
                                  </p:childTnLst>
                                  <p:subTnLst>
                                    <p:audio>
                                      <p:cMediaNode>
                                        <p:cTn display="0" masterRel="sameClick">
                                          <p:stCondLst>
                                            <p:cond evt="begin" delay="0">
                                              <p:tn val="23"/>
                                            </p:cond>
                                          </p:stCondLst>
                                          <p:endCondLst>
                                            <p:cond evt="onStopAudio" delay="0">
                                              <p:tgtEl>
                                                <p:sldTgt/>
                                              </p:tgtEl>
                                            </p:cond>
                                          </p:endCondLst>
                                        </p:cTn>
                                        <p:tgtEl>
                                          <p:sndTgt r:embed="rId6" name="verano.wav"/>
                                        </p:tgtEl>
                                      </p:cMediaNode>
                                    </p:audio>
                                  </p:sub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childTnLst>
                                  <p:subTnLst>
                                    <p:audio>
                                      <p:cMediaNode>
                                        <p:cTn display="0" masterRel="sameClick">
                                          <p:stCondLst>
                                            <p:cond evt="begin" delay="0">
                                              <p:tn val="28"/>
                                            </p:cond>
                                          </p:stCondLst>
                                          <p:endCondLst>
                                            <p:cond evt="onStopAudio" delay="0">
                                              <p:tgtEl>
                                                <p:sldTgt/>
                                              </p:tgtEl>
                                            </p:cond>
                                          </p:endCondLst>
                                        </p:cTn>
                                        <p:tgtEl>
                                          <p:sndTgt r:embed="rId7" name="verde.wav"/>
                                        </p:tgtEl>
                                      </p:cMediaNode>
                                    </p:audio>
                                  </p:sub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500"/>
                                        <p:tgtEl>
                                          <p:spTgt spid="7"/>
                                        </p:tgtEl>
                                      </p:cBhvr>
                                    </p:animEffect>
                                  </p:childTnLst>
                                  <p:subTnLst>
                                    <p:audio>
                                      <p:cMediaNode>
                                        <p:cTn display="0" masterRel="sameClick">
                                          <p:stCondLst>
                                            <p:cond evt="begin" delay="0">
                                              <p:tn val="33"/>
                                            </p:cond>
                                          </p:stCondLst>
                                          <p:endCondLst>
                                            <p:cond evt="onStopAudio" delay="0">
                                              <p:tgtEl>
                                                <p:sldTgt/>
                                              </p:tgtEl>
                                            </p:cond>
                                          </p:endCondLst>
                                        </p:cTn>
                                        <p:tgtEl>
                                          <p:sndTgt r:embed="rId8" name="vivir.wav"/>
                                        </p:tgtEl>
                                      </p:cMediaNode>
                                    </p:audio>
                                  </p:sub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fade">
                                      <p:cBhvr>
                                        <p:cTn id="40" dur="500"/>
                                        <p:tgtEl>
                                          <p:spTgt spid="6"/>
                                        </p:tgtEl>
                                      </p:cBhvr>
                                    </p:animEffect>
                                  </p:childTnLst>
                                  <p:subTnLst>
                                    <p:audio>
                                      <p:cMediaNode>
                                        <p:cTn display="0" masterRel="sameClick">
                                          <p:stCondLst>
                                            <p:cond evt="begin" delay="0">
                                              <p:tn val="38"/>
                                            </p:cond>
                                          </p:stCondLst>
                                          <p:endCondLst>
                                            <p:cond evt="onStopAudio" delay="0">
                                              <p:tgtEl>
                                                <p:sldTgt/>
                                              </p:tgtEl>
                                            </p:cond>
                                          </p:endCondLst>
                                        </p:cTn>
                                        <p:tgtEl>
                                          <p:sndTgt r:embed="rId9" name="jove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animBg="1"/>
      <p:bldP spid="4" grpId="0"/>
      <p:bldP spid="9" grpId="0"/>
      <p:bldP spid="8" grpId="0"/>
      <p:bldP spid="7" grpId="0"/>
      <p:bldP spid="5" grpId="0"/>
      <p:bldP spid="6" grpId="0"/>
    </p:bld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F53311-F41A-7845-AFB4-713CB3944A2E}"/>
              </a:ext>
            </a:extLst>
          </p:cNvPr>
          <p:cNvSpPr>
            <a:spLocks noGrp="1"/>
          </p:cNvSpPr>
          <p:nvPr>
            <p:ph type="title"/>
          </p:nvPr>
        </p:nvSpPr>
        <p:spPr/>
        <p:txBody>
          <a:bodyPr>
            <a:normAutofit fontScale="90000"/>
          </a:bodyPr>
          <a:lstStyle/>
          <a:p>
            <a:pPr algn="ctr"/>
            <a:r>
              <a:rPr lang="en-GB" sz="13300" b="1" dirty="0">
                <a:solidFill>
                  <a:srgbClr val="115076"/>
                </a:solidFill>
                <a:latin typeface="Century Gothic" panose="020B0502020202020204" pitchFamily="34" charset="0"/>
                <a:cs typeface="Calibri" panose="020F0502020204030204" pitchFamily="34" charset="0"/>
              </a:rPr>
              <a:t>v</a:t>
            </a:r>
            <a:br>
              <a:rPr lang="en-GB" sz="9600" b="1" dirty="0">
                <a:solidFill>
                  <a:srgbClr val="115076"/>
                </a:solidFill>
                <a:latin typeface="Century Gothic" panose="020B0502020202020204" pitchFamily="34" charset="0"/>
                <a:cs typeface="Calibri" panose="020F0502020204030204" pitchFamily="34" charset="0"/>
              </a:rPr>
            </a:br>
            <a:endParaRPr lang="en-US" dirty="0"/>
          </a:p>
        </p:txBody>
      </p:sp>
      <p:sp>
        <p:nvSpPr>
          <p:cNvPr id="11" name="Rounded Rectangle 10" descr="rectangle">
            <a:extLst>
              <a:ext uri="{C183D7F6-B498-43B3-948B-1728B52AA6E4}">
                <adec:decorative xmlns:adec="http://schemas.microsoft.com/office/drawing/2017/decorative" val="1"/>
              </a:ext>
            </a:extLst>
          </p:cNvPr>
          <p:cNvSpPr/>
          <p:nvPr/>
        </p:nvSpPr>
        <p:spPr>
          <a:xfrm>
            <a:off x="4477195" y="1977656"/>
            <a:ext cx="3266000" cy="2716618"/>
          </a:xfrm>
          <a:prstGeom prst="roundRect">
            <a:avLst/>
          </a:prstGeom>
          <a:noFill/>
          <a:ln w="22225"/>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dirty="0">
              <a:ln>
                <a:noFill/>
              </a:ln>
              <a:solidFill>
                <a:prstClr val="white"/>
              </a:solidFill>
              <a:effectLst/>
              <a:uLnTx/>
              <a:uFillTx/>
              <a:latin typeface="Tw Cen MT" panose="020B0602020104020603"/>
              <a:ea typeface="+mn-ea"/>
              <a:cs typeface="+mn-cs"/>
            </a:endParaRPr>
          </a:p>
        </p:txBody>
      </p:sp>
      <p:sp>
        <p:nvSpPr>
          <p:cNvPr id="4" name="Rectangle 3"/>
          <p:cNvSpPr/>
          <p:nvPr/>
        </p:nvSpPr>
        <p:spPr>
          <a:xfrm>
            <a:off x="5323762" y="3484053"/>
            <a:ext cx="1572866" cy="120032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72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v</a:t>
            </a:r>
            <a:r>
              <a:rPr kumimoji="0" lang="es-CO" sz="7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er</a:t>
            </a:r>
          </a:p>
        </p:txBody>
      </p:sp>
      <p:sp>
        <p:nvSpPr>
          <p:cNvPr id="9" name="TextBox 8"/>
          <p:cNvSpPr txBox="1"/>
          <p:nvPr/>
        </p:nvSpPr>
        <p:spPr>
          <a:xfrm>
            <a:off x="876025" y="202586"/>
            <a:ext cx="3308096"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v</a:t>
            </a: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erdad</a:t>
            </a:r>
          </a:p>
        </p:txBody>
      </p:sp>
      <p:sp>
        <p:nvSpPr>
          <p:cNvPr id="8" name="TextBox 7"/>
          <p:cNvSpPr txBox="1"/>
          <p:nvPr/>
        </p:nvSpPr>
        <p:spPr>
          <a:xfrm>
            <a:off x="1075204" y="3361129"/>
            <a:ext cx="237374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v</a:t>
            </a: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erde</a:t>
            </a:r>
          </a:p>
        </p:txBody>
      </p:sp>
      <p:sp>
        <p:nvSpPr>
          <p:cNvPr id="7" name="TextBox 6"/>
          <p:cNvSpPr txBox="1"/>
          <p:nvPr/>
        </p:nvSpPr>
        <p:spPr>
          <a:xfrm>
            <a:off x="5081363" y="4788052"/>
            <a:ext cx="2022051"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v</a:t>
            </a: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i</a:t>
            </a:r>
            <a:r>
              <a:rPr kumimoji="0" lang="es-CO"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v</a:t>
            </a: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ir</a:t>
            </a:r>
          </a:p>
        </p:txBody>
      </p:sp>
      <p:sp>
        <p:nvSpPr>
          <p:cNvPr id="5" name="TextBox 4"/>
          <p:cNvSpPr txBox="1"/>
          <p:nvPr/>
        </p:nvSpPr>
        <p:spPr>
          <a:xfrm>
            <a:off x="8273327" y="169923"/>
            <a:ext cx="3397103"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v</a:t>
            </a: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erano</a:t>
            </a:r>
          </a:p>
        </p:txBody>
      </p:sp>
      <p:sp>
        <p:nvSpPr>
          <p:cNvPr id="6" name="TextBox 5"/>
          <p:cNvSpPr txBox="1"/>
          <p:nvPr/>
        </p:nvSpPr>
        <p:spPr>
          <a:xfrm>
            <a:off x="8693146" y="3328222"/>
            <a:ext cx="2557463"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jo</a:t>
            </a:r>
            <a:r>
              <a:rPr kumimoji="0" lang="es-CO"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v</a:t>
            </a: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en</a:t>
            </a:r>
            <a:r>
              <a:rPr kumimoji="0" lang="es-CO" sz="6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 </a:t>
            </a:r>
          </a:p>
        </p:txBody>
      </p:sp>
    </p:spTree>
    <p:extLst>
      <p:ext uri="{BB962C8B-B14F-4D97-AF65-F5344CB8AC3E}">
        <p14:creationId xmlns:p14="http://schemas.microsoft.com/office/powerpoint/2010/main" val="1733667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50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500"/>
                                        <p:tgtEl>
                                          <p:spTgt spid="7"/>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fade">
                                      <p:cBhvr>
                                        <p:cTn id="4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animBg="1"/>
      <p:bldP spid="4" grpId="0"/>
      <p:bldP spid="9" grpId="0"/>
      <p:bldP spid="8" grpId="0"/>
      <p:bldP spid="7" grpId="0"/>
      <p:bldP spid="5" grpId="0"/>
      <p:bldP spid="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168193"/>
            <a:ext cx="10515600" cy="1325563"/>
          </a:xfrm>
        </p:spPr>
        <p:txBody>
          <a:bodyPr>
            <a:normAutofit fontScale="90000"/>
          </a:bodyPr>
          <a:lstStyle/>
          <a:p>
            <a:r>
              <a:rPr lang="en-GB" sz="26700" b="1" dirty="0">
                <a:solidFill>
                  <a:srgbClr val="115076"/>
                </a:solidFill>
                <a:latin typeface="Century Gothic" panose="020B0502020202020204" pitchFamily="34" charset="0"/>
                <a:cs typeface="Calibri" panose="020F0502020204030204" pitchFamily="34" charset="0"/>
              </a:rPr>
              <a:t>b</a:t>
            </a:r>
            <a:br>
              <a:rPr lang="en-GB" sz="9600" b="1" dirty="0">
                <a:solidFill>
                  <a:srgbClr val="115076"/>
                </a:solidFill>
                <a:latin typeface="Century Gothic" panose="020B0502020202020204" pitchFamily="34" charset="0"/>
                <a:cs typeface="Calibri" panose="020F0502020204030204" pitchFamily="34" charset="0"/>
              </a:rPr>
            </a:br>
            <a:endParaRPr lang="en-GB" dirty="0"/>
          </a:p>
        </p:txBody>
      </p:sp>
      <p:pic>
        <p:nvPicPr>
          <p:cNvPr id="27650" name="Picture 2" descr="three balloon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53559" y="757788"/>
            <a:ext cx="3084882" cy="347193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2837736" y="4274306"/>
            <a:ext cx="6516528" cy="193899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cele</a:t>
            </a:r>
            <a:r>
              <a:rPr kumimoji="0" lang="en-GB" sz="12000" b="0" i="0" u="none" strike="noStrike" kern="1200" cap="none" spc="0" normalizeH="0" baseline="0" noProof="0" dirty="0">
                <a:ln>
                  <a:noFill/>
                </a:ln>
                <a:solidFill>
                  <a:srgbClr val="E56700"/>
                </a:solidFill>
                <a:effectLst/>
                <a:uLnTx/>
                <a:uFillTx/>
                <a:latin typeface="Century Gothic" panose="020B0502020202020204" pitchFamily="34" charset="0"/>
                <a:ea typeface="+mn-ea"/>
                <a:cs typeface="Calibri" panose="020F0502020204030204" pitchFamily="34" charset="0"/>
              </a:rPr>
              <a:t>b</a:t>
            </a:r>
            <a:r>
              <a:rPr kumimoji="0" lang="en-GB" sz="1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rar</a:t>
            </a:r>
            <a:endParaRPr kumimoji="0" lang="en-GB" sz="12000" b="0" i="0" u="none" strike="noStrike" kern="1200" cap="none" spc="0" normalizeH="0" baseline="0" noProof="0" dirty="0">
              <a:ln>
                <a:noFill/>
              </a:ln>
              <a:solidFill>
                <a:srgbClr val="115076"/>
              </a:solidFill>
              <a:effectLst/>
              <a:uLnTx/>
              <a:uFillTx/>
              <a:latin typeface="Tw Cen MT"/>
              <a:ea typeface="+mn-ea"/>
              <a:cs typeface="+mn-cs"/>
            </a:endParaRPr>
          </a:p>
        </p:txBody>
      </p:sp>
    </p:spTree>
    <p:extLst>
      <p:ext uri="{BB962C8B-B14F-4D97-AF65-F5344CB8AC3E}">
        <p14:creationId xmlns:p14="http://schemas.microsoft.com/office/powerpoint/2010/main" val="3462719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b.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subTnLst>
                                    <p:audio>
                                      <p:cMediaNode>
                                        <p:cTn display="0" masterRel="sameClick">
                                          <p:stCondLst>
                                            <p:cond evt="begin" delay="0">
                                              <p:tn val="10"/>
                                            </p:cond>
                                          </p:stCondLst>
                                          <p:endCondLst>
                                            <p:cond evt="onStopAudio" delay="0">
                                              <p:tgtEl>
                                                <p:sldTgt/>
                                              </p:tgtEl>
                                            </p:cond>
                                          </p:endCondLst>
                                        </p:cTn>
                                        <p:tgtEl>
                                          <p:sndTgt r:embed="rId4" name="b_celebrar.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7650"/>
                                        </p:tgtEl>
                                        <p:attrNameLst>
                                          <p:attrName>style.visibility</p:attrName>
                                        </p:attrNameLst>
                                      </p:cBhvr>
                                      <p:to>
                                        <p:strVal val="visible"/>
                                      </p:to>
                                    </p:set>
                                    <p:animEffect transition="in" filter="fade">
                                      <p:cBhvr>
                                        <p:cTn id="17" dur="500"/>
                                        <p:tgtEl>
                                          <p:spTgt spid="27650"/>
                                        </p:tgtEl>
                                      </p:cBhvr>
                                    </p:animEffect>
                                  </p:childTnLst>
                                  <p:subTnLst>
                                    <p:audio>
                                      <p:cMediaNode>
                                        <p:cTn display="0" masterRel="sameClick">
                                          <p:stCondLst>
                                            <p:cond evt="begin" delay="0">
                                              <p:tn val="15"/>
                                            </p:cond>
                                          </p:stCondLst>
                                          <p:endCondLst>
                                            <p:cond evt="onStopAudio" delay="0">
                                              <p:tgtEl>
                                                <p:sldTgt/>
                                              </p:tgtEl>
                                            </p:cond>
                                          </p:endCondLst>
                                        </p:cTn>
                                        <p:tgtEl>
                                          <p:sndTgt r:embed="rId4" name="b_celebra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120991"/>
            <a:ext cx="10515600" cy="1325563"/>
          </a:xfrm>
        </p:spPr>
        <p:txBody>
          <a:bodyPr>
            <a:normAutofit fontScale="90000"/>
          </a:bodyPr>
          <a:lstStyle/>
          <a:p>
            <a:r>
              <a:rPr lang="en-GB" sz="26700" b="1" dirty="0">
                <a:solidFill>
                  <a:srgbClr val="115076"/>
                </a:solidFill>
                <a:latin typeface="Century Gothic" panose="020B0502020202020204" pitchFamily="34" charset="0"/>
                <a:cs typeface="Calibri" panose="020F0502020204030204" pitchFamily="34" charset="0"/>
              </a:rPr>
              <a:t>b</a:t>
            </a:r>
            <a:br>
              <a:rPr lang="en-GB" sz="9600" b="1" dirty="0">
                <a:solidFill>
                  <a:srgbClr val="115076"/>
                </a:solidFill>
                <a:latin typeface="Century Gothic" panose="020B0502020202020204" pitchFamily="34" charset="0"/>
                <a:cs typeface="Calibri" panose="020F0502020204030204" pitchFamily="34" charset="0"/>
              </a:rPr>
            </a:br>
            <a:endParaRPr lang="en-GB" dirty="0"/>
          </a:p>
        </p:txBody>
      </p:sp>
      <p:sp>
        <p:nvSpPr>
          <p:cNvPr id="5" name="Rectangle 4"/>
          <p:cNvSpPr/>
          <p:nvPr/>
        </p:nvSpPr>
        <p:spPr>
          <a:xfrm>
            <a:off x="3032608" y="1905860"/>
            <a:ext cx="6516528" cy="193899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cele</a:t>
            </a:r>
            <a:r>
              <a:rPr kumimoji="0" lang="en-GB" sz="12000" b="0" i="0" u="none" strike="noStrike" kern="1200" cap="none" spc="0" normalizeH="0" baseline="0" noProof="0" dirty="0">
                <a:ln>
                  <a:noFill/>
                </a:ln>
                <a:solidFill>
                  <a:srgbClr val="E56700"/>
                </a:solidFill>
                <a:effectLst/>
                <a:uLnTx/>
                <a:uFillTx/>
                <a:latin typeface="Century Gothic" panose="020B0502020202020204" pitchFamily="34" charset="0"/>
                <a:ea typeface="+mn-ea"/>
                <a:cs typeface="Calibri" panose="020F0502020204030204" pitchFamily="34" charset="0"/>
              </a:rPr>
              <a:t>b</a:t>
            </a:r>
            <a:r>
              <a:rPr kumimoji="0" lang="en-GB" sz="1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rar</a:t>
            </a:r>
            <a:endParaRPr kumimoji="0" lang="en-GB" sz="12000" b="0" i="0" u="none" strike="noStrike" kern="1200" cap="none" spc="0" normalizeH="0" baseline="0" noProof="0" dirty="0">
              <a:ln>
                <a:noFill/>
              </a:ln>
              <a:solidFill>
                <a:srgbClr val="115076"/>
              </a:solidFill>
              <a:effectLst/>
              <a:uLnTx/>
              <a:uFillTx/>
              <a:latin typeface="Tw Cen MT"/>
              <a:ea typeface="+mn-ea"/>
              <a:cs typeface="+mn-cs"/>
            </a:endParaRPr>
          </a:p>
        </p:txBody>
      </p:sp>
    </p:spTree>
    <p:extLst>
      <p:ext uri="{BB962C8B-B14F-4D97-AF65-F5344CB8AC3E}">
        <p14:creationId xmlns:p14="http://schemas.microsoft.com/office/powerpoint/2010/main" val="2509697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b.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subTnLst>
                                    <p:audio>
                                      <p:cMediaNode>
                                        <p:cTn display="0" masterRel="sameClick">
                                          <p:stCondLst>
                                            <p:cond evt="begin" delay="0">
                                              <p:tn val="10"/>
                                            </p:cond>
                                          </p:stCondLst>
                                          <p:endCondLst>
                                            <p:cond evt="onStopAudio" delay="0">
                                              <p:tgtEl>
                                                <p:sldTgt/>
                                              </p:tgtEl>
                                            </p:cond>
                                          </p:endCondLst>
                                        </p:cTn>
                                        <p:tgtEl>
                                          <p:sndTgt r:embed="rId4" name="b_celebra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120991"/>
            <a:ext cx="10515600" cy="1325563"/>
          </a:xfrm>
        </p:spPr>
        <p:txBody>
          <a:bodyPr>
            <a:normAutofit fontScale="90000"/>
          </a:bodyPr>
          <a:lstStyle/>
          <a:p>
            <a:r>
              <a:rPr lang="en-GB" sz="26700" b="1" dirty="0">
                <a:solidFill>
                  <a:srgbClr val="115076"/>
                </a:solidFill>
                <a:latin typeface="Century Gothic" panose="020B0502020202020204" pitchFamily="34" charset="0"/>
                <a:cs typeface="Calibri" panose="020F0502020204030204" pitchFamily="34" charset="0"/>
              </a:rPr>
              <a:t>b</a:t>
            </a:r>
            <a:br>
              <a:rPr lang="en-GB" sz="9600" b="1" dirty="0">
                <a:solidFill>
                  <a:srgbClr val="115076"/>
                </a:solidFill>
                <a:latin typeface="Century Gothic" panose="020B0502020202020204" pitchFamily="34" charset="0"/>
                <a:cs typeface="Calibri" panose="020F0502020204030204" pitchFamily="34" charset="0"/>
              </a:rPr>
            </a:br>
            <a:endParaRPr lang="en-GB" dirty="0"/>
          </a:p>
        </p:txBody>
      </p:sp>
      <p:sp>
        <p:nvSpPr>
          <p:cNvPr id="5" name="Rectangle 4"/>
          <p:cNvSpPr/>
          <p:nvPr/>
        </p:nvSpPr>
        <p:spPr>
          <a:xfrm>
            <a:off x="3032608" y="1905860"/>
            <a:ext cx="6516528" cy="193899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cele</a:t>
            </a:r>
            <a:r>
              <a:rPr kumimoji="0" lang="en-GB" sz="12000" b="0" i="0" u="none" strike="noStrike" kern="1200" cap="none" spc="0" normalizeH="0" baseline="0" noProof="0" dirty="0">
                <a:ln>
                  <a:noFill/>
                </a:ln>
                <a:solidFill>
                  <a:srgbClr val="E56700"/>
                </a:solidFill>
                <a:effectLst/>
                <a:uLnTx/>
                <a:uFillTx/>
                <a:latin typeface="Century Gothic" panose="020B0502020202020204" pitchFamily="34" charset="0"/>
                <a:ea typeface="+mn-ea"/>
                <a:cs typeface="Calibri" panose="020F0502020204030204" pitchFamily="34" charset="0"/>
              </a:rPr>
              <a:t>b</a:t>
            </a:r>
            <a:r>
              <a:rPr kumimoji="0" lang="en-GB" sz="1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rar</a:t>
            </a:r>
            <a:endParaRPr kumimoji="0" lang="en-GB" sz="12000" b="0" i="0" u="none" strike="noStrike" kern="1200" cap="none" spc="0" normalizeH="0" baseline="0" noProof="0" dirty="0">
              <a:ln>
                <a:noFill/>
              </a:ln>
              <a:solidFill>
                <a:srgbClr val="115076"/>
              </a:solidFill>
              <a:effectLst/>
              <a:uLnTx/>
              <a:uFillTx/>
              <a:latin typeface="Tw Cen MT"/>
              <a:ea typeface="+mn-ea"/>
              <a:cs typeface="+mn-cs"/>
            </a:endParaRPr>
          </a:p>
        </p:txBody>
      </p:sp>
    </p:spTree>
    <p:extLst>
      <p:ext uri="{BB962C8B-B14F-4D97-AF65-F5344CB8AC3E}">
        <p14:creationId xmlns:p14="http://schemas.microsoft.com/office/powerpoint/2010/main" val="4282985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238E66B-C3CC-3F4C-8952-F9D77BE33102}"/>
              </a:ext>
            </a:extLst>
          </p:cNvPr>
          <p:cNvSpPr>
            <a:spLocks noGrp="1"/>
          </p:cNvSpPr>
          <p:nvPr>
            <p:ph type="title"/>
          </p:nvPr>
        </p:nvSpPr>
        <p:spPr/>
        <p:txBody>
          <a:bodyPr>
            <a:normAutofit fontScale="90000"/>
          </a:bodyPr>
          <a:lstStyle/>
          <a:p>
            <a:pPr algn="ctr"/>
            <a:r>
              <a:rPr lang="en-GB" sz="13300" b="1" dirty="0">
                <a:solidFill>
                  <a:srgbClr val="115076"/>
                </a:solidFill>
                <a:latin typeface="Century Gothic" panose="020B0502020202020204" pitchFamily="34" charset="0"/>
                <a:cs typeface="Calibri" panose="020F0502020204030204" pitchFamily="34" charset="0"/>
              </a:rPr>
              <a:t>b</a:t>
            </a:r>
            <a:br>
              <a:rPr lang="en-GB" sz="9600" b="1" dirty="0">
                <a:solidFill>
                  <a:srgbClr val="115076"/>
                </a:solidFill>
                <a:latin typeface="Century Gothic" panose="020B0502020202020204" pitchFamily="34" charset="0"/>
                <a:cs typeface="Calibri" panose="020F0502020204030204" pitchFamily="34" charset="0"/>
              </a:rPr>
            </a:br>
            <a:endParaRPr lang="en-US" dirty="0"/>
          </a:p>
        </p:txBody>
      </p:sp>
      <p:sp>
        <p:nvSpPr>
          <p:cNvPr id="4" name="Rounded Rectangle 3" descr="rectangle">
            <a:extLst>
              <a:ext uri="{C183D7F6-B498-43B3-948B-1728B52AA6E4}">
                <adec:decorative xmlns:adec="http://schemas.microsoft.com/office/drawing/2017/decorative" val="1"/>
              </a:ext>
            </a:extLst>
          </p:cNvPr>
          <p:cNvSpPr/>
          <p:nvPr/>
        </p:nvSpPr>
        <p:spPr>
          <a:xfrm>
            <a:off x="4114519" y="1932462"/>
            <a:ext cx="3957764" cy="2655863"/>
          </a:xfrm>
          <a:prstGeom prst="roundRect">
            <a:avLst/>
          </a:prstGeom>
          <a:noFill/>
          <a:ln w="22225"/>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dirty="0">
              <a:ln>
                <a:noFill/>
              </a:ln>
              <a:solidFill>
                <a:prstClr val="white"/>
              </a:solidFill>
              <a:effectLst/>
              <a:uLnTx/>
              <a:uFillTx/>
              <a:latin typeface="Tw Cen MT" panose="020B0602020104020603"/>
              <a:ea typeface="+mn-ea"/>
              <a:cs typeface="+mn-cs"/>
            </a:endParaRPr>
          </a:p>
        </p:txBody>
      </p:sp>
      <p:pic>
        <p:nvPicPr>
          <p:cNvPr id="12" name="Picture 2" descr="three balloons"/>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rot="1013775">
            <a:off x="5479021" y="2187490"/>
            <a:ext cx="1327751" cy="149434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4421503" y="3492917"/>
            <a:ext cx="3348994" cy="101566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cele</a:t>
            </a:r>
            <a:r>
              <a:rPr kumimoji="0" lang="es-CO"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b</a:t>
            </a: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rar</a:t>
            </a:r>
          </a:p>
        </p:txBody>
      </p:sp>
      <p:sp>
        <p:nvSpPr>
          <p:cNvPr id="8" name="Rectangle 7"/>
          <p:cNvSpPr/>
          <p:nvPr/>
        </p:nvSpPr>
        <p:spPr>
          <a:xfrm>
            <a:off x="760607" y="151507"/>
            <a:ext cx="2882520" cy="101566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a</a:t>
            </a:r>
            <a:r>
              <a:rPr kumimoji="0" lang="es-CO"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b</a:t>
            </a: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uela</a:t>
            </a:r>
          </a:p>
        </p:txBody>
      </p:sp>
      <p:pic>
        <p:nvPicPr>
          <p:cNvPr id="2" name="Picture 1" descr="old woman in a rocking chair"/>
          <p:cNvPicPr>
            <a:picLocks noChangeAspect="1"/>
          </p:cNvPicPr>
          <p:nvPr/>
        </p:nvPicPr>
        <p:blipFill rotWithShape="1">
          <a:blip r:embed="rId11" cstate="print">
            <a:extLst>
              <a:ext uri="{28A0092B-C50C-407E-A947-70E740481C1C}">
                <a14:useLocalDpi xmlns:a14="http://schemas.microsoft.com/office/drawing/2010/main" val="0"/>
              </a:ext>
            </a:extLst>
          </a:blip>
          <a:srcRect b="20159"/>
          <a:stretch/>
        </p:blipFill>
        <p:spPr>
          <a:xfrm>
            <a:off x="1079681" y="1004224"/>
            <a:ext cx="2026206" cy="1837191"/>
          </a:xfrm>
          <a:prstGeom prst="rect">
            <a:avLst/>
          </a:prstGeom>
        </p:spPr>
      </p:pic>
      <p:sp>
        <p:nvSpPr>
          <p:cNvPr id="6" name="TextBox 5"/>
          <p:cNvSpPr txBox="1"/>
          <p:nvPr/>
        </p:nvSpPr>
        <p:spPr>
          <a:xfrm>
            <a:off x="1074322" y="3387724"/>
            <a:ext cx="2373740"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sa</a:t>
            </a:r>
            <a:r>
              <a:rPr kumimoji="0" lang="es-CO"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b</a:t>
            </a: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er</a:t>
            </a:r>
          </a:p>
        </p:txBody>
      </p:sp>
      <p:sp>
        <p:nvSpPr>
          <p:cNvPr id="15" name="TextBox 14"/>
          <p:cNvSpPr txBox="1"/>
          <p:nvPr/>
        </p:nvSpPr>
        <p:spPr>
          <a:xfrm>
            <a:off x="807541" y="4185414"/>
            <a:ext cx="2687455"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[to know]</a:t>
            </a:r>
          </a:p>
        </p:txBody>
      </p:sp>
      <p:sp>
        <p:nvSpPr>
          <p:cNvPr id="7" name="TextBox 6"/>
          <p:cNvSpPr txBox="1"/>
          <p:nvPr/>
        </p:nvSpPr>
        <p:spPr>
          <a:xfrm>
            <a:off x="4034375" y="4800818"/>
            <a:ext cx="4123249"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b</a:t>
            </a: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astante</a:t>
            </a:r>
          </a:p>
        </p:txBody>
      </p:sp>
      <p:sp>
        <p:nvSpPr>
          <p:cNvPr id="17" name="TextBox 16"/>
          <p:cNvSpPr txBox="1"/>
          <p:nvPr/>
        </p:nvSpPr>
        <p:spPr>
          <a:xfrm>
            <a:off x="5008835" y="5548214"/>
            <a:ext cx="198643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[quite]</a:t>
            </a:r>
          </a:p>
        </p:txBody>
      </p:sp>
      <p:sp>
        <p:nvSpPr>
          <p:cNvPr id="9" name="Rectangle 8"/>
          <p:cNvSpPr/>
          <p:nvPr/>
        </p:nvSpPr>
        <p:spPr>
          <a:xfrm>
            <a:off x="8807688" y="158996"/>
            <a:ext cx="2600392" cy="101566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b</a:t>
            </a: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onito</a:t>
            </a:r>
          </a:p>
        </p:txBody>
      </p:sp>
      <p:sp>
        <p:nvSpPr>
          <p:cNvPr id="19" name="TextBox 18"/>
          <p:cNvSpPr txBox="1"/>
          <p:nvPr/>
        </p:nvSpPr>
        <p:spPr>
          <a:xfrm>
            <a:off x="8719162" y="1014860"/>
            <a:ext cx="277744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[pretty]</a:t>
            </a:r>
          </a:p>
        </p:txBody>
      </p:sp>
      <p:sp>
        <p:nvSpPr>
          <p:cNvPr id="10" name="Rectangle 9"/>
          <p:cNvSpPr/>
          <p:nvPr/>
        </p:nvSpPr>
        <p:spPr>
          <a:xfrm>
            <a:off x="8874212" y="3334695"/>
            <a:ext cx="2467342" cy="101566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de</a:t>
            </a:r>
            <a:r>
              <a:rPr kumimoji="0" lang="es-CO"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b</a:t>
            </a: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er</a:t>
            </a:r>
          </a:p>
        </p:txBody>
      </p:sp>
      <p:pic>
        <p:nvPicPr>
          <p:cNvPr id="18" name="Picture 17" descr="man shouting with an explanation mark"/>
          <p:cNvPicPr>
            <a:picLocks noChangeAspect="1"/>
          </p:cNvPicPr>
          <p:nvPr/>
        </p:nvPicPr>
        <p:blipFill rotWithShape="1">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l="1609" r="-1"/>
          <a:stretch/>
        </p:blipFill>
        <p:spPr>
          <a:xfrm>
            <a:off x="9512365" y="4248778"/>
            <a:ext cx="1191036" cy="1352673"/>
          </a:xfrm>
          <a:prstGeom prst="rect">
            <a:avLst/>
          </a:prstGeom>
        </p:spPr>
      </p:pic>
    </p:spTree>
    <p:extLst>
      <p:ext uri="{BB962C8B-B14F-4D97-AF65-F5344CB8AC3E}">
        <p14:creationId xmlns:p14="http://schemas.microsoft.com/office/powerpoint/2010/main" val="2990479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3" name="v.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subTnLst>
                                    <p:audio>
                                      <p:cMediaNode>
                                        <p:cTn display="0" masterRel="sameClick">
                                          <p:stCondLst>
                                            <p:cond evt="begin" delay="0">
                                              <p:tn val="13"/>
                                            </p:cond>
                                          </p:stCondLst>
                                          <p:endCondLst>
                                            <p:cond evt="onStopAudio" delay="0">
                                              <p:tgtEl>
                                                <p:sldTgt/>
                                              </p:tgtEl>
                                            </p:cond>
                                          </p:endCondLst>
                                        </p:cTn>
                                        <p:tgtEl>
                                          <p:sndTgt r:embed="rId4" name="celebrar.wav"/>
                                        </p:tgtEl>
                                      </p:cMediaNode>
                                    </p:audio>
                                  </p:subTnLst>
                                </p:cTn>
                              </p:par>
                              <p:par>
                                <p:cTn id="16" presetID="10" presetClass="entr" presetSubtype="0"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subTnLst>
                                    <p:audio>
                                      <p:cMediaNode>
                                        <p:cTn display="0" masterRel="sameClick">
                                          <p:stCondLst>
                                            <p:cond evt="begin" delay="0">
                                              <p:tn val="16"/>
                                            </p:cond>
                                          </p:stCondLst>
                                          <p:endCondLst>
                                            <p:cond evt="onStopAudio" delay="0">
                                              <p:tgtEl>
                                                <p:sldTgt/>
                                              </p:tgtEl>
                                            </p:cond>
                                          </p:endCondLst>
                                        </p:cTn>
                                        <p:tgtEl>
                                          <p:sndTgt r:embed="rId4" name="celebrar.wav"/>
                                        </p:tgtEl>
                                      </p:cMediaNode>
                                    </p:audio>
                                  </p:sub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subTnLst>
                                    <p:audio>
                                      <p:cMediaNode>
                                        <p:cTn display="0" masterRel="sameClick">
                                          <p:stCondLst>
                                            <p:cond evt="begin" delay="0">
                                              <p:tn val="21"/>
                                            </p:cond>
                                          </p:stCondLst>
                                          <p:endCondLst>
                                            <p:cond evt="onStopAudio" delay="0">
                                              <p:tgtEl>
                                                <p:sldTgt/>
                                              </p:tgtEl>
                                            </p:cond>
                                          </p:endCondLst>
                                        </p:cTn>
                                        <p:tgtEl>
                                          <p:sndTgt r:embed="rId5" name="abuela.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fade">
                                      <p:cBhvr>
                                        <p:cTn id="28" dur="500"/>
                                        <p:tgtEl>
                                          <p:spTgt spid="2"/>
                                        </p:tgtEl>
                                      </p:cBhvr>
                                    </p:animEffect>
                                  </p:childTnLst>
                                  <p:subTnLst>
                                    <p:audio>
                                      <p:cMediaNode>
                                        <p:cTn display="0" masterRel="sameClick">
                                          <p:stCondLst>
                                            <p:cond evt="begin" delay="0">
                                              <p:tn val="26"/>
                                            </p:cond>
                                          </p:stCondLst>
                                          <p:endCondLst>
                                            <p:cond evt="onStopAudio" delay="0">
                                              <p:tgtEl>
                                                <p:sldTgt/>
                                              </p:tgtEl>
                                            </p:cond>
                                          </p:endCondLst>
                                        </p:cTn>
                                        <p:tgtEl>
                                          <p:sndTgt r:embed="rId5" name="abuela.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500"/>
                                        <p:tgtEl>
                                          <p:spTgt spid="9"/>
                                        </p:tgtEl>
                                      </p:cBhvr>
                                    </p:animEffect>
                                  </p:childTnLst>
                                  <p:subTnLst>
                                    <p:audio>
                                      <p:cMediaNode>
                                        <p:cTn display="0" masterRel="sameClick">
                                          <p:stCondLst>
                                            <p:cond evt="begin" delay="0">
                                              <p:tn val="31"/>
                                            </p:cond>
                                          </p:stCondLst>
                                          <p:endCondLst>
                                            <p:cond evt="onStopAudio" delay="0">
                                              <p:tgtEl>
                                                <p:sldTgt/>
                                              </p:tgtEl>
                                            </p:cond>
                                          </p:endCondLst>
                                        </p:cTn>
                                        <p:tgtEl>
                                          <p:sndTgt r:embed="rId6" name="bonito.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fade">
                                      <p:cBhvr>
                                        <p:cTn id="38" dur="500"/>
                                        <p:tgtEl>
                                          <p:spTgt spid="19"/>
                                        </p:tgtEl>
                                      </p:cBhvr>
                                    </p:animEffect>
                                  </p:childTnLst>
                                  <p:subTnLst>
                                    <p:audio>
                                      <p:cMediaNode>
                                        <p:cTn display="0" masterRel="sameClick">
                                          <p:stCondLst>
                                            <p:cond evt="begin" delay="0">
                                              <p:tn val="36"/>
                                            </p:cond>
                                          </p:stCondLst>
                                          <p:endCondLst>
                                            <p:cond evt="onStopAudio" delay="0">
                                              <p:tgtEl>
                                                <p:sldTgt/>
                                              </p:tgtEl>
                                            </p:cond>
                                          </p:endCondLst>
                                        </p:cTn>
                                        <p:tgtEl>
                                          <p:sndTgt r:embed="rId6" name="bonito.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6"/>
                                        </p:tgtEl>
                                        <p:attrNameLst>
                                          <p:attrName>style.visibility</p:attrName>
                                        </p:attrNameLst>
                                      </p:cBhvr>
                                      <p:to>
                                        <p:strVal val="visible"/>
                                      </p:to>
                                    </p:set>
                                    <p:animEffect transition="in" filter="fade">
                                      <p:cBhvr>
                                        <p:cTn id="43" dur="500"/>
                                        <p:tgtEl>
                                          <p:spTgt spid="6"/>
                                        </p:tgtEl>
                                      </p:cBhvr>
                                    </p:animEffect>
                                  </p:childTnLst>
                                  <p:subTnLst>
                                    <p:audio>
                                      <p:cMediaNode>
                                        <p:cTn display="0" masterRel="sameClick">
                                          <p:stCondLst>
                                            <p:cond evt="begin" delay="0">
                                              <p:tn val="41"/>
                                            </p:cond>
                                          </p:stCondLst>
                                          <p:endCondLst>
                                            <p:cond evt="onStopAudio" delay="0">
                                              <p:tgtEl>
                                                <p:sldTgt/>
                                              </p:tgtEl>
                                            </p:cond>
                                          </p:endCondLst>
                                        </p:cTn>
                                        <p:tgtEl>
                                          <p:sndTgt r:embed="rId7" name="saber.wav"/>
                                        </p:tgtEl>
                                      </p:cMediaNode>
                                    </p:audio>
                                  </p:sub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fade">
                                      <p:cBhvr>
                                        <p:cTn id="48" dur="500"/>
                                        <p:tgtEl>
                                          <p:spTgt spid="15"/>
                                        </p:tgtEl>
                                      </p:cBhvr>
                                    </p:animEffect>
                                  </p:childTnLst>
                                  <p:subTnLst>
                                    <p:audio>
                                      <p:cMediaNode>
                                        <p:cTn display="0" masterRel="sameClick">
                                          <p:stCondLst>
                                            <p:cond evt="begin" delay="0">
                                              <p:tn val="46"/>
                                            </p:cond>
                                          </p:stCondLst>
                                          <p:endCondLst>
                                            <p:cond evt="onStopAudio" delay="0">
                                              <p:tgtEl>
                                                <p:sldTgt/>
                                              </p:tgtEl>
                                            </p:cond>
                                          </p:endCondLst>
                                        </p:cTn>
                                        <p:tgtEl>
                                          <p:sndTgt r:embed="rId7" name="saber.wav"/>
                                        </p:tgtEl>
                                      </p:cMediaNode>
                                    </p:audio>
                                  </p:sub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7"/>
                                        </p:tgtEl>
                                        <p:attrNameLst>
                                          <p:attrName>style.visibility</p:attrName>
                                        </p:attrNameLst>
                                      </p:cBhvr>
                                      <p:to>
                                        <p:strVal val="visible"/>
                                      </p:to>
                                    </p:set>
                                    <p:animEffect transition="in" filter="fade">
                                      <p:cBhvr>
                                        <p:cTn id="53" dur="500"/>
                                        <p:tgtEl>
                                          <p:spTgt spid="7"/>
                                        </p:tgtEl>
                                      </p:cBhvr>
                                    </p:animEffect>
                                  </p:childTnLst>
                                  <p:subTnLst>
                                    <p:audio>
                                      <p:cMediaNode>
                                        <p:cTn display="0" masterRel="sameClick">
                                          <p:stCondLst>
                                            <p:cond evt="begin" delay="0">
                                              <p:tn val="51"/>
                                            </p:cond>
                                          </p:stCondLst>
                                          <p:endCondLst>
                                            <p:cond evt="onStopAudio" delay="0">
                                              <p:tgtEl>
                                                <p:sldTgt/>
                                              </p:tgtEl>
                                            </p:cond>
                                          </p:endCondLst>
                                        </p:cTn>
                                        <p:tgtEl>
                                          <p:sndTgt r:embed="rId8" name="bastante.wav"/>
                                        </p:tgtEl>
                                      </p:cMediaNode>
                                    </p:audio>
                                  </p:sub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17"/>
                                        </p:tgtEl>
                                        <p:attrNameLst>
                                          <p:attrName>style.visibility</p:attrName>
                                        </p:attrNameLst>
                                      </p:cBhvr>
                                      <p:to>
                                        <p:strVal val="visible"/>
                                      </p:to>
                                    </p:set>
                                    <p:animEffect transition="in" filter="fade">
                                      <p:cBhvr>
                                        <p:cTn id="58" dur="500"/>
                                        <p:tgtEl>
                                          <p:spTgt spid="17"/>
                                        </p:tgtEl>
                                      </p:cBhvr>
                                    </p:animEffect>
                                  </p:childTnLst>
                                  <p:subTnLst>
                                    <p:audio>
                                      <p:cMediaNode>
                                        <p:cTn display="0" masterRel="sameClick">
                                          <p:stCondLst>
                                            <p:cond evt="begin" delay="0">
                                              <p:tn val="56"/>
                                            </p:cond>
                                          </p:stCondLst>
                                          <p:endCondLst>
                                            <p:cond evt="onStopAudio" delay="0">
                                              <p:tgtEl>
                                                <p:sldTgt/>
                                              </p:tgtEl>
                                            </p:cond>
                                          </p:endCondLst>
                                        </p:cTn>
                                        <p:tgtEl>
                                          <p:sndTgt r:embed="rId8" name="bastante.wav"/>
                                        </p:tgtEl>
                                      </p:cMediaNode>
                                    </p:audio>
                                  </p:sub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10"/>
                                        </p:tgtEl>
                                        <p:attrNameLst>
                                          <p:attrName>style.visibility</p:attrName>
                                        </p:attrNameLst>
                                      </p:cBhvr>
                                      <p:to>
                                        <p:strVal val="visible"/>
                                      </p:to>
                                    </p:set>
                                    <p:animEffect transition="in" filter="fade">
                                      <p:cBhvr>
                                        <p:cTn id="63" dur="500"/>
                                        <p:tgtEl>
                                          <p:spTgt spid="10"/>
                                        </p:tgtEl>
                                      </p:cBhvr>
                                    </p:animEffect>
                                  </p:childTnLst>
                                  <p:subTnLst>
                                    <p:audio>
                                      <p:cMediaNode>
                                        <p:cTn display="0" masterRel="sameClick">
                                          <p:stCondLst>
                                            <p:cond evt="begin" delay="0">
                                              <p:tn val="61"/>
                                            </p:cond>
                                          </p:stCondLst>
                                          <p:endCondLst>
                                            <p:cond evt="onStopAudio" delay="0">
                                              <p:tgtEl>
                                                <p:sldTgt/>
                                              </p:tgtEl>
                                            </p:cond>
                                          </p:endCondLst>
                                        </p:cTn>
                                        <p:tgtEl>
                                          <p:sndTgt r:embed="rId9" name="deber.wav"/>
                                        </p:tgtEl>
                                      </p:cMediaNode>
                                    </p:audio>
                                  </p:sub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18"/>
                                        </p:tgtEl>
                                        <p:attrNameLst>
                                          <p:attrName>style.visibility</p:attrName>
                                        </p:attrNameLst>
                                      </p:cBhvr>
                                      <p:to>
                                        <p:strVal val="visible"/>
                                      </p:to>
                                    </p:set>
                                    <p:animEffect transition="in" filter="fade">
                                      <p:cBhvr>
                                        <p:cTn id="68" dur="500"/>
                                        <p:tgtEl>
                                          <p:spTgt spid="18"/>
                                        </p:tgtEl>
                                      </p:cBhvr>
                                    </p:animEffect>
                                  </p:childTnLst>
                                  <p:subTnLst>
                                    <p:audio>
                                      <p:cMediaNode>
                                        <p:cTn display="0" masterRel="sameClick">
                                          <p:stCondLst>
                                            <p:cond evt="begin" delay="0">
                                              <p:tn val="66"/>
                                            </p:cond>
                                          </p:stCondLst>
                                          <p:endCondLst>
                                            <p:cond evt="onStopAudio" delay="0">
                                              <p:tgtEl>
                                                <p:sldTgt/>
                                              </p:tgtEl>
                                            </p:cond>
                                          </p:endCondLst>
                                        </p:cTn>
                                        <p:tgtEl>
                                          <p:sndTgt r:embed="rId9" name="deb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p:bldP spid="8" grpId="0"/>
      <p:bldP spid="6" grpId="0"/>
      <p:bldP spid="15" grpId="0"/>
      <p:bldP spid="7" grpId="0"/>
      <p:bldP spid="17" grpId="0"/>
      <p:bldP spid="9" grpId="0"/>
      <p:bldP spid="19" grpId="0"/>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858" y="563291"/>
            <a:ext cx="10515600" cy="1325563"/>
          </a:xfrm>
        </p:spPr>
        <p:txBody>
          <a:bodyPr>
            <a:normAutofit fontScale="90000"/>
          </a:bodyPr>
          <a:lstStyle/>
          <a:p>
            <a:r>
              <a:rPr lang="en-GB" sz="26700" b="1" dirty="0">
                <a:solidFill>
                  <a:srgbClr val="115076"/>
                </a:solidFill>
                <a:latin typeface="Century Gothic" panose="020B0502020202020204" pitchFamily="34" charset="0"/>
                <a:cs typeface="Calibri" panose="020F0502020204030204" pitchFamily="34" charset="0"/>
              </a:rPr>
              <a:t>v</a:t>
            </a:r>
            <a:br>
              <a:rPr lang="en-GB" sz="9600" b="1" dirty="0">
                <a:solidFill>
                  <a:srgbClr val="115076"/>
                </a:solidFill>
                <a:latin typeface="Century Gothic" panose="020B0502020202020204" pitchFamily="34" charset="0"/>
                <a:cs typeface="Calibri" panose="020F0502020204030204" pitchFamily="34" charset="0"/>
              </a:rPr>
            </a:br>
            <a:endParaRPr lang="en-GB" dirty="0"/>
          </a:p>
        </p:txBody>
      </p:sp>
      <p:pic>
        <p:nvPicPr>
          <p:cNvPr id="26634" name="Picture 10" descr="man using binocular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43848" y="822234"/>
            <a:ext cx="3104303" cy="3646324"/>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4845497" y="4281036"/>
            <a:ext cx="2501006" cy="193899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a:ln>
                  <a:noFill/>
                </a:ln>
                <a:solidFill>
                  <a:srgbClr val="E56700"/>
                </a:solidFill>
                <a:effectLst/>
                <a:uLnTx/>
                <a:uFillTx/>
                <a:latin typeface="Century Gothic" panose="020B0502020202020204" pitchFamily="34" charset="0"/>
                <a:ea typeface="+mn-ea"/>
                <a:cs typeface="Calibri" panose="020F0502020204030204" pitchFamily="34" charset="0"/>
              </a:rPr>
              <a:t>v</a:t>
            </a:r>
            <a:r>
              <a:rPr kumimoji="0" lang="en-GB" sz="1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er</a:t>
            </a:r>
            <a:endParaRPr kumimoji="0" lang="en-GB" sz="12000" b="0" i="0" u="none" strike="noStrike" kern="1200" cap="none" spc="0" normalizeH="0" baseline="0" noProof="0" dirty="0">
              <a:ln>
                <a:noFill/>
              </a:ln>
              <a:solidFill>
                <a:srgbClr val="115076"/>
              </a:solidFill>
              <a:effectLst/>
              <a:uLnTx/>
              <a:uFillTx/>
              <a:latin typeface="Tw Cen MT"/>
              <a:ea typeface="+mn-ea"/>
              <a:cs typeface="+mn-cs"/>
            </a:endParaRPr>
          </a:p>
        </p:txBody>
      </p:sp>
    </p:spTree>
    <p:extLst>
      <p:ext uri="{BB962C8B-B14F-4D97-AF65-F5344CB8AC3E}">
        <p14:creationId xmlns:p14="http://schemas.microsoft.com/office/powerpoint/2010/main" val="1681088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v_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subTnLst>
                                    <p:audio>
                                      <p:cMediaNode>
                                        <p:cTn display="0" masterRel="sameClick">
                                          <p:stCondLst>
                                            <p:cond evt="begin" delay="0">
                                              <p:tn val="10"/>
                                            </p:cond>
                                          </p:stCondLst>
                                          <p:endCondLst>
                                            <p:cond evt="onStopAudio" delay="0">
                                              <p:tgtEl>
                                                <p:sldTgt/>
                                              </p:tgtEl>
                                            </p:cond>
                                          </p:endCondLst>
                                        </p:cTn>
                                        <p:tgtEl>
                                          <p:sndTgt r:embed="rId4" name="v_ver.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6634"/>
                                        </p:tgtEl>
                                        <p:attrNameLst>
                                          <p:attrName>style.visibility</p:attrName>
                                        </p:attrNameLst>
                                      </p:cBhvr>
                                      <p:to>
                                        <p:strVal val="visible"/>
                                      </p:to>
                                    </p:set>
                                    <p:animEffect transition="in" filter="fade">
                                      <p:cBhvr>
                                        <p:cTn id="17" dur="500"/>
                                        <p:tgtEl>
                                          <p:spTgt spid="26634"/>
                                        </p:tgtEl>
                                      </p:cBhvr>
                                    </p:animEffect>
                                  </p:childTnLst>
                                  <p:subTnLst>
                                    <p:audio>
                                      <p:cMediaNode>
                                        <p:cTn display="0" masterRel="sameClick">
                                          <p:stCondLst>
                                            <p:cond evt="begin" delay="0">
                                              <p:tn val="15"/>
                                            </p:cond>
                                          </p:stCondLst>
                                          <p:endCondLst>
                                            <p:cond evt="onStopAudio" delay="0">
                                              <p:tgtEl>
                                                <p:sldTgt/>
                                              </p:tgtEl>
                                            </p:cond>
                                          </p:endCondLst>
                                        </p:cTn>
                                        <p:tgtEl>
                                          <p:sndTgt r:embed="rId4" name="v_v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p:bld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CB166C-BB7C-B647-B5EA-01393A9D69F0}"/>
              </a:ext>
            </a:extLst>
          </p:cNvPr>
          <p:cNvSpPr>
            <a:spLocks noGrp="1"/>
          </p:cNvSpPr>
          <p:nvPr>
            <p:ph type="title"/>
          </p:nvPr>
        </p:nvSpPr>
        <p:spPr/>
        <p:txBody>
          <a:bodyPr>
            <a:normAutofit fontScale="90000"/>
          </a:bodyPr>
          <a:lstStyle/>
          <a:p>
            <a:pPr algn="ctr"/>
            <a:r>
              <a:rPr lang="en-GB" sz="13300" b="1" dirty="0">
                <a:solidFill>
                  <a:srgbClr val="115076"/>
                </a:solidFill>
                <a:latin typeface="Century Gothic" panose="020B0502020202020204" pitchFamily="34" charset="0"/>
                <a:cs typeface="Calibri" panose="020F0502020204030204" pitchFamily="34" charset="0"/>
              </a:rPr>
              <a:t>b</a:t>
            </a:r>
            <a:br>
              <a:rPr lang="en-GB" sz="9600" b="1" dirty="0">
                <a:solidFill>
                  <a:srgbClr val="115076"/>
                </a:solidFill>
                <a:latin typeface="Century Gothic" panose="020B0502020202020204" pitchFamily="34" charset="0"/>
                <a:cs typeface="Calibri" panose="020F0502020204030204" pitchFamily="34" charset="0"/>
              </a:rPr>
            </a:br>
            <a:endParaRPr lang="en-US" dirty="0"/>
          </a:p>
        </p:txBody>
      </p:sp>
      <p:sp>
        <p:nvSpPr>
          <p:cNvPr id="4" name="Rounded Rectangle 3" descr="rectangle">
            <a:extLst>
              <a:ext uri="{C183D7F6-B498-43B3-948B-1728B52AA6E4}">
                <adec:decorative xmlns:adec="http://schemas.microsoft.com/office/drawing/2017/decorative" val="1"/>
              </a:ext>
            </a:extLst>
          </p:cNvPr>
          <p:cNvSpPr/>
          <p:nvPr/>
        </p:nvSpPr>
        <p:spPr>
          <a:xfrm>
            <a:off x="4114519" y="1932462"/>
            <a:ext cx="3957764" cy="2655863"/>
          </a:xfrm>
          <a:prstGeom prst="roundRect">
            <a:avLst/>
          </a:prstGeom>
          <a:noFill/>
          <a:ln w="22225"/>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dirty="0">
              <a:ln>
                <a:noFill/>
              </a:ln>
              <a:solidFill>
                <a:prstClr val="white"/>
              </a:solidFill>
              <a:effectLst/>
              <a:uLnTx/>
              <a:uFillTx/>
              <a:latin typeface="Tw Cen MT" panose="020B0602020104020603"/>
              <a:ea typeface="+mn-ea"/>
              <a:cs typeface="+mn-cs"/>
            </a:endParaRPr>
          </a:p>
        </p:txBody>
      </p:sp>
      <p:sp>
        <p:nvSpPr>
          <p:cNvPr id="5" name="Rectangle 4"/>
          <p:cNvSpPr/>
          <p:nvPr/>
        </p:nvSpPr>
        <p:spPr>
          <a:xfrm>
            <a:off x="4421503" y="3492917"/>
            <a:ext cx="3348994" cy="101566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cele</a:t>
            </a:r>
            <a:r>
              <a:rPr kumimoji="0" lang="es-CO"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b</a:t>
            </a: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rar</a:t>
            </a:r>
          </a:p>
        </p:txBody>
      </p:sp>
      <p:sp>
        <p:nvSpPr>
          <p:cNvPr id="8" name="Rectangle 7"/>
          <p:cNvSpPr/>
          <p:nvPr/>
        </p:nvSpPr>
        <p:spPr>
          <a:xfrm>
            <a:off x="760607" y="151507"/>
            <a:ext cx="2882520" cy="101566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a</a:t>
            </a:r>
            <a:r>
              <a:rPr kumimoji="0" lang="es-CO"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b</a:t>
            </a: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uela</a:t>
            </a:r>
          </a:p>
        </p:txBody>
      </p:sp>
      <p:sp>
        <p:nvSpPr>
          <p:cNvPr id="6" name="TextBox 5"/>
          <p:cNvSpPr txBox="1"/>
          <p:nvPr/>
        </p:nvSpPr>
        <p:spPr>
          <a:xfrm>
            <a:off x="1074322" y="3387724"/>
            <a:ext cx="2373740"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sa</a:t>
            </a:r>
            <a:r>
              <a:rPr kumimoji="0" lang="es-CO"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b</a:t>
            </a: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er</a:t>
            </a:r>
          </a:p>
        </p:txBody>
      </p:sp>
      <p:sp>
        <p:nvSpPr>
          <p:cNvPr id="7" name="TextBox 6"/>
          <p:cNvSpPr txBox="1"/>
          <p:nvPr/>
        </p:nvSpPr>
        <p:spPr>
          <a:xfrm>
            <a:off x="4034375" y="4800818"/>
            <a:ext cx="4123249"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b</a:t>
            </a: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astante</a:t>
            </a:r>
          </a:p>
        </p:txBody>
      </p:sp>
      <p:sp>
        <p:nvSpPr>
          <p:cNvPr id="9" name="Rectangle 8"/>
          <p:cNvSpPr/>
          <p:nvPr/>
        </p:nvSpPr>
        <p:spPr>
          <a:xfrm>
            <a:off x="8807688" y="158996"/>
            <a:ext cx="2600392" cy="101566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b</a:t>
            </a: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onito</a:t>
            </a:r>
          </a:p>
        </p:txBody>
      </p:sp>
      <p:sp>
        <p:nvSpPr>
          <p:cNvPr id="10" name="Rectangle 9"/>
          <p:cNvSpPr/>
          <p:nvPr/>
        </p:nvSpPr>
        <p:spPr>
          <a:xfrm>
            <a:off x="8874212" y="3334695"/>
            <a:ext cx="2467342" cy="101566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de</a:t>
            </a:r>
            <a:r>
              <a:rPr kumimoji="0" lang="es-CO"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b</a:t>
            </a: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er</a:t>
            </a:r>
          </a:p>
        </p:txBody>
      </p:sp>
    </p:spTree>
    <p:extLst>
      <p:ext uri="{BB962C8B-B14F-4D97-AF65-F5344CB8AC3E}">
        <p14:creationId xmlns:p14="http://schemas.microsoft.com/office/powerpoint/2010/main" val="4070824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v.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subTnLst>
                                    <p:audio>
                                      <p:cMediaNode>
                                        <p:cTn display="0" masterRel="sameClick">
                                          <p:stCondLst>
                                            <p:cond evt="begin" delay="0">
                                              <p:tn val="13"/>
                                            </p:cond>
                                          </p:stCondLst>
                                          <p:endCondLst>
                                            <p:cond evt="onStopAudio" delay="0">
                                              <p:tgtEl>
                                                <p:sldTgt/>
                                              </p:tgtEl>
                                            </p:cond>
                                          </p:endCondLst>
                                        </p:cTn>
                                        <p:tgtEl>
                                          <p:sndTgt r:embed="rId4" name="celebrar.wav"/>
                                        </p:tgtEl>
                                      </p:cMediaNode>
                                    </p:audio>
                                  </p:sub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subTnLst>
                                    <p:audio>
                                      <p:cMediaNode>
                                        <p:cTn display="0" masterRel="sameClick">
                                          <p:stCondLst>
                                            <p:cond evt="begin" delay="0">
                                              <p:tn val="18"/>
                                            </p:cond>
                                          </p:stCondLst>
                                          <p:endCondLst>
                                            <p:cond evt="onStopAudio" delay="0">
                                              <p:tgtEl>
                                                <p:sldTgt/>
                                              </p:tgtEl>
                                            </p:cond>
                                          </p:endCondLst>
                                        </p:cTn>
                                        <p:tgtEl>
                                          <p:sndTgt r:embed="rId5" name="abuela.wav"/>
                                        </p:tgtEl>
                                      </p:cMediaNode>
                                    </p:audio>
                                  </p:sub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6" name="bonito.wav"/>
                                        </p:tgtEl>
                                      </p:cMediaNode>
                                    </p:audio>
                                  </p:sub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500"/>
                                        <p:tgtEl>
                                          <p:spTgt spid="6"/>
                                        </p:tgtEl>
                                      </p:cBhvr>
                                    </p:animEffect>
                                  </p:childTnLst>
                                  <p:subTnLst>
                                    <p:audio>
                                      <p:cMediaNode>
                                        <p:cTn display="0" masterRel="sameClick">
                                          <p:stCondLst>
                                            <p:cond evt="begin" delay="0">
                                              <p:tn val="28"/>
                                            </p:cond>
                                          </p:stCondLst>
                                          <p:endCondLst>
                                            <p:cond evt="onStopAudio" delay="0">
                                              <p:tgtEl>
                                                <p:sldTgt/>
                                              </p:tgtEl>
                                            </p:cond>
                                          </p:endCondLst>
                                        </p:cTn>
                                        <p:tgtEl>
                                          <p:sndTgt r:embed="rId7" name="saber.wav"/>
                                        </p:tgtEl>
                                      </p:cMediaNode>
                                    </p:audio>
                                  </p:sub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500"/>
                                        <p:tgtEl>
                                          <p:spTgt spid="7"/>
                                        </p:tgtEl>
                                      </p:cBhvr>
                                    </p:animEffect>
                                  </p:childTnLst>
                                  <p:subTnLst>
                                    <p:audio>
                                      <p:cMediaNode>
                                        <p:cTn display="0" masterRel="sameClick">
                                          <p:stCondLst>
                                            <p:cond evt="begin" delay="0">
                                              <p:tn val="33"/>
                                            </p:cond>
                                          </p:stCondLst>
                                          <p:endCondLst>
                                            <p:cond evt="onStopAudio" delay="0">
                                              <p:tgtEl>
                                                <p:sldTgt/>
                                              </p:tgtEl>
                                            </p:cond>
                                          </p:endCondLst>
                                        </p:cTn>
                                        <p:tgtEl>
                                          <p:sndTgt r:embed="rId8" name="bastante.wav"/>
                                        </p:tgtEl>
                                      </p:cMediaNode>
                                    </p:audio>
                                  </p:sub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fade">
                                      <p:cBhvr>
                                        <p:cTn id="40" dur="500"/>
                                        <p:tgtEl>
                                          <p:spTgt spid="10"/>
                                        </p:tgtEl>
                                      </p:cBhvr>
                                    </p:animEffect>
                                  </p:childTnLst>
                                  <p:subTnLst>
                                    <p:audio>
                                      <p:cMediaNode>
                                        <p:cTn display="0" masterRel="sameClick">
                                          <p:stCondLst>
                                            <p:cond evt="begin" delay="0">
                                              <p:tn val="38"/>
                                            </p:cond>
                                          </p:stCondLst>
                                          <p:endCondLst>
                                            <p:cond evt="onStopAudio" delay="0">
                                              <p:tgtEl>
                                                <p:sldTgt/>
                                              </p:tgtEl>
                                            </p:cond>
                                          </p:endCondLst>
                                        </p:cTn>
                                        <p:tgtEl>
                                          <p:sndTgt r:embed="rId9" name="deb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p:bldP spid="8" grpId="0"/>
      <p:bldP spid="6" grpId="0"/>
      <p:bldP spid="7" grpId="0"/>
      <p:bldP spid="9" grpId="0"/>
      <p:bldP spid="10" grpId="0"/>
    </p:bld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7935D1-7FA9-7345-ADC3-FF86E7F11B8C}"/>
              </a:ext>
            </a:extLst>
          </p:cNvPr>
          <p:cNvSpPr>
            <a:spLocks noGrp="1"/>
          </p:cNvSpPr>
          <p:nvPr>
            <p:ph type="title"/>
          </p:nvPr>
        </p:nvSpPr>
        <p:spPr/>
        <p:txBody>
          <a:bodyPr>
            <a:normAutofit fontScale="90000"/>
          </a:bodyPr>
          <a:lstStyle/>
          <a:p>
            <a:pPr algn="ctr"/>
            <a:r>
              <a:rPr lang="en-GB" sz="13300" b="1" dirty="0">
                <a:solidFill>
                  <a:srgbClr val="115076"/>
                </a:solidFill>
                <a:latin typeface="Century Gothic" panose="020B0502020202020204" pitchFamily="34" charset="0"/>
                <a:cs typeface="Calibri" panose="020F0502020204030204" pitchFamily="34" charset="0"/>
              </a:rPr>
              <a:t>b</a:t>
            </a:r>
            <a:br>
              <a:rPr lang="en-GB" sz="9600" b="1" dirty="0">
                <a:solidFill>
                  <a:srgbClr val="115076"/>
                </a:solidFill>
                <a:latin typeface="Century Gothic" panose="020B0502020202020204" pitchFamily="34" charset="0"/>
                <a:cs typeface="Calibri" panose="020F0502020204030204" pitchFamily="34" charset="0"/>
              </a:rPr>
            </a:br>
            <a:endParaRPr lang="en-US" dirty="0"/>
          </a:p>
        </p:txBody>
      </p:sp>
      <p:sp>
        <p:nvSpPr>
          <p:cNvPr id="4" name="Rounded Rectangle 3" descr="rectangle">
            <a:extLst>
              <a:ext uri="{C183D7F6-B498-43B3-948B-1728B52AA6E4}">
                <adec:decorative xmlns:adec="http://schemas.microsoft.com/office/drawing/2017/decorative" val="1"/>
              </a:ext>
            </a:extLst>
          </p:cNvPr>
          <p:cNvSpPr/>
          <p:nvPr/>
        </p:nvSpPr>
        <p:spPr>
          <a:xfrm>
            <a:off x="4114519" y="1932462"/>
            <a:ext cx="3957764" cy="2655863"/>
          </a:xfrm>
          <a:prstGeom prst="roundRect">
            <a:avLst/>
          </a:prstGeom>
          <a:noFill/>
          <a:ln w="22225"/>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dirty="0">
              <a:ln>
                <a:noFill/>
              </a:ln>
              <a:solidFill>
                <a:prstClr val="white"/>
              </a:solidFill>
              <a:effectLst/>
              <a:uLnTx/>
              <a:uFillTx/>
              <a:latin typeface="Tw Cen MT" panose="020B0602020104020603"/>
              <a:ea typeface="+mn-ea"/>
              <a:cs typeface="+mn-cs"/>
            </a:endParaRPr>
          </a:p>
        </p:txBody>
      </p:sp>
      <p:sp>
        <p:nvSpPr>
          <p:cNvPr id="5" name="Rectangle 4"/>
          <p:cNvSpPr/>
          <p:nvPr/>
        </p:nvSpPr>
        <p:spPr>
          <a:xfrm>
            <a:off x="4421503" y="3492917"/>
            <a:ext cx="3348994" cy="101566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cele</a:t>
            </a:r>
            <a:r>
              <a:rPr kumimoji="0" lang="es-CO"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b</a:t>
            </a: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rar</a:t>
            </a:r>
          </a:p>
        </p:txBody>
      </p:sp>
      <p:sp>
        <p:nvSpPr>
          <p:cNvPr id="8" name="Rectangle 7"/>
          <p:cNvSpPr/>
          <p:nvPr/>
        </p:nvSpPr>
        <p:spPr>
          <a:xfrm>
            <a:off x="760607" y="151507"/>
            <a:ext cx="2882520" cy="101566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a</a:t>
            </a:r>
            <a:r>
              <a:rPr kumimoji="0" lang="es-CO"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b</a:t>
            </a: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uela</a:t>
            </a:r>
          </a:p>
        </p:txBody>
      </p:sp>
      <p:sp>
        <p:nvSpPr>
          <p:cNvPr id="6" name="TextBox 5"/>
          <p:cNvSpPr txBox="1"/>
          <p:nvPr/>
        </p:nvSpPr>
        <p:spPr>
          <a:xfrm>
            <a:off x="1074322" y="3387724"/>
            <a:ext cx="2373740"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sa</a:t>
            </a:r>
            <a:r>
              <a:rPr kumimoji="0" lang="es-CO"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b</a:t>
            </a: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er</a:t>
            </a:r>
          </a:p>
        </p:txBody>
      </p:sp>
      <p:sp>
        <p:nvSpPr>
          <p:cNvPr id="7" name="TextBox 6"/>
          <p:cNvSpPr txBox="1"/>
          <p:nvPr/>
        </p:nvSpPr>
        <p:spPr>
          <a:xfrm>
            <a:off x="4034375" y="4800818"/>
            <a:ext cx="4123249"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b</a:t>
            </a: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astante</a:t>
            </a:r>
          </a:p>
        </p:txBody>
      </p:sp>
      <p:sp>
        <p:nvSpPr>
          <p:cNvPr id="9" name="Rectangle 8"/>
          <p:cNvSpPr/>
          <p:nvPr/>
        </p:nvSpPr>
        <p:spPr>
          <a:xfrm>
            <a:off x="8807688" y="158996"/>
            <a:ext cx="2600392" cy="101566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b</a:t>
            </a: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onito</a:t>
            </a:r>
          </a:p>
        </p:txBody>
      </p:sp>
      <p:sp>
        <p:nvSpPr>
          <p:cNvPr id="10" name="Rectangle 9"/>
          <p:cNvSpPr/>
          <p:nvPr/>
        </p:nvSpPr>
        <p:spPr>
          <a:xfrm>
            <a:off x="8874212" y="3334695"/>
            <a:ext cx="2467342" cy="101566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de</a:t>
            </a:r>
            <a:r>
              <a:rPr kumimoji="0" lang="es-CO"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b</a:t>
            </a: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er</a:t>
            </a:r>
          </a:p>
        </p:txBody>
      </p:sp>
    </p:spTree>
    <p:extLst>
      <p:ext uri="{BB962C8B-B14F-4D97-AF65-F5344CB8AC3E}">
        <p14:creationId xmlns:p14="http://schemas.microsoft.com/office/powerpoint/2010/main" val="592206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500"/>
                                        <p:tgtEl>
                                          <p:spTgt spid="6"/>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500"/>
                                        <p:tgtEl>
                                          <p:spTgt spid="7"/>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fade">
                                      <p:cBhvr>
                                        <p:cTn id="4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p:bldP spid="8" grpId="0"/>
      <p:bldP spid="6" grpId="0"/>
      <p:bldP spid="7" grpId="0"/>
      <p:bldP spid="9" grpId="0"/>
      <p:bldP spid="10"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86" y="0"/>
            <a:ext cx="6484584" cy="1325563"/>
          </a:xfrm>
        </p:spPr>
        <p:txBody>
          <a:bodyPr>
            <a:normAutofit/>
          </a:bodyPr>
          <a:lstStyle/>
          <a:p>
            <a:r>
              <a:rPr lang="en-GB" sz="3600" b="1" dirty="0">
                <a:solidFill>
                  <a:schemeClr val="bg1"/>
                </a:solidFill>
              </a:rPr>
              <a:t>¿‘v’ o ‘b’?</a:t>
            </a:r>
          </a:p>
        </p:txBody>
      </p:sp>
      <p:sp>
        <p:nvSpPr>
          <p:cNvPr id="3" name="Rectangle 2"/>
          <p:cNvSpPr/>
          <p:nvPr/>
        </p:nvSpPr>
        <p:spPr>
          <a:xfrm>
            <a:off x="1192157" y="691183"/>
            <a:ext cx="11300346" cy="5016758"/>
          </a:xfrm>
          <a:prstGeom prst="rect">
            <a:avLst/>
          </a:prstGeom>
        </p:spPr>
        <p:txBody>
          <a:bodyPr wrap="square">
            <a:spAutoFit/>
          </a:bodyPr>
          <a:lstStyle/>
          <a:p>
            <a:pPr marL="114300" marR="0" lvl="0" indent="0" algn="l" defTabSz="914400" rtl="0" eaLnBrk="1" fontAlgn="auto" latinLnBrk="0" hangingPunct="1">
              <a:lnSpc>
                <a:spcPct val="200000"/>
              </a:lnSpc>
              <a:spcBef>
                <a:spcPct val="0"/>
              </a:spcBef>
              <a:spcAft>
                <a:spcPts val="0"/>
              </a:spcAft>
              <a:buClr>
                <a:srgbClr val="1F3864"/>
              </a:buClr>
              <a:buSzPts val="1800"/>
              <a:buFontTx/>
              <a:buNone/>
              <a:tabLst/>
              <a:defRPr/>
            </a:pPr>
            <a:r>
              <a:rPr kumimoji="0" lang="es-ES_tradnl" altLang="en-US" sz="3200" b="0" i="0" u="none" strike="noStrike" kern="0" cap="none" spc="0" normalizeH="0" baseline="0" noProof="0" dirty="0">
                <a:ln>
                  <a:noFill/>
                </a:ln>
                <a:solidFill>
                  <a:srgbClr val="5B9BD5">
                    <a:lumMod val="50000"/>
                  </a:srgbClr>
                </a:solidFill>
                <a:effectLst/>
                <a:uLnTx/>
                <a:uFillTx/>
                <a:latin typeface="Century Gothic"/>
                <a:ea typeface="+mn-ea"/>
                <a:cs typeface="+mn-cs"/>
                <a:sym typeface="Century Gothic"/>
              </a:rPr>
              <a:t>El </a:t>
            </a:r>
            <a:r>
              <a:rPr kumimoji="0" lang="es-CO" altLang="en-US" sz="3200" b="1" i="0" u="none" strike="noStrike" kern="1200" cap="none" spc="0" normalizeH="0" baseline="0" noProof="0" dirty="0">
                <a:ln>
                  <a:noFill/>
                </a:ln>
                <a:solidFill>
                  <a:srgbClr val="E25B00"/>
                </a:solidFill>
                <a:effectLst/>
                <a:uLnTx/>
                <a:uFillTx/>
                <a:latin typeface="Century Gothic"/>
                <a:ea typeface="+mn-ea"/>
                <a:cs typeface="Calibri" panose="020F0502020204030204" pitchFamily="34" charset="0"/>
                <a:sym typeface="Century Gothic"/>
              </a:rPr>
              <a:t>v</a:t>
            </a:r>
            <a:r>
              <a:rPr kumimoji="0" lang="es-ES_tradnl" altLang="en-US" sz="3200" b="0" i="0" u="none" strike="noStrike" kern="0" cap="none" spc="0" normalizeH="0" baseline="0" noProof="0" dirty="0" err="1">
                <a:ln>
                  <a:noFill/>
                </a:ln>
                <a:solidFill>
                  <a:srgbClr val="5B9BD5">
                    <a:lumMod val="50000"/>
                  </a:srgbClr>
                </a:solidFill>
                <a:effectLst/>
                <a:uLnTx/>
                <a:uFillTx/>
                <a:latin typeface="Century Gothic"/>
                <a:ea typeface="+mn-ea"/>
                <a:cs typeface="+mn-cs"/>
                <a:sym typeface="Century Gothic"/>
              </a:rPr>
              <a:t>erde</a:t>
            </a:r>
            <a:r>
              <a:rPr kumimoji="0" lang="es-ES_tradnl" altLang="en-US" sz="3200" b="0" i="0" u="none" strike="noStrike" kern="0" cap="none" spc="0" normalizeH="0" baseline="0" noProof="0" dirty="0">
                <a:ln>
                  <a:noFill/>
                </a:ln>
                <a:solidFill>
                  <a:srgbClr val="5B9BD5">
                    <a:lumMod val="50000"/>
                  </a:srgbClr>
                </a:solidFill>
                <a:effectLst/>
                <a:uLnTx/>
                <a:uFillTx/>
                <a:latin typeface="Century Gothic"/>
                <a:ea typeface="+mn-ea"/>
                <a:cs typeface="+mn-cs"/>
                <a:sym typeface="Century Gothic"/>
              </a:rPr>
              <a:t> es un color </a:t>
            </a:r>
            <a:r>
              <a:rPr kumimoji="0" lang="es-CO" altLang="en-US" sz="3200" b="1" i="0" u="none" strike="noStrike" kern="1200" cap="none" spc="0" normalizeH="0" baseline="0" noProof="0" dirty="0">
                <a:ln>
                  <a:noFill/>
                </a:ln>
                <a:solidFill>
                  <a:srgbClr val="E25B00"/>
                </a:solidFill>
                <a:effectLst/>
                <a:uLnTx/>
                <a:uFillTx/>
                <a:latin typeface="Century Gothic"/>
                <a:ea typeface="+mn-ea"/>
                <a:cs typeface="Calibri" panose="020F0502020204030204" pitchFamily="34" charset="0"/>
                <a:sym typeface="Century Gothic"/>
              </a:rPr>
              <a:t>b</a:t>
            </a:r>
            <a:r>
              <a:rPr kumimoji="0" lang="es-ES_tradnl" altLang="en-US" sz="3200" b="0" i="0" u="none" strike="noStrike" kern="0" cap="none" spc="0" normalizeH="0" baseline="0" noProof="0" dirty="0" err="1">
                <a:ln>
                  <a:noFill/>
                </a:ln>
                <a:solidFill>
                  <a:srgbClr val="5B9BD5">
                    <a:lumMod val="50000"/>
                  </a:srgbClr>
                </a:solidFill>
                <a:effectLst/>
                <a:uLnTx/>
                <a:uFillTx/>
                <a:latin typeface="Century Gothic"/>
                <a:ea typeface="+mn-ea"/>
                <a:cs typeface="+mn-cs"/>
                <a:sym typeface="Century Gothic"/>
              </a:rPr>
              <a:t>astante</a:t>
            </a:r>
            <a:r>
              <a:rPr kumimoji="0" lang="es-ES_tradnl" altLang="en-US" sz="3200" b="0" i="0" u="none" strike="noStrike" kern="0" cap="none" spc="0" normalizeH="0" baseline="0" noProof="0" dirty="0">
                <a:ln>
                  <a:noFill/>
                </a:ln>
                <a:solidFill>
                  <a:srgbClr val="5B9BD5">
                    <a:lumMod val="50000"/>
                  </a:srgbClr>
                </a:solidFill>
                <a:effectLst/>
                <a:uLnTx/>
                <a:uFillTx/>
                <a:latin typeface="Century Gothic"/>
                <a:ea typeface="+mn-ea"/>
                <a:cs typeface="+mn-cs"/>
                <a:sym typeface="Century Gothic"/>
              </a:rPr>
              <a:t> </a:t>
            </a:r>
            <a:r>
              <a:rPr kumimoji="0" lang="es-CO" altLang="en-US" sz="3200" b="1" i="0" u="none" strike="noStrike" kern="1200" cap="none" spc="0" normalizeH="0" baseline="0" noProof="0" dirty="0">
                <a:ln>
                  <a:noFill/>
                </a:ln>
                <a:solidFill>
                  <a:srgbClr val="E25B00"/>
                </a:solidFill>
                <a:effectLst/>
                <a:uLnTx/>
                <a:uFillTx/>
                <a:latin typeface="Century Gothic"/>
                <a:ea typeface="+mn-ea"/>
                <a:cs typeface="Calibri" panose="020F0502020204030204" pitchFamily="34" charset="0"/>
                <a:sym typeface="Century Gothic"/>
              </a:rPr>
              <a:t>b</a:t>
            </a:r>
            <a:r>
              <a:rPr kumimoji="0" lang="es-ES_tradnl" altLang="en-US" sz="3200" b="0" i="0" u="none" strike="noStrike" kern="0" cap="none" spc="0" normalizeH="0" baseline="0" noProof="0" dirty="0" err="1">
                <a:ln>
                  <a:noFill/>
                </a:ln>
                <a:solidFill>
                  <a:srgbClr val="5B9BD5">
                    <a:lumMod val="50000"/>
                  </a:srgbClr>
                </a:solidFill>
                <a:effectLst/>
                <a:uLnTx/>
                <a:uFillTx/>
                <a:latin typeface="Century Gothic"/>
                <a:ea typeface="+mn-ea"/>
                <a:cs typeface="+mn-cs"/>
                <a:sym typeface="Century Gothic"/>
              </a:rPr>
              <a:t>onito</a:t>
            </a:r>
            <a:r>
              <a:rPr kumimoji="0" lang="es-ES_tradnl" altLang="en-US" sz="3200" b="0" i="0" u="none" strike="noStrike" kern="0" cap="none" spc="0" normalizeH="0" baseline="0" noProof="0" dirty="0">
                <a:ln>
                  <a:noFill/>
                </a:ln>
                <a:solidFill>
                  <a:srgbClr val="5B9BD5">
                    <a:lumMod val="50000"/>
                  </a:srgbClr>
                </a:solidFill>
                <a:effectLst/>
                <a:uLnTx/>
                <a:uFillTx/>
                <a:latin typeface="Century Gothic"/>
                <a:ea typeface="+mn-ea"/>
                <a:cs typeface="+mn-cs"/>
                <a:sym typeface="Century Gothic"/>
              </a:rPr>
              <a:t>.</a:t>
            </a:r>
          </a:p>
          <a:p>
            <a:pPr marL="114300" marR="0" lvl="0" indent="0" algn="l" defTabSz="914400" rtl="0" eaLnBrk="1" fontAlgn="auto" latinLnBrk="0" hangingPunct="1">
              <a:lnSpc>
                <a:spcPct val="200000"/>
              </a:lnSpc>
              <a:spcBef>
                <a:spcPct val="0"/>
              </a:spcBef>
              <a:spcAft>
                <a:spcPts val="0"/>
              </a:spcAft>
              <a:buClr>
                <a:srgbClr val="1F3864"/>
              </a:buClr>
              <a:buSzPts val="1800"/>
              <a:buFontTx/>
              <a:buNone/>
              <a:tabLst/>
              <a:defRPr/>
            </a:pPr>
            <a:r>
              <a:rPr kumimoji="0" lang="es-ES_tradnl" altLang="en-US" sz="3200" b="0" i="0" u="none" strike="noStrike" kern="0" cap="none" spc="0" normalizeH="0" baseline="0" noProof="0" dirty="0">
                <a:ln>
                  <a:noFill/>
                </a:ln>
                <a:solidFill>
                  <a:srgbClr val="5B9BD5">
                    <a:lumMod val="50000"/>
                  </a:srgbClr>
                </a:solidFill>
                <a:effectLst/>
                <a:uLnTx/>
                <a:uFillTx/>
                <a:latin typeface="Century Gothic"/>
                <a:ea typeface="+mn-ea"/>
                <a:cs typeface="+mn-cs"/>
                <a:sym typeface="Century Gothic"/>
              </a:rPr>
              <a:t>Es </a:t>
            </a:r>
            <a:r>
              <a:rPr kumimoji="0" lang="es-CO" altLang="en-US" sz="3200" b="1" i="0" u="none" strike="noStrike" kern="1200" cap="none" spc="0" normalizeH="0" baseline="0" noProof="0" dirty="0">
                <a:ln>
                  <a:noFill/>
                </a:ln>
                <a:solidFill>
                  <a:srgbClr val="E25B00"/>
                </a:solidFill>
                <a:effectLst/>
                <a:uLnTx/>
                <a:uFillTx/>
                <a:latin typeface="Century Gothic"/>
                <a:ea typeface="+mn-ea"/>
                <a:cs typeface="Calibri" panose="020F0502020204030204" pitchFamily="34" charset="0"/>
                <a:sym typeface="Century Gothic"/>
              </a:rPr>
              <a:t>v</a:t>
            </a:r>
            <a:r>
              <a:rPr kumimoji="0" lang="es-ES_tradnl" altLang="en-US" sz="3200" b="0" i="0" u="none" strike="noStrike" kern="0" cap="none" spc="0" normalizeH="0" baseline="0" noProof="0" dirty="0" err="1">
                <a:ln>
                  <a:noFill/>
                </a:ln>
                <a:solidFill>
                  <a:srgbClr val="5B9BD5">
                    <a:lumMod val="50000"/>
                  </a:srgbClr>
                </a:solidFill>
                <a:effectLst/>
                <a:uLnTx/>
                <a:uFillTx/>
                <a:latin typeface="Century Gothic"/>
                <a:ea typeface="+mn-ea"/>
                <a:cs typeface="+mn-cs"/>
                <a:sym typeface="Century Gothic"/>
              </a:rPr>
              <a:t>erdad</a:t>
            </a:r>
            <a:r>
              <a:rPr kumimoji="0" lang="es-ES_tradnl" altLang="en-US" sz="3200" b="0" i="0" u="none" strike="noStrike" kern="0" cap="none" spc="0" normalizeH="0" baseline="0" noProof="0" dirty="0">
                <a:ln>
                  <a:noFill/>
                </a:ln>
                <a:solidFill>
                  <a:srgbClr val="5B9BD5">
                    <a:lumMod val="50000"/>
                  </a:srgbClr>
                </a:solidFill>
                <a:effectLst/>
                <a:uLnTx/>
                <a:uFillTx/>
                <a:latin typeface="Century Gothic"/>
                <a:ea typeface="+mn-ea"/>
                <a:cs typeface="+mn-cs"/>
                <a:sym typeface="Century Gothic"/>
              </a:rPr>
              <a:t>, </a:t>
            </a:r>
            <a:r>
              <a:rPr kumimoji="0" lang="es-ES_tradnl" altLang="en-US" sz="3200" b="0" i="0" u="none" strike="noStrike" kern="0" cap="none" spc="0" normalizeH="0" baseline="0" noProof="0" dirty="0" err="1">
                <a:ln>
                  <a:noFill/>
                </a:ln>
                <a:solidFill>
                  <a:srgbClr val="5B9BD5">
                    <a:lumMod val="50000"/>
                  </a:srgbClr>
                </a:solidFill>
                <a:effectLst/>
                <a:uLnTx/>
                <a:uFillTx/>
                <a:latin typeface="Century Gothic"/>
                <a:ea typeface="+mn-ea"/>
                <a:cs typeface="+mn-cs"/>
                <a:sym typeface="Century Gothic"/>
              </a:rPr>
              <a:t>İmi</a:t>
            </a:r>
            <a:r>
              <a:rPr kumimoji="0" lang="es-ES_tradnl" altLang="en-US" sz="3200" b="0" i="0" u="none" strike="noStrike" kern="0" cap="none" spc="0" normalizeH="0" baseline="0" noProof="0" dirty="0">
                <a:ln>
                  <a:noFill/>
                </a:ln>
                <a:solidFill>
                  <a:srgbClr val="5B9BD5">
                    <a:lumMod val="50000"/>
                  </a:srgbClr>
                </a:solidFill>
                <a:effectLst/>
                <a:uLnTx/>
                <a:uFillTx/>
                <a:latin typeface="Century Gothic"/>
                <a:ea typeface="+mn-ea"/>
                <a:cs typeface="+mn-cs"/>
                <a:sym typeface="Century Gothic"/>
              </a:rPr>
              <a:t> a</a:t>
            </a:r>
            <a:r>
              <a:rPr kumimoji="0" lang="es-CO" altLang="en-US" sz="3200" b="1" i="0" u="none" strike="noStrike" kern="1200" cap="none" spc="0" normalizeH="0" baseline="0" noProof="0" dirty="0">
                <a:ln>
                  <a:noFill/>
                </a:ln>
                <a:solidFill>
                  <a:srgbClr val="E25B00"/>
                </a:solidFill>
                <a:effectLst/>
                <a:uLnTx/>
                <a:uFillTx/>
                <a:latin typeface="Century Gothic"/>
                <a:ea typeface="+mn-ea"/>
                <a:cs typeface="Calibri" panose="020F0502020204030204" pitchFamily="34" charset="0"/>
                <a:sym typeface="Century Gothic"/>
              </a:rPr>
              <a:t>b</a:t>
            </a:r>
            <a:r>
              <a:rPr kumimoji="0" lang="es-ES_tradnl" altLang="en-US" sz="3200" b="0" i="0" u="none" strike="noStrike" kern="0" cap="none" spc="0" normalizeH="0" baseline="0" noProof="0" dirty="0" err="1">
                <a:ln>
                  <a:noFill/>
                </a:ln>
                <a:solidFill>
                  <a:srgbClr val="5B9BD5">
                    <a:lumMod val="50000"/>
                  </a:srgbClr>
                </a:solidFill>
                <a:effectLst/>
                <a:uLnTx/>
                <a:uFillTx/>
                <a:latin typeface="Century Gothic"/>
                <a:ea typeface="+mn-ea"/>
                <a:cs typeface="+mn-cs"/>
                <a:sym typeface="Century Gothic"/>
              </a:rPr>
              <a:t>uela</a:t>
            </a:r>
            <a:r>
              <a:rPr kumimoji="0" lang="es-ES_tradnl" altLang="en-US" sz="3200" b="0" i="0" u="none" strike="noStrike" kern="0" cap="none" spc="0" normalizeH="0" baseline="0" noProof="0" dirty="0">
                <a:ln>
                  <a:noFill/>
                </a:ln>
                <a:solidFill>
                  <a:srgbClr val="5B9BD5">
                    <a:lumMod val="50000"/>
                  </a:srgbClr>
                </a:solidFill>
                <a:effectLst/>
                <a:uLnTx/>
                <a:uFillTx/>
                <a:latin typeface="Century Gothic"/>
                <a:ea typeface="+mn-ea"/>
                <a:cs typeface="+mn-cs"/>
                <a:sym typeface="Century Gothic"/>
              </a:rPr>
              <a:t> no es </a:t>
            </a:r>
            <a:r>
              <a:rPr kumimoji="0" lang="es-ES_tradnl" altLang="en-US" sz="3200" b="0" i="0" u="none" strike="noStrike" kern="0" cap="none" spc="0" normalizeH="0" baseline="0" noProof="0" dirty="0" err="1">
                <a:ln>
                  <a:noFill/>
                </a:ln>
                <a:solidFill>
                  <a:srgbClr val="5B9BD5">
                    <a:lumMod val="50000"/>
                  </a:srgbClr>
                </a:solidFill>
                <a:effectLst/>
                <a:uLnTx/>
                <a:uFillTx/>
                <a:latin typeface="Century Gothic"/>
                <a:ea typeface="+mn-ea"/>
                <a:cs typeface="+mn-cs"/>
                <a:sym typeface="Century Gothic"/>
              </a:rPr>
              <a:t>jo</a:t>
            </a:r>
            <a:r>
              <a:rPr kumimoji="0" lang="es-CO" altLang="en-US" sz="3200" b="1" i="0" u="none" strike="noStrike" kern="1200" cap="none" spc="0" normalizeH="0" baseline="0" noProof="0" dirty="0">
                <a:ln>
                  <a:noFill/>
                </a:ln>
                <a:solidFill>
                  <a:srgbClr val="E25B00"/>
                </a:solidFill>
                <a:effectLst/>
                <a:uLnTx/>
                <a:uFillTx/>
                <a:latin typeface="Century Gothic"/>
                <a:ea typeface="+mn-ea"/>
                <a:cs typeface="Calibri" panose="020F0502020204030204" pitchFamily="34" charset="0"/>
                <a:sym typeface="Century Gothic"/>
              </a:rPr>
              <a:t>v</a:t>
            </a:r>
            <a:r>
              <a:rPr kumimoji="0" lang="es-ES_tradnl" altLang="en-US" sz="3200" b="0" i="0" u="none" strike="noStrike" kern="0" cap="none" spc="0" normalizeH="0" baseline="0" noProof="0" dirty="0">
                <a:ln>
                  <a:noFill/>
                </a:ln>
                <a:solidFill>
                  <a:srgbClr val="5B9BD5">
                    <a:lumMod val="50000"/>
                  </a:srgbClr>
                </a:solidFill>
                <a:effectLst/>
                <a:uLnTx/>
                <a:uFillTx/>
                <a:latin typeface="Century Gothic"/>
                <a:ea typeface="+mn-ea"/>
                <a:cs typeface="+mn-cs"/>
                <a:sym typeface="Century Gothic"/>
              </a:rPr>
              <a:t>en!</a:t>
            </a:r>
          </a:p>
          <a:p>
            <a:pPr marL="114300" marR="0" lvl="0" indent="0" algn="l" defTabSz="914400" rtl="0" eaLnBrk="1" fontAlgn="auto" latinLnBrk="0" hangingPunct="1">
              <a:lnSpc>
                <a:spcPct val="200000"/>
              </a:lnSpc>
              <a:spcBef>
                <a:spcPct val="0"/>
              </a:spcBef>
              <a:spcAft>
                <a:spcPts val="0"/>
              </a:spcAft>
              <a:buClr>
                <a:srgbClr val="1F3864"/>
              </a:buClr>
              <a:buSzPts val="1800"/>
              <a:buFontTx/>
              <a:buNone/>
              <a:tabLst/>
              <a:defRPr/>
            </a:pPr>
            <a:r>
              <a:rPr kumimoji="0" lang="es-ES_tradnl" altLang="en-US" sz="3200" b="0" i="0" u="none" strike="noStrike" kern="0" cap="none" spc="0" normalizeH="0" baseline="0" noProof="0" dirty="0">
                <a:ln>
                  <a:noFill/>
                </a:ln>
                <a:solidFill>
                  <a:srgbClr val="5B9BD5">
                    <a:lumMod val="50000"/>
                  </a:srgbClr>
                </a:solidFill>
                <a:effectLst/>
                <a:uLnTx/>
                <a:uFillTx/>
                <a:latin typeface="Century Gothic"/>
                <a:ea typeface="+mn-ea"/>
                <a:cs typeface="+mn-cs"/>
                <a:sym typeface="Century Gothic"/>
              </a:rPr>
              <a:t>Cele</a:t>
            </a:r>
            <a:r>
              <a:rPr kumimoji="0" lang="es-CO" altLang="en-US" sz="3200" b="1" i="0" u="none" strike="noStrike" kern="1200" cap="none" spc="0" normalizeH="0" baseline="0" noProof="0" dirty="0">
                <a:ln>
                  <a:noFill/>
                </a:ln>
                <a:solidFill>
                  <a:srgbClr val="E25B00"/>
                </a:solidFill>
                <a:effectLst/>
                <a:uLnTx/>
                <a:uFillTx/>
                <a:latin typeface="Century Gothic"/>
                <a:ea typeface="+mn-ea"/>
                <a:cs typeface="Calibri" panose="020F0502020204030204" pitchFamily="34" charset="0"/>
                <a:sym typeface="Century Gothic"/>
              </a:rPr>
              <a:t>b</a:t>
            </a:r>
            <a:r>
              <a:rPr kumimoji="0" lang="es-ES_tradnl" altLang="en-US" sz="3200" b="0" i="0" u="none" strike="noStrike" kern="0" cap="none" spc="0" normalizeH="0" baseline="0" noProof="0" dirty="0">
                <a:ln>
                  <a:noFill/>
                </a:ln>
                <a:solidFill>
                  <a:srgbClr val="5B9BD5">
                    <a:lumMod val="50000"/>
                  </a:srgbClr>
                </a:solidFill>
                <a:effectLst/>
                <a:uLnTx/>
                <a:uFillTx/>
                <a:latin typeface="Century Gothic"/>
                <a:ea typeface="+mn-ea"/>
                <a:cs typeface="+mn-cs"/>
                <a:sym typeface="Century Gothic"/>
              </a:rPr>
              <a:t>ramos el </a:t>
            </a:r>
            <a:r>
              <a:rPr kumimoji="0" lang="es-ES_tradnl" altLang="en-US" sz="3200" b="0" i="0" u="none" strike="noStrike" kern="0" cap="none" spc="0" normalizeH="0" baseline="0" noProof="0" dirty="0" err="1">
                <a:ln>
                  <a:noFill/>
                </a:ln>
                <a:solidFill>
                  <a:srgbClr val="5B9BD5">
                    <a:lumMod val="50000"/>
                  </a:srgbClr>
                </a:solidFill>
                <a:effectLst/>
                <a:uLnTx/>
                <a:uFillTx/>
                <a:latin typeface="Century Gothic"/>
                <a:ea typeface="+mn-ea"/>
                <a:cs typeface="+mn-cs"/>
                <a:sym typeface="Century Gothic"/>
              </a:rPr>
              <a:t>ani</a:t>
            </a:r>
            <a:r>
              <a:rPr kumimoji="0" lang="es-CO" altLang="en-US" sz="3200" b="1" i="0" u="none" strike="noStrike" kern="1200" cap="none" spc="0" normalizeH="0" baseline="0" noProof="0" dirty="0">
                <a:ln>
                  <a:noFill/>
                </a:ln>
                <a:solidFill>
                  <a:srgbClr val="E25B00"/>
                </a:solidFill>
                <a:effectLst/>
                <a:uLnTx/>
                <a:uFillTx/>
                <a:latin typeface="Century Gothic"/>
                <a:ea typeface="+mn-ea"/>
                <a:cs typeface="Calibri" panose="020F0502020204030204" pitchFamily="34" charset="0"/>
                <a:sym typeface="Century Gothic"/>
              </a:rPr>
              <a:t>v</a:t>
            </a:r>
            <a:r>
              <a:rPr kumimoji="0" lang="es-ES_tradnl" altLang="en-US" sz="3200" b="0" i="0" u="none" strike="noStrike" kern="0" cap="none" spc="0" normalizeH="0" baseline="0" noProof="0" dirty="0" err="1">
                <a:ln>
                  <a:noFill/>
                </a:ln>
                <a:solidFill>
                  <a:srgbClr val="5B9BD5">
                    <a:lumMod val="50000"/>
                  </a:srgbClr>
                </a:solidFill>
                <a:effectLst/>
                <a:uLnTx/>
                <a:uFillTx/>
                <a:latin typeface="Century Gothic"/>
                <a:ea typeface="+mn-ea"/>
                <a:cs typeface="+mn-cs"/>
                <a:sym typeface="Century Gothic"/>
              </a:rPr>
              <a:t>ersario</a:t>
            </a:r>
            <a:r>
              <a:rPr kumimoji="0" lang="es-ES_tradnl" altLang="en-US" sz="3200" b="0" i="0" u="none" strike="noStrike" kern="0" cap="none" spc="0" normalizeH="0" baseline="0" noProof="0" dirty="0">
                <a:ln>
                  <a:noFill/>
                </a:ln>
                <a:solidFill>
                  <a:srgbClr val="5B9BD5">
                    <a:lumMod val="50000"/>
                  </a:srgbClr>
                </a:solidFill>
                <a:effectLst/>
                <a:uLnTx/>
                <a:uFillTx/>
                <a:latin typeface="Century Gothic"/>
                <a:ea typeface="+mn-ea"/>
                <a:cs typeface="+mn-cs"/>
                <a:sym typeface="Century Gothic"/>
              </a:rPr>
              <a:t> en </a:t>
            </a:r>
            <a:r>
              <a:rPr kumimoji="0" lang="es-CO" altLang="en-US" sz="3200" b="1" i="0" u="none" strike="noStrike" kern="1200" cap="none" spc="0" normalizeH="0" baseline="0" noProof="0" dirty="0">
                <a:ln>
                  <a:noFill/>
                </a:ln>
                <a:solidFill>
                  <a:srgbClr val="E25B00"/>
                </a:solidFill>
                <a:effectLst/>
                <a:uLnTx/>
                <a:uFillTx/>
                <a:latin typeface="Century Gothic"/>
                <a:ea typeface="+mn-ea"/>
                <a:cs typeface="Calibri" panose="020F0502020204030204" pitchFamily="34" charset="0"/>
                <a:sym typeface="Century Gothic"/>
              </a:rPr>
              <a:t>B</a:t>
            </a:r>
            <a:r>
              <a:rPr kumimoji="0" lang="es-ES_tradnl" altLang="en-US" sz="3200" b="0" i="0" u="none" strike="noStrike" kern="0" cap="none" spc="0" normalizeH="0" baseline="0" noProof="0" dirty="0" err="1">
                <a:ln>
                  <a:noFill/>
                </a:ln>
                <a:solidFill>
                  <a:srgbClr val="5B9BD5">
                    <a:lumMod val="50000"/>
                  </a:srgbClr>
                </a:solidFill>
                <a:effectLst/>
                <a:uLnTx/>
                <a:uFillTx/>
                <a:latin typeface="Century Gothic"/>
                <a:ea typeface="+mn-ea"/>
                <a:cs typeface="+mn-cs"/>
                <a:sym typeface="Century Gothic"/>
              </a:rPr>
              <a:t>arcelona</a:t>
            </a:r>
            <a:r>
              <a:rPr kumimoji="0" lang="es-ES_tradnl" altLang="en-US" sz="3200" b="0" i="0" u="none" strike="noStrike" kern="0" cap="none" spc="0" normalizeH="0" baseline="0" noProof="0" dirty="0">
                <a:ln>
                  <a:noFill/>
                </a:ln>
                <a:solidFill>
                  <a:srgbClr val="5B9BD5">
                    <a:lumMod val="50000"/>
                  </a:srgbClr>
                </a:solidFill>
                <a:effectLst/>
                <a:uLnTx/>
                <a:uFillTx/>
                <a:latin typeface="Century Gothic"/>
                <a:ea typeface="+mn-ea"/>
                <a:cs typeface="+mn-cs"/>
                <a:sym typeface="Century Gothic"/>
              </a:rPr>
              <a:t>.</a:t>
            </a:r>
          </a:p>
          <a:p>
            <a:pPr marL="114300" marR="0" lvl="0" indent="0" algn="l" defTabSz="914400" rtl="0" eaLnBrk="1" fontAlgn="auto" latinLnBrk="0" hangingPunct="1">
              <a:lnSpc>
                <a:spcPct val="200000"/>
              </a:lnSpc>
              <a:spcBef>
                <a:spcPct val="0"/>
              </a:spcBef>
              <a:spcAft>
                <a:spcPts val="0"/>
              </a:spcAft>
              <a:buClr>
                <a:srgbClr val="1F3864"/>
              </a:buClr>
              <a:buSzPts val="1800"/>
              <a:buFontTx/>
              <a:buNone/>
              <a:tabLst/>
              <a:defRPr/>
            </a:pPr>
            <a:r>
              <a:rPr kumimoji="0" lang="es-ES_tradnl" altLang="en-US" sz="3200" b="0" i="0" u="none" strike="noStrike" kern="0" cap="none" spc="0" normalizeH="0" baseline="0" noProof="0" dirty="0">
                <a:ln>
                  <a:noFill/>
                </a:ln>
                <a:solidFill>
                  <a:srgbClr val="5B9BD5">
                    <a:lumMod val="50000"/>
                  </a:srgbClr>
                </a:solidFill>
                <a:effectLst/>
                <a:uLnTx/>
                <a:uFillTx/>
                <a:latin typeface="Century Gothic"/>
                <a:ea typeface="+mn-ea"/>
                <a:cs typeface="+mn-cs"/>
                <a:sym typeface="Century Gothic"/>
              </a:rPr>
              <a:t>İ</a:t>
            </a:r>
            <a:r>
              <a:rPr kumimoji="0" lang="es-CO" altLang="en-US" sz="3200" b="1" i="0" u="none" strike="noStrike" kern="1200" cap="none" spc="0" normalizeH="0" baseline="0" noProof="0" dirty="0">
                <a:ln>
                  <a:noFill/>
                </a:ln>
                <a:solidFill>
                  <a:srgbClr val="E25B00"/>
                </a:solidFill>
                <a:effectLst/>
                <a:uLnTx/>
                <a:uFillTx/>
                <a:latin typeface="Century Gothic"/>
                <a:ea typeface="+mn-ea"/>
                <a:cs typeface="Calibri" panose="020F0502020204030204" pitchFamily="34" charset="0"/>
                <a:sym typeface="Century Gothic"/>
              </a:rPr>
              <a:t>V</a:t>
            </a:r>
            <a:r>
              <a:rPr kumimoji="0" lang="es-ES_tradnl" altLang="en-US" sz="3200" b="0" i="0" u="none" strike="noStrike" kern="0" cap="none" spc="0" normalizeH="0" baseline="0" noProof="0" dirty="0">
                <a:ln>
                  <a:noFill/>
                </a:ln>
                <a:solidFill>
                  <a:srgbClr val="5B9BD5">
                    <a:lumMod val="50000"/>
                  </a:srgbClr>
                </a:solidFill>
                <a:effectLst/>
                <a:uLnTx/>
                <a:uFillTx/>
                <a:latin typeface="Century Gothic"/>
                <a:ea typeface="+mn-ea"/>
                <a:cs typeface="+mn-cs"/>
                <a:sym typeface="Century Gothic"/>
              </a:rPr>
              <a:t>i</a:t>
            </a:r>
            <a:r>
              <a:rPr kumimoji="0" lang="es-CO" altLang="en-US" sz="3200" b="1" i="0" u="none" strike="noStrike" kern="1200" cap="none" spc="0" normalizeH="0" baseline="0" noProof="0" dirty="0">
                <a:ln>
                  <a:noFill/>
                </a:ln>
                <a:solidFill>
                  <a:srgbClr val="E25B00"/>
                </a:solidFill>
                <a:effectLst/>
                <a:uLnTx/>
                <a:uFillTx/>
                <a:latin typeface="Century Gothic"/>
                <a:ea typeface="+mn-ea"/>
                <a:cs typeface="Calibri" panose="020F0502020204030204" pitchFamily="34" charset="0"/>
                <a:sym typeface="Century Gothic"/>
              </a:rPr>
              <a:t>v</a:t>
            </a:r>
            <a:r>
              <a:rPr kumimoji="0" lang="es-ES_tradnl" altLang="en-US" sz="3200" b="0" i="0" u="none" strike="noStrike" kern="0" cap="none" spc="0" normalizeH="0" baseline="0" noProof="0" dirty="0">
                <a:ln>
                  <a:noFill/>
                </a:ln>
                <a:solidFill>
                  <a:srgbClr val="5B9BD5">
                    <a:lumMod val="50000"/>
                  </a:srgbClr>
                </a:solidFill>
                <a:effectLst/>
                <a:uLnTx/>
                <a:uFillTx/>
                <a:latin typeface="Century Gothic"/>
                <a:ea typeface="+mn-ea"/>
                <a:cs typeface="+mn-cs"/>
                <a:sym typeface="Century Gothic"/>
              </a:rPr>
              <a:t>ir en </a:t>
            </a:r>
            <a:r>
              <a:rPr kumimoji="0" lang="es-CO" altLang="en-US" sz="3200" b="1" i="0" u="none" strike="noStrike" kern="1200" cap="none" spc="0" normalizeH="0" baseline="0" noProof="0" dirty="0">
                <a:ln>
                  <a:noFill/>
                </a:ln>
                <a:solidFill>
                  <a:srgbClr val="E25B00"/>
                </a:solidFill>
                <a:effectLst/>
                <a:uLnTx/>
                <a:uFillTx/>
                <a:latin typeface="Century Gothic"/>
                <a:ea typeface="+mn-ea"/>
                <a:cs typeface="Calibri" panose="020F0502020204030204" pitchFamily="34" charset="0"/>
                <a:sym typeface="Century Gothic"/>
              </a:rPr>
              <a:t>V</a:t>
            </a:r>
            <a:r>
              <a:rPr kumimoji="0" lang="es-ES_tradnl" altLang="en-US" sz="3200" b="0" i="0" u="none" strike="noStrike" kern="0" cap="none" spc="0" normalizeH="0" baseline="0" noProof="0" dirty="0" err="1">
                <a:ln>
                  <a:noFill/>
                </a:ln>
                <a:solidFill>
                  <a:srgbClr val="5B9BD5">
                    <a:lumMod val="50000"/>
                  </a:srgbClr>
                </a:solidFill>
                <a:effectLst/>
                <a:uLnTx/>
                <a:uFillTx/>
                <a:latin typeface="Century Gothic"/>
                <a:ea typeface="+mn-ea"/>
                <a:cs typeface="+mn-cs"/>
                <a:sym typeface="Century Gothic"/>
              </a:rPr>
              <a:t>alencia</a:t>
            </a:r>
            <a:r>
              <a:rPr kumimoji="0" lang="es-ES_tradnl" altLang="en-US" sz="3200" b="0" i="0" u="none" strike="noStrike" kern="0" cap="none" spc="0" normalizeH="0" baseline="0" noProof="0" dirty="0">
                <a:ln>
                  <a:noFill/>
                </a:ln>
                <a:solidFill>
                  <a:srgbClr val="5B9BD5">
                    <a:lumMod val="50000"/>
                  </a:srgbClr>
                </a:solidFill>
                <a:effectLst/>
                <a:uLnTx/>
                <a:uFillTx/>
                <a:latin typeface="Century Gothic"/>
                <a:ea typeface="+mn-ea"/>
                <a:cs typeface="+mn-cs"/>
                <a:sym typeface="Century Gothic"/>
              </a:rPr>
              <a:t> en </a:t>
            </a:r>
            <a:r>
              <a:rPr kumimoji="0" lang="es-CO" altLang="en-US" sz="3200" b="1" i="0" u="none" strike="noStrike" kern="1200" cap="none" spc="0" normalizeH="0" baseline="0" noProof="0" dirty="0">
                <a:ln>
                  <a:noFill/>
                </a:ln>
                <a:solidFill>
                  <a:srgbClr val="E25B00"/>
                </a:solidFill>
                <a:effectLst/>
                <a:uLnTx/>
                <a:uFillTx/>
                <a:latin typeface="Century Gothic"/>
                <a:ea typeface="+mn-ea"/>
                <a:cs typeface="Calibri" panose="020F0502020204030204" pitchFamily="34" charset="0"/>
                <a:sym typeface="Century Gothic"/>
              </a:rPr>
              <a:t>v</a:t>
            </a:r>
            <a:r>
              <a:rPr kumimoji="0" lang="es-ES_tradnl" altLang="en-US" sz="3200" b="0" i="0" u="none" strike="noStrike" kern="0" cap="none" spc="0" normalizeH="0" baseline="0" noProof="0" dirty="0" err="1">
                <a:ln>
                  <a:noFill/>
                </a:ln>
                <a:solidFill>
                  <a:srgbClr val="5B9BD5">
                    <a:lumMod val="50000"/>
                  </a:srgbClr>
                </a:solidFill>
                <a:effectLst/>
                <a:uLnTx/>
                <a:uFillTx/>
                <a:latin typeface="Century Gothic"/>
                <a:ea typeface="+mn-ea"/>
                <a:cs typeface="+mn-cs"/>
                <a:sym typeface="Century Gothic"/>
              </a:rPr>
              <a:t>erano</a:t>
            </a:r>
            <a:r>
              <a:rPr kumimoji="0" lang="es-ES_tradnl" altLang="en-US" sz="3200" b="0" i="0" u="none" strike="noStrike" kern="0" cap="none" spc="0" normalizeH="0" baseline="0" noProof="0" dirty="0">
                <a:ln>
                  <a:noFill/>
                </a:ln>
                <a:solidFill>
                  <a:srgbClr val="5B9BD5">
                    <a:lumMod val="50000"/>
                  </a:srgbClr>
                </a:solidFill>
                <a:effectLst/>
                <a:uLnTx/>
                <a:uFillTx/>
                <a:latin typeface="Century Gothic"/>
                <a:ea typeface="+mn-ea"/>
                <a:cs typeface="+mn-cs"/>
                <a:sym typeface="Century Gothic"/>
              </a:rPr>
              <a:t> de</a:t>
            </a:r>
            <a:r>
              <a:rPr kumimoji="0" lang="es-CO" altLang="en-US" sz="3200" b="1" i="0" u="none" strike="noStrike" kern="1200" cap="none" spc="0" normalizeH="0" baseline="0" noProof="0" dirty="0">
                <a:ln>
                  <a:noFill/>
                </a:ln>
                <a:solidFill>
                  <a:srgbClr val="E25B00"/>
                </a:solidFill>
                <a:effectLst/>
                <a:uLnTx/>
                <a:uFillTx/>
                <a:latin typeface="Century Gothic"/>
                <a:ea typeface="+mn-ea"/>
                <a:cs typeface="Calibri" panose="020F0502020204030204" pitchFamily="34" charset="0"/>
                <a:sym typeface="Century Gothic"/>
              </a:rPr>
              <a:t>b</a:t>
            </a:r>
            <a:r>
              <a:rPr kumimoji="0" lang="es-ES_tradnl" altLang="en-US" sz="3200" b="0" i="0" u="none" strike="noStrike" kern="0" cap="none" spc="0" normalizeH="0" baseline="0" noProof="0" dirty="0">
                <a:ln>
                  <a:noFill/>
                </a:ln>
                <a:solidFill>
                  <a:srgbClr val="5B9BD5">
                    <a:lumMod val="50000"/>
                  </a:srgbClr>
                </a:solidFill>
                <a:effectLst/>
                <a:uLnTx/>
                <a:uFillTx/>
                <a:latin typeface="Century Gothic"/>
                <a:ea typeface="+mn-ea"/>
                <a:cs typeface="+mn-cs"/>
                <a:sym typeface="Century Gothic"/>
              </a:rPr>
              <a:t>e ser excelente!</a:t>
            </a:r>
          </a:p>
          <a:p>
            <a:pPr marL="114300" marR="0" lvl="0" indent="0" algn="l" defTabSz="914400" rtl="0" eaLnBrk="1" fontAlgn="auto" latinLnBrk="0" hangingPunct="1">
              <a:lnSpc>
                <a:spcPct val="200000"/>
              </a:lnSpc>
              <a:spcBef>
                <a:spcPct val="0"/>
              </a:spcBef>
              <a:spcAft>
                <a:spcPts val="0"/>
              </a:spcAft>
              <a:buClr>
                <a:srgbClr val="1F3864"/>
              </a:buClr>
              <a:buSzPts val="1800"/>
              <a:buFontTx/>
              <a:buNone/>
              <a:tabLst/>
              <a:defRPr/>
            </a:pPr>
            <a:r>
              <a:rPr kumimoji="0" lang="es-CO" altLang="en-US" sz="3200" b="1" i="0" u="none" strike="noStrike" kern="1200" cap="none" spc="0" normalizeH="0" baseline="0" noProof="0" dirty="0">
                <a:ln>
                  <a:noFill/>
                </a:ln>
                <a:solidFill>
                  <a:srgbClr val="E25B00"/>
                </a:solidFill>
                <a:effectLst/>
                <a:uLnTx/>
                <a:uFillTx/>
                <a:latin typeface="Century Gothic"/>
                <a:ea typeface="+mn-ea"/>
                <a:cs typeface="Calibri" panose="020F0502020204030204" pitchFamily="34" charset="0"/>
                <a:sym typeface="Century Gothic"/>
              </a:rPr>
              <a:t>V</a:t>
            </a:r>
            <a:r>
              <a:rPr kumimoji="0" lang="es-ES_tradnl" altLang="en-US" sz="3200" b="0" i="0" u="none" strike="noStrike" kern="0" cap="none" spc="0" normalizeH="0" baseline="0" noProof="0" dirty="0" err="1">
                <a:ln>
                  <a:noFill/>
                </a:ln>
                <a:solidFill>
                  <a:srgbClr val="5B9BD5">
                    <a:lumMod val="50000"/>
                  </a:srgbClr>
                </a:solidFill>
                <a:effectLst/>
                <a:uLnTx/>
                <a:uFillTx/>
                <a:latin typeface="Century Gothic"/>
                <a:ea typeface="+mn-ea"/>
                <a:cs typeface="+mn-cs"/>
                <a:sym typeface="Century Gothic"/>
              </a:rPr>
              <a:t>er</a:t>
            </a:r>
            <a:r>
              <a:rPr kumimoji="0" lang="es-ES_tradnl" altLang="en-US" sz="3200" b="0" i="0" u="none" strike="noStrike" kern="0" cap="none" spc="0" normalizeH="0" baseline="0" noProof="0" dirty="0">
                <a:ln>
                  <a:noFill/>
                </a:ln>
                <a:solidFill>
                  <a:srgbClr val="5B9BD5">
                    <a:lumMod val="50000"/>
                  </a:srgbClr>
                </a:solidFill>
                <a:effectLst/>
                <a:uLnTx/>
                <a:uFillTx/>
                <a:latin typeface="Century Gothic"/>
                <a:ea typeface="+mn-ea"/>
                <a:cs typeface="+mn-cs"/>
                <a:sym typeface="Century Gothic"/>
              </a:rPr>
              <a:t> gatos </a:t>
            </a:r>
            <a:r>
              <a:rPr kumimoji="0" lang="es-CO" altLang="en-US" sz="3200" b="1" i="0" u="none" strike="noStrike" kern="1200" cap="none" spc="0" normalizeH="0" baseline="0" noProof="0" dirty="0">
                <a:ln>
                  <a:noFill/>
                </a:ln>
                <a:solidFill>
                  <a:srgbClr val="E25B00"/>
                </a:solidFill>
                <a:effectLst/>
                <a:uLnTx/>
                <a:uFillTx/>
                <a:latin typeface="Century Gothic"/>
                <a:ea typeface="+mn-ea"/>
                <a:cs typeface="Calibri" panose="020F0502020204030204" pitchFamily="34" charset="0"/>
                <a:sym typeface="Century Gothic"/>
              </a:rPr>
              <a:t>v</a:t>
            </a:r>
            <a:r>
              <a:rPr kumimoji="0" lang="es-ES_tradnl" altLang="en-US" sz="3200" b="0" i="0" u="none" strike="noStrike" kern="0" cap="none" spc="0" normalizeH="0" baseline="0" noProof="0" dirty="0" err="1">
                <a:ln>
                  <a:noFill/>
                </a:ln>
                <a:solidFill>
                  <a:srgbClr val="5B9BD5">
                    <a:lumMod val="50000"/>
                  </a:srgbClr>
                </a:solidFill>
                <a:effectLst/>
                <a:uLnTx/>
                <a:uFillTx/>
                <a:latin typeface="Century Gothic"/>
                <a:ea typeface="+mn-ea"/>
                <a:cs typeface="+mn-cs"/>
                <a:sym typeface="Century Gothic"/>
              </a:rPr>
              <a:t>erdes</a:t>
            </a:r>
            <a:r>
              <a:rPr kumimoji="0" lang="es-ES_tradnl" altLang="en-US" sz="3200" b="0" i="0" u="none" strike="noStrike" kern="0" cap="none" spc="0" normalizeH="0" baseline="0" noProof="0" dirty="0">
                <a:ln>
                  <a:noFill/>
                </a:ln>
                <a:solidFill>
                  <a:srgbClr val="5B9BD5">
                    <a:lumMod val="50000"/>
                  </a:srgbClr>
                </a:solidFill>
                <a:effectLst/>
                <a:uLnTx/>
                <a:uFillTx/>
                <a:latin typeface="Century Gothic"/>
                <a:ea typeface="+mn-ea"/>
                <a:cs typeface="+mn-cs"/>
                <a:sym typeface="Century Gothic"/>
              </a:rPr>
              <a:t> en </a:t>
            </a:r>
            <a:r>
              <a:rPr kumimoji="0" lang="es-CO" altLang="en-US" sz="3200" b="1" i="0" u="none" strike="noStrike" kern="1200" cap="none" spc="0" normalizeH="0" baseline="0" noProof="0" dirty="0">
                <a:ln>
                  <a:noFill/>
                </a:ln>
                <a:solidFill>
                  <a:srgbClr val="E25B00"/>
                </a:solidFill>
                <a:effectLst/>
                <a:uLnTx/>
                <a:uFillTx/>
                <a:latin typeface="Century Gothic"/>
                <a:ea typeface="+mn-ea"/>
                <a:cs typeface="Calibri" panose="020F0502020204030204" pitchFamily="34" charset="0"/>
                <a:sym typeface="Century Gothic"/>
              </a:rPr>
              <a:t>B</a:t>
            </a:r>
            <a:r>
              <a:rPr kumimoji="0" lang="es-ES_tradnl" altLang="en-US" sz="3200" b="0" i="0" u="none" strike="noStrike" kern="0" cap="none" spc="0" normalizeH="0" baseline="0" noProof="0" dirty="0" err="1">
                <a:ln>
                  <a:noFill/>
                </a:ln>
                <a:solidFill>
                  <a:srgbClr val="5B9BD5">
                    <a:lumMod val="50000"/>
                  </a:srgbClr>
                </a:solidFill>
                <a:effectLst/>
                <a:uLnTx/>
                <a:uFillTx/>
                <a:latin typeface="Century Gothic"/>
                <a:ea typeface="+mn-ea"/>
                <a:cs typeface="+mn-cs"/>
                <a:sym typeface="Century Gothic"/>
              </a:rPr>
              <a:t>enidorm</a:t>
            </a:r>
            <a:r>
              <a:rPr kumimoji="0" lang="es-ES_tradnl" altLang="en-US" sz="3200" b="0" i="0" u="none" strike="noStrike" kern="0" cap="none" spc="0" normalizeH="0" baseline="0" noProof="0" dirty="0">
                <a:ln>
                  <a:noFill/>
                </a:ln>
                <a:solidFill>
                  <a:srgbClr val="5B9BD5">
                    <a:lumMod val="50000"/>
                  </a:srgbClr>
                </a:solidFill>
                <a:effectLst/>
                <a:uLnTx/>
                <a:uFillTx/>
                <a:latin typeface="Century Gothic"/>
                <a:ea typeface="+mn-ea"/>
                <a:cs typeface="+mn-cs"/>
                <a:sym typeface="Century Gothic"/>
              </a:rPr>
              <a:t> no es normal!</a:t>
            </a:r>
          </a:p>
        </p:txBody>
      </p:sp>
      <p:sp>
        <p:nvSpPr>
          <p:cNvPr id="6" name="Google Shape;614;p26">
            <a:hlinkClick r:id="" action="ppaction://noaction" highlightClick="1">
              <a:snd r:embed="rId3" name="el verde es un color bastante bonito.wav"/>
            </a:hlinkClick>
            <a:extLst>
              <a:ext uri="{FF2B5EF4-FFF2-40B4-BE49-F238E27FC236}">
                <a16:creationId xmlns:a16="http://schemas.microsoft.com/office/drawing/2014/main" id="{2A2E30D2-841A-4ED1-B670-1C83F228DED0}"/>
              </a:ext>
            </a:extLst>
          </p:cNvPr>
          <p:cNvSpPr/>
          <p:nvPr/>
        </p:nvSpPr>
        <p:spPr>
          <a:xfrm>
            <a:off x="496957" y="1008952"/>
            <a:ext cx="462751" cy="444015"/>
          </a:xfrm>
          <a:custGeom>
            <a:avLst/>
            <a:gdLst/>
            <a:ahLst/>
            <a:cxnLst/>
            <a:rect l="l" t="t" r="r" b="b"/>
            <a:pathLst>
              <a:path w="120000" h="120000" extrusionOk="0">
                <a:moveTo>
                  <a:pt x="0" y="0"/>
                </a:moveTo>
                <a:lnTo>
                  <a:pt x="120000" y="0"/>
                </a:lnTo>
                <a:lnTo>
                  <a:pt x="120000" y="120000"/>
                </a:lnTo>
                <a:lnTo>
                  <a:pt x="0" y="120000"/>
                </a:lnTo>
                <a:close/>
              </a:path>
            </a:pathLst>
          </a:custGeom>
          <a:solidFill>
            <a:schemeClr val="accent1">
              <a:lumMod val="50000"/>
            </a:schemeClr>
          </a:solidFill>
          <a:ln w="12700" cap="flat" cmpd="sng">
            <a:solidFill>
              <a:srgbClr val="E25B0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a:ea typeface="+mn-ea"/>
                <a:cs typeface="+mn-cs"/>
                <a:sym typeface="Century Gothic"/>
              </a:rPr>
              <a:t>1</a:t>
            </a:r>
            <a:endParaRPr kumimoji="0" sz="2000" b="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sp>
        <p:nvSpPr>
          <p:cNvPr id="7" name="Google Shape;614;p26">
            <a:hlinkClick r:id="" action="ppaction://noaction" highlightClick="1">
              <a:snd r:embed="rId4" name="es verdad mi abuela no es joven.wav"/>
            </a:hlinkClick>
            <a:extLst>
              <a:ext uri="{FF2B5EF4-FFF2-40B4-BE49-F238E27FC236}">
                <a16:creationId xmlns:a16="http://schemas.microsoft.com/office/drawing/2014/main" id="{2A2E30D2-841A-4ED1-B670-1C83F228DED0}"/>
              </a:ext>
            </a:extLst>
          </p:cNvPr>
          <p:cNvSpPr/>
          <p:nvPr/>
        </p:nvSpPr>
        <p:spPr>
          <a:xfrm>
            <a:off x="476901" y="2000160"/>
            <a:ext cx="462751" cy="444015"/>
          </a:xfrm>
          <a:custGeom>
            <a:avLst/>
            <a:gdLst/>
            <a:ahLst/>
            <a:cxnLst/>
            <a:rect l="l" t="t" r="r" b="b"/>
            <a:pathLst>
              <a:path w="120000" h="120000" extrusionOk="0">
                <a:moveTo>
                  <a:pt x="0" y="0"/>
                </a:moveTo>
                <a:lnTo>
                  <a:pt x="120000" y="0"/>
                </a:lnTo>
                <a:lnTo>
                  <a:pt x="120000" y="120000"/>
                </a:lnTo>
                <a:lnTo>
                  <a:pt x="0" y="120000"/>
                </a:lnTo>
                <a:close/>
              </a:path>
            </a:pathLst>
          </a:custGeom>
          <a:solidFill>
            <a:schemeClr val="accent1">
              <a:lumMod val="50000"/>
            </a:schemeClr>
          </a:solidFill>
          <a:ln w="12700" cap="flat" cmpd="sng">
            <a:solidFill>
              <a:srgbClr val="E25B0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a:ea typeface="+mn-ea"/>
                <a:cs typeface="+mn-cs"/>
                <a:sym typeface="Century Gothic"/>
              </a:rPr>
              <a:t>2</a:t>
            </a:r>
            <a:endParaRPr kumimoji="0" sz="2000" b="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sp>
        <p:nvSpPr>
          <p:cNvPr id="8" name="Google Shape;614;p26">
            <a:hlinkClick r:id="" action="ppaction://noaction" highlightClick="1">
              <a:snd r:embed="rId5" name="celebramos el aniversario en barcelona.wav"/>
            </a:hlinkClick>
            <a:extLst>
              <a:ext uri="{FF2B5EF4-FFF2-40B4-BE49-F238E27FC236}">
                <a16:creationId xmlns:a16="http://schemas.microsoft.com/office/drawing/2014/main" id="{2A2E30D2-841A-4ED1-B670-1C83F228DED0}"/>
              </a:ext>
            </a:extLst>
          </p:cNvPr>
          <p:cNvSpPr/>
          <p:nvPr/>
        </p:nvSpPr>
        <p:spPr>
          <a:xfrm>
            <a:off x="496955" y="3021915"/>
            <a:ext cx="462751" cy="444015"/>
          </a:xfrm>
          <a:custGeom>
            <a:avLst/>
            <a:gdLst/>
            <a:ahLst/>
            <a:cxnLst/>
            <a:rect l="l" t="t" r="r" b="b"/>
            <a:pathLst>
              <a:path w="120000" h="120000" extrusionOk="0">
                <a:moveTo>
                  <a:pt x="0" y="0"/>
                </a:moveTo>
                <a:lnTo>
                  <a:pt x="120000" y="0"/>
                </a:lnTo>
                <a:lnTo>
                  <a:pt x="120000" y="120000"/>
                </a:lnTo>
                <a:lnTo>
                  <a:pt x="0" y="120000"/>
                </a:lnTo>
                <a:close/>
              </a:path>
            </a:pathLst>
          </a:custGeom>
          <a:solidFill>
            <a:schemeClr val="accent1">
              <a:lumMod val="50000"/>
            </a:schemeClr>
          </a:solidFill>
          <a:ln w="12700" cap="flat" cmpd="sng">
            <a:solidFill>
              <a:srgbClr val="E25B0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a:ea typeface="+mn-ea"/>
                <a:cs typeface="+mn-cs"/>
                <a:sym typeface="Century Gothic"/>
              </a:rPr>
              <a:t>3</a:t>
            </a:r>
            <a:endParaRPr kumimoji="0" sz="2000" b="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sp>
        <p:nvSpPr>
          <p:cNvPr id="9" name="Google Shape;614;p26">
            <a:hlinkClick r:id="" action="ppaction://noaction" highlightClick="1">
              <a:snd r:embed="rId6" name="vivir en valencia en verano debe ser excelente.wav"/>
            </a:hlinkClick>
            <a:extLst>
              <a:ext uri="{FF2B5EF4-FFF2-40B4-BE49-F238E27FC236}">
                <a16:creationId xmlns:a16="http://schemas.microsoft.com/office/drawing/2014/main" id="{2A2E30D2-841A-4ED1-B670-1C83F228DED0}"/>
              </a:ext>
            </a:extLst>
          </p:cNvPr>
          <p:cNvSpPr/>
          <p:nvPr/>
        </p:nvSpPr>
        <p:spPr>
          <a:xfrm>
            <a:off x="496955" y="4043670"/>
            <a:ext cx="462751" cy="444015"/>
          </a:xfrm>
          <a:custGeom>
            <a:avLst/>
            <a:gdLst/>
            <a:ahLst/>
            <a:cxnLst/>
            <a:rect l="l" t="t" r="r" b="b"/>
            <a:pathLst>
              <a:path w="120000" h="120000" extrusionOk="0">
                <a:moveTo>
                  <a:pt x="0" y="0"/>
                </a:moveTo>
                <a:lnTo>
                  <a:pt x="120000" y="0"/>
                </a:lnTo>
                <a:lnTo>
                  <a:pt x="120000" y="120000"/>
                </a:lnTo>
                <a:lnTo>
                  <a:pt x="0" y="120000"/>
                </a:lnTo>
                <a:close/>
              </a:path>
            </a:pathLst>
          </a:custGeom>
          <a:solidFill>
            <a:schemeClr val="accent1">
              <a:lumMod val="50000"/>
            </a:schemeClr>
          </a:solidFill>
          <a:ln w="12700" cap="flat" cmpd="sng">
            <a:solidFill>
              <a:srgbClr val="E25B0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a:ea typeface="+mn-ea"/>
                <a:cs typeface="+mn-cs"/>
                <a:sym typeface="Century Gothic"/>
              </a:rPr>
              <a:t>4</a:t>
            </a:r>
            <a:endParaRPr kumimoji="0" sz="2000" b="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sp>
        <p:nvSpPr>
          <p:cNvPr id="11" name="Google Shape;614;p26">
            <a:hlinkClick r:id="" action="ppaction://noaction" highlightClick="1">
              <a:snd r:embed="rId7" name="ver gatos verdes en benidorm no es normal.wav"/>
            </a:hlinkClick>
            <a:extLst>
              <a:ext uri="{FF2B5EF4-FFF2-40B4-BE49-F238E27FC236}">
                <a16:creationId xmlns:a16="http://schemas.microsoft.com/office/drawing/2014/main" id="{2A2E30D2-841A-4ED1-B670-1C83F228DED0}"/>
              </a:ext>
            </a:extLst>
          </p:cNvPr>
          <p:cNvSpPr/>
          <p:nvPr/>
        </p:nvSpPr>
        <p:spPr>
          <a:xfrm>
            <a:off x="496955" y="5034878"/>
            <a:ext cx="462751" cy="444015"/>
          </a:xfrm>
          <a:custGeom>
            <a:avLst/>
            <a:gdLst/>
            <a:ahLst/>
            <a:cxnLst/>
            <a:rect l="l" t="t" r="r" b="b"/>
            <a:pathLst>
              <a:path w="120000" h="120000" extrusionOk="0">
                <a:moveTo>
                  <a:pt x="0" y="0"/>
                </a:moveTo>
                <a:lnTo>
                  <a:pt x="120000" y="0"/>
                </a:lnTo>
                <a:lnTo>
                  <a:pt x="120000" y="120000"/>
                </a:lnTo>
                <a:lnTo>
                  <a:pt x="0" y="120000"/>
                </a:lnTo>
                <a:close/>
              </a:path>
            </a:pathLst>
          </a:custGeom>
          <a:solidFill>
            <a:schemeClr val="accent1">
              <a:lumMod val="50000"/>
            </a:schemeClr>
          </a:solidFill>
          <a:ln w="12700" cap="flat" cmpd="sng">
            <a:solidFill>
              <a:srgbClr val="E25B0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a:ea typeface="+mn-ea"/>
                <a:cs typeface="+mn-cs"/>
                <a:sym typeface="Century Gothic"/>
              </a:rPr>
              <a:t>5</a:t>
            </a:r>
            <a:endParaRPr kumimoji="0" sz="2000" b="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sp>
        <p:nvSpPr>
          <p:cNvPr id="31" name="TextBox 30"/>
          <p:cNvSpPr txBox="1"/>
          <p:nvPr/>
        </p:nvSpPr>
        <p:spPr>
          <a:xfrm>
            <a:off x="1647891" y="1569675"/>
            <a:ext cx="8488908" cy="461665"/>
          </a:xfrm>
          <a:prstGeom prst="rect">
            <a:avLst/>
          </a:prstGeom>
          <a:solidFill>
            <a:schemeClr val="accent2">
              <a:lumMod val="20000"/>
              <a:lumOff val="8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B9BD5">
                    <a:lumMod val="50000"/>
                  </a:srgbClr>
                </a:solidFill>
                <a:effectLst/>
                <a:uLnTx/>
                <a:uFillTx/>
                <a:latin typeface="Century Gothic"/>
                <a:ea typeface="+mn-ea"/>
                <a:cs typeface="+mn-cs"/>
              </a:rPr>
              <a:t>Green is quite a pretty colour.</a:t>
            </a:r>
          </a:p>
        </p:txBody>
      </p:sp>
      <p:sp>
        <p:nvSpPr>
          <p:cNvPr id="33" name="TextBox 32"/>
          <p:cNvSpPr txBox="1"/>
          <p:nvPr/>
        </p:nvSpPr>
        <p:spPr>
          <a:xfrm>
            <a:off x="1647893" y="2525167"/>
            <a:ext cx="8488909" cy="461665"/>
          </a:xfrm>
          <a:prstGeom prst="rect">
            <a:avLst/>
          </a:prstGeom>
          <a:solidFill>
            <a:schemeClr val="accent2">
              <a:lumMod val="20000"/>
              <a:lumOff val="8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B9BD5">
                    <a:lumMod val="50000"/>
                  </a:srgbClr>
                </a:solidFill>
                <a:effectLst/>
                <a:uLnTx/>
                <a:uFillTx/>
                <a:latin typeface="Century Gothic"/>
                <a:ea typeface="+mn-ea"/>
                <a:cs typeface="+mn-cs"/>
              </a:rPr>
              <a:t>It’s true, my grandma isn’t young!</a:t>
            </a:r>
          </a:p>
        </p:txBody>
      </p:sp>
      <p:sp>
        <p:nvSpPr>
          <p:cNvPr id="34" name="TextBox 33"/>
          <p:cNvSpPr txBox="1"/>
          <p:nvPr/>
        </p:nvSpPr>
        <p:spPr>
          <a:xfrm>
            <a:off x="1647891" y="3516758"/>
            <a:ext cx="8488910" cy="461665"/>
          </a:xfrm>
          <a:prstGeom prst="rect">
            <a:avLst/>
          </a:prstGeom>
          <a:solidFill>
            <a:schemeClr val="accent2">
              <a:lumMod val="20000"/>
              <a:lumOff val="8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B9BD5">
                    <a:lumMod val="50000"/>
                  </a:srgbClr>
                </a:solidFill>
                <a:effectLst/>
                <a:uLnTx/>
                <a:uFillTx/>
                <a:latin typeface="Century Gothic"/>
                <a:ea typeface="+mn-ea"/>
                <a:cs typeface="+mn-cs"/>
              </a:rPr>
              <a:t>We celebrate the anniversary in Barcelona.</a:t>
            </a:r>
          </a:p>
        </p:txBody>
      </p:sp>
      <p:sp>
        <p:nvSpPr>
          <p:cNvPr id="35" name="TextBox 34"/>
          <p:cNvSpPr txBox="1"/>
          <p:nvPr/>
        </p:nvSpPr>
        <p:spPr>
          <a:xfrm>
            <a:off x="1647893" y="4484565"/>
            <a:ext cx="8488910" cy="461665"/>
          </a:xfrm>
          <a:prstGeom prst="rect">
            <a:avLst/>
          </a:prstGeom>
          <a:solidFill>
            <a:schemeClr val="accent2">
              <a:lumMod val="20000"/>
              <a:lumOff val="8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B9BD5">
                    <a:lumMod val="50000"/>
                  </a:srgbClr>
                </a:solidFill>
                <a:effectLst/>
                <a:uLnTx/>
                <a:uFillTx/>
                <a:latin typeface="Century Gothic"/>
                <a:ea typeface="+mn-ea"/>
                <a:cs typeface="+mn-cs"/>
              </a:rPr>
              <a:t>Living in Valencia in summer must be excellent!</a:t>
            </a:r>
          </a:p>
        </p:txBody>
      </p:sp>
      <p:sp>
        <p:nvSpPr>
          <p:cNvPr id="36" name="TextBox 35"/>
          <p:cNvSpPr txBox="1"/>
          <p:nvPr/>
        </p:nvSpPr>
        <p:spPr>
          <a:xfrm>
            <a:off x="1647891" y="5445623"/>
            <a:ext cx="8488911" cy="461665"/>
          </a:xfrm>
          <a:prstGeom prst="rect">
            <a:avLst/>
          </a:prstGeom>
          <a:solidFill>
            <a:schemeClr val="accent2">
              <a:lumMod val="20000"/>
              <a:lumOff val="8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B9BD5">
                    <a:lumMod val="50000"/>
                  </a:srgbClr>
                </a:solidFill>
                <a:effectLst/>
                <a:uLnTx/>
                <a:uFillTx/>
                <a:latin typeface="Century Gothic"/>
                <a:ea typeface="+mn-ea"/>
                <a:cs typeface="+mn-cs"/>
              </a:rPr>
              <a:t>Seeing green cats in Benidorm is not normal!</a:t>
            </a:r>
          </a:p>
        </p:txBody>
      </p:sp>
      <p:sp>
        <p:nvSpPr>
          <p:cNvPr id="39" name="Title 9"/>
          <p:cNvSpPr txBox="1">
            <a:spLocks/>
          </p:cNvSpPr>
          <p:nvPr/>
        </p:nvSpPr>
        <p:spPr>
          <a:xfrm>
            <a:off x="496955" y="241412"/>
            <a:ext cx="10515600" cy="517381"/>
          </a:xfrm>
          <a:prstGeom prst="rect">
            <a:avLst/>
          </a:prstGeom>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j-ea"/>
                <a:cs typeface="+mj-cs"/>
              </a:rPr>
              <a:t>Escucha. </a:t>
            </a:r>
            <a:r>
              <a:rPr kumimoji="0" lang="en-GB" sz="36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j-ea"/>
                <a:cs typeface="+mj-cs"/>
              </a:rPr>
              <a:t>Completa</a:t>
            </a:r>
            <a:r>
              <a:rPr kumimoji="0" lang="en-GB" sz="3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j-ea"/>
                <a:cs typeface="+mj-cs"/>
              </a:rPr>
              <a:t> las palabras con ‘v’ o ‘b’.</a:t>
            </a:r>
          </a:p>
        </p:txBody>
      </p:sp>
      <p:grpSp>
        <p:nvGrpSpPr>
          <p:cNvPr id="17" name="Group 16"/>
          <p:cNvGrpSpPr/>
          <p:nvPr/>
        </p:nvGrpSpPr>
        <p:grpSpPr>
          <a:xfrm>
            <a:off x="1799338" y="1052946"/>
            <a:ext cx="237477" cy="486895"/>
            <a:chOff x="1799338" y="1052946"/>
            <a:chExt cx="237477" cy="486895"/>
          </a:xfrm>
        </p:grpSpPr>
        <p:sp>
          <p:nvSpPr>
            <p:cNvPr id="5" name="Rectangle 4"/>
            <p:cNvSpPr/>
            <p:nvPr/>
          </p:nvSpPr>
          <p:spPr>
            <a:xfrm>
              <a:off x="1799338" y="1052946"/>
              <a:ext cx="237477" cy="4868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sng" strike="noStrike" kern="1200" cap="none" spc="0" normalizeH="0" baseline="0" noProof="0" dirty="0">
                <a:ln>
                  <a:noFill/>
                </a:ln>
                <a:solidFill>
                  <a:prstClr val="white"/>
                </a:solidFill>
                <a:effectLst/>
                <a:uLnTx/>
                <a:uFillTx/>
                <a:latin typeface="Century Gothic"/>
                <a:ea typeface="+mn-ea"/>
                <a:cs typeface="+mn-cs"/>
              </a:endParaRPr>
            </a:p>
          </p:txBody>
        </p:sp>
        <p:sp>
          <p:nvSpPr>
            <p:cNvPr id="10" name="Rectangle 9"/>
            <p:cNvSpPr/>
            <p:nvPr/>
          </p:nvSpPr>
          <p:spPr>
            <a:xfrm>
              <a:off x="1799338" y="1508003"/>
              <a:ext cx="237477" cy="216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grpSp>
      <p:grpSp>
        <p:nvGrpSpPr>
          <p:cNvPr id="40" name="Group 39"/>
          <p:cNvGrpSpPr/>
          <p:nvPr/>
        </p:nvGrpSpPr>
        <p:grpSpPr>
          <a:xfrm>
            <a:off x="5331425" y="1063133"/>
            <a:ext cx="255925" cy="486895"/>
            <a:chOff x="1799338" y="1052946"/>
            <a:chExt cx="237477" cy="486895"/>
          </a:xfrm>
        </p:grpSpPr>
        <p:sp>
          <p:nvSpPr>
            <p:cNvPr id="41" name="Rectangle 40"/>
            <p:cNvSpPr/>
            <p:nvPr/>
          </p:nvSpPr>
          <p:spPr>
            <a:xfrm>
              <a:off x="1799338" y="1052946"/>
              <a:ext cx="237477" cy="4868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sng" strike="noStrike" kern="1200" cap="none" spc="0" normalizeH="0" baseline="0" noProof="0" dirty="0">
                <a:ln>
                  <a:noFill/>
                </a:ln>
                <a:solidFill>
                  <a:prstClr val="white"/>
                </a:solidFill>
                <a:effectLst/>
                <a:uLnTx/>
                <a:uFillTx/>
                <a:latin typeface="Century Gothic"/>
                <a:ea typeface="+mn-ea"/>
                <a:cs typeface="+mn-cs"/>
              </a:endParaRPr>
            </a:p>
          </p:txBody>
        </p:sp>
        <p:sp>
          <p:nvSpPr>
            <p:cNvPr id="42" name="Rectangle 41"/>
            <p:cNvSpPr/>
            <p:nvPr/>
          </p:nvSpPr>
          <p:spPr>
            <a:xfrm>
              <a:off x="1799338" y="1508003"/>
              <a:ext cx="237477" cy="216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grpSp>
      <p:grpSp>
        <p:nvGrpSpPr>
          <p:cNvPr id="43" name="Group 42"/>
          <p:cNvGrpSpPr/>
          <p:nvPr/>
        </p:nvGrpSpPr>
        <p:grpSpPr>
          <a:xfrm>
            <a:off x="7200304" y="1052116"/>
            <a:ext cx="255925" cy="486895"/>
            <a:chOff x="1799338" y="1052946"/>
            <a:chExt cx="237477" cy="486895"/>
          </a:xfrm>
        </p:grpSpPr>
        <p:sp>
          <p:nvSpPr>
            <p:cNvPr id="44" name="Rectangle 43"/>
            <p:cNvSpPr/>
            <p:nvPr/>
          </p:nvSpPr>
          <p:spPr>
            <a:xfrm>
              <a:off x="1799338" y="1052946"/>
              <a:ext cx="237477" cy="4868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sng" strike="noStrike" kern="1200" cap="none" spc="0" normalizeH="0" baseline="0" noProof="0" dirty="0">
                <a:ln>
                  <a:noFill/>
                </a:ln>
                <a:solidFill>
                  <a:prstClr val="white"/>
                </a:solidFill>
                <a:effectLst/>
                <a:uLnTx/>
                <a:uFillTx/>
                <a:latin typeface="Century Gothic"/>
                <a:ea typeface="+mn-ea"/>
                <a:cs typeface="+mn-cs"/>
              </a:endParaRPr>
            </a:p>
          </p:txBody>
        </p:sp>
        <p:sp>
          <p:nvSpPr>
            <p:cNvPr id="45" name="Rectangle 44"/>
            <p:cNvSpPr/>
            <p:nvPr/>
          </p:nvSpPr>
          <p:spPr>
            <a:xfrm>
              <a:off x="1799338" y="1508003"/>
              <a:ext cx="237477" cy="216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grpSp>
      <p:grpSp>
        <p:nvGrpSpPr>
          <p:cNvPr id="46" name="Group 45"/>
          <p:cNvGrpSpPr/>
          <p:nvPr/>
        </p:nvGrpSpPr>
        <p:grpSpPr>
          <a:xfrm>
            <a:off x="1869009" y="2018976"/>
            <a:ext cx="237477" cy="486895"/>
            <a:chOff x="1799338" y="1052946"/>
            <a:chExt cx="237477" cy="486895"/>
          </a:xfrm>
        </p:grpSpPr>
        <p:sp>
          <p:nvSpPr>
            <p:cNvPr id="47" name="Rectangle 46"/>
            <p:cNvSpPr/>
            <p:nvPr/>
          </p:nvSpPr>
          <p:spPr>
            <a:xfrm>
              <a:off x="1799338" y="1052946"/>
              <a:ext cx="237477" cy="4868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sng" strike="noStrike" kern="1200" cap="none" spc="0" normalizeH="0" baseline="0" noProof="0" dirty="0">
                <a:ln>
                  <a:noFill/>
                </a:ln>
                <a:solidFill>
                  <a:prstClr val="white"/>
                </a:solidFill>
                <a:effectLst/>
                <a:uLnTx/>
                <a:uFillTx/>
                <a:latin typeface="Century Gothic"/>
                <a:ea typeface="+mn-ea"/>
                <a:cs typeface="+mn-cs"/>
              </a:endParaRPr>
            </a:p>
          </p:txBody>
        </p:sp>
        <p:sp>
          <p:nvSpPr>
            <p:cNvPr id="48" name="Rectangle 47"/>
            <p:cNvSpPr/>
            <p:nvPr/>
          </p:nvSpPr>
          <p:spPr>
            <a:xfrm>
              <a:off x="1799338" y="1508003"/>
              <a:ext cx="237477" cy="216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grpSp>
      <p:grpSp>
        <p:nvGrpSpPr>
          <p:cNvPr id="49" name="Group 48"/>
          <p:cNvGrpSpPr/>
          <p:nvPr/>
        </p:nvGrpSpPr>
        <p:grpSpPr>
          <a:xfrm>
            <a:off x="4500086" y="2017174"/>
            <a:ext cx="255925" cy="486895"/>
            <a:chOff x="1799338" y="1052946"/>
            <a:chExt cx="237477" cy="486895"/>
          </a:xfrm>
        </p:grpSpPr>
        <p:sp>
          <p:nvSpPr>
            <p:cNvPr id="50" name="Rectangle 49"/>
            <p:cNvSpPr/>
            <p:nvPr/>
          </p:nvSpPr>
          <p:spPr>
            <a:xfrm>
              <a:off x="1799338" y="1052946"/>
              <a:ext cx="237477" cy="4868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sng" strike="noStrike" kern="1200" cap="none" spc="0" normalizeH="0" baseline="0" noProof="0" dirty="0">
                <a:ln>
                  <a:noFill/>
                </a:ln>
                <a:solidFill>
                  <a:prstClr val="white"/>
                </a:solidFill>
                <a:effectLst/>
                <a:uLnTx/>
                <a:uFillTx/>
                <a:latin typeface="Century Gothic"/>
                <a:ea typeface="+mn-ea"/>
                <a:cs typeface="+mn-cs"/>
              </a:endParaRPr>
            </a:p>
          </p:txBody>
        </p:sp>
        <p:sp>
          <p:nvSpPr>
            <p:cNvPr id="51" name="Rectangle 50"/>
            <p:cNvSpPr/>
            <p:nvPr/>
          </p:nvSpPr>
          <p:spPr>
            <a:xfrm>
              <a:off x="1799338" y="1508003"/>
              <a:ext cx="237477" cy="216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grpSp>
      <p:grpSp>
        <p:nvGrpSpPr>
          <p:cNvPr id="52" name="Group 51"/>
          <p:cNvGrpSpPr/>
          <p:nvPr/>
        </p:nvGrpSpPr>
        <p:grpSpPr>
          <a:xfrm>
            <a:off x="7247846" y="2017904"/>
            <a:ext cx="232402" cy="486895"/>
            <a:chOff x="1799338" y="1052946"/>
            <a:chExt cx="237477" cy="486895"/>
          </a:xfrm>
        </p:grpSpPr>
        <p:sp>
          <p:nvSpPr>
            <p:cNvPr id="53" name="Rectangle 52"/>
            <p:cNvSpPr/>
            <p:nvPr/>
          </p:nvSpPr>
          <p:spPr>
            <a:xfrm>
              <a:off x="1799338" y="1052946"/>
              <a:ext cx="237477" cy="4868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sng" strike="noStrike" kern="1200" cap="none" spc="0" normalizeH="0" baseline="0" noProof="0" dirty="0">
                <a:ln>
                  <a:noFill/>
                </a:ln>
                <a:solidFill>
                  <a:prstClr val="white"/>
                </a:solidFill>
                <a:effectLst/>
                <a:uLnTx/>
                <a:uFillTx/>
                <a:latin typeface="Century Gothic"/>
                <a:ea typeface="+mn-ea"/>
                <a:cs typeface="+mn-cs"/>
              </a:endParaRPr>
            </a:p>
          </p:txBody>
        </p:sp>
        <p:sp>
          <p:nvSpPr>
            <p:cNvPr id="54" name="Rectangle 53"/>
            <p:cNvSpPr/>
            <p:nvPr/>
          </p:nvSpPr>
          <p:spPr>
            <a:xfrm>
              <a:off x="1799338" y="1508003"/>
              <a:ext cx="237477" cy="216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grpSp>
      <p:grpSp>
        <p:nvGrpSpPr>
          <p:cNvPr id="55" name="Group 54"/>
          <p:cNvGrpSpPr/>
          <p:nvPr/>
        </p:nvGrpSpPr>
        <p:grpSpPr>
          <a:xfrm>
            <a:off x="2345222" y="2999330"/>
            <a:ext cx="255925" cy="486895"/>
            <a:chOff x="1799338" y="1052946"/>
            <a:chExt cx="237477" cy="486895"/>
          </a:xfrm>
        </p:grpSpPr>
        <p:sp>
          <p:nvSpPr>
            <p:cNvPr id="56" name="Rectangle 55"/>
            <p:cNvSpPr/>
            <p:nvPr/>
          </p:nvSpPr>
          <p:spPr>
            <a:xfrm>
              <a:off x="1799338" y="1052946"/>
              <a:ext cx="237477" cy="4868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sng" strike="noStrike" kern="1200" cap="none" spc="0" normalizeH="0" baseline="0" noProof="0" dirty="0">
                <a:ln>
                  <a:noFill/>
                </a:ln>
                <a:solidFill>
                  <a:prstClr val="white"/>
                </a:solidFill>
                <a:effectLst/>
                <a:uLnTx/>
                <a:uFillTx/>
                <a:latin typeface="Century Gothic"/>
                <a:ea typeface="+mn-ea"/>
                <a:cs typeface="+mn-cs"/>
              </a:endParaRPr>
            </a:p>
          </p:txBody>
        </p:sp>
        <p:sp>
          <p:nvSpPr>
            <p:cNvPr id="57" name="Rectangle 56"/>
            <p:cNvSpPr/>
            <p:nvPr/>
          </p:nvSpPr>
          <p:spPr>
            <a:xfrm>
              <a:off x="1799338" y="1508003"/>
              <a:ext cx="237477" cy="216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grpSp>
      <p:grpSp>
        <p:nvGrpSpPr>
          <p:cNvPr id="58" name="Group 57"/>
          <p:cNvGrpSpPr/>
          <p:nvPr/>
        </p:nvGrpSpPr>
        <p:grpSpPr>
          <a:xfrm>
            <a:off x="4960829" y="2999725"/>
            <a:ext cx="255925" cy="486895"/>
            <a:chOff x="1799338" y="1052946"/>
            <a:chExt cx="237477" cy="486895"/>
          </a:xfrm>
        </p:grpSpPr>
        <p:sp>
          <p:nvSpPr>
            <p:cNvPr id="59" name="Rectangle 58"/>
            <p:cNvSpPr/>
            <p:nvPr/>
          </p:nvSpPr>
          <p:spPr>
            <a:xfrm>
              <a:off x="1799338" y="1052946"/>
              <a:ext cx="237477" cy="4868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sng" strike="noStrike" kern="1200" cap="none" spc="0" normalizeH="0" baseline="0" noProof="0" dirty="0">
                <a:ln>
                  <a:noFill/>
                </a:ln>
                <a:solidFill>
                  <a:prstClr val="white"/>
                </a:solidFill>
                <a:effectLst/>
                <a:uLnTx/>
                <a:uFillTx/>
                <a:latin typeface="Century Gothic"/>
                <a:ea typeface="+mn-ea"/>
                <a:cs typeface="+mn-cs"/>
              </a:endParaRPr>
            </a:p>
          </p:txBody>
        </p:sp>
        <p:sp>
          <p:nvSpPr>
            <p:cNvPr id="60" name="Rectangle 59"/>
            <p:cNvSpPr/>
            <p:nvPr/>
          </p:nvSpPr>
          <p:spPr>
            <a:xfrm>
              <a:off x="1799338" y="1508003"/>
              <a:ext cx="237477" cy="216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grpSp>
      <p:grpSp>
        <p:nvGrpSpPr>
          <p:cNvPr id="61" name="Group 60"/>
          <p:cNvGrpSpPr/>
          <p:nvPr/>
        </p:nvGrpSpPr>
        <p:grpSpPr>
          <a:xfrm>
            <a:off x="7224323" y="2999329"/>
            <a:ext cx="255925" cy="486895"/>
            <a:chOff x="1799338" y="1052946"/>
            <a:chExt cx="237477" cy="486895"/>
          </a:xfrm>
        </p:grpSpPr>
        <p:sp>
          <p:nvSpPr>
            <p:cNvPr id="62" name="Rectangle 61"/>
            <p:cNvSpPr/>
            <p:nvPr/>
          </p:nvSpPr>
          <p:spPr>
            <a:xfrm>
              <a:off x="1799338" y="1052946"/>
              <a:ext cx="237477" cy="4868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sng" strike="noStrike" kern="1200" cap="none" spc="0" normalizeH="0" baseline="0" noProof="0" dirty="0">
                <a:ln>
                  <a:noFill/>
                </a:ln>
                <a:solidFill>
                  <a:prstClr val="white"/>
                </a:solidFill>
                <a:effectLst/>
                <a:uLnTx/>
                <a:uFillTx/>
                <a:latin typeface="Century Gothic"/>
                <a:ea typeface="+mn-ea"/>
                <a:cs typeface="+mn-cs"/>
              </a:endParaRPr>
            </a:p>
          </p:txBody>
        </p:sp>
        <p:sp>
          <p:nvSpPr>
            <p:cNvPr id="63" name="Rectangle 62"/>
            <p:cNvSpPr/>
            <p:nvPr/>
          </p:nvSpPr>
          <p:spPr>
            <a:xfrm>
              <a:off x="1799338" y="1508003"/>
              <a:ext cx="237477" cy="216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grpSp>
      <p:grpSp>
        <p:nvGrpSpPr>
          <p:cNvPr id="64" name="Group 63"/>
          <p:cNvGrpSpPr/>
          <p:nvPr/>
        </p:nvGrpSpPr>
        <p:grpSpPr>
          <a:xfrm>
            <a:off x="1495168" y="3978508"/>
            <a:ext cx="275531" cy="486895"/>
            <a:chOff x="1799338" y="1052946"/>
            <a:chExt cx="237477" cy="486895"/>
          </a:xfrm>
        </p:grpSpPr>
        <p:sp>
          <p:nvSpPr>
            <p:cNvPr id="65" name="Rectangle 64"/>
            <p:cNvSpPr/>
            <p:nvPr/>
          </p:nvSpPr>
          <p:spPr>
            <a:xfrm>
              <a:off x="1799338" y="1052946"/>
              <a:ext cx="237477" cy="4868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sng" strike="noStrike" kern="1200" cap="none" spc="0" normalizeH="0" baseline="0" noProof="0" dirty="0">
                <a:ln>
                  <a:noFill/>
                </a:ln>
                <a:solidFill>
                  <a:prstClr val="white"/>
                </a:solidFill>
                <a:effectLst/>
                <a:uLnTx/>
                <a:uFillTx/>
                <a:latin typeface="Century Gothic"/>
                <a:ea typeface="+mn-ea"/>
                <a:cs typeface="+mn-cs"/>
              </a:endParaRPr>
            </a:p>
          </p:txBody>
        </p:sp>
        <p:sp>
          <p:nvSpPr>
            <p:cNvPr id="66" name="Rectangle 65"/>
            <p:cNvSpPr/>
            <p:nvPr/>
          </p:nvSpPr>
          <p:spPr>
            <a:xfrm>
              <a:off x="1799338" y="1508003"/>
              <a:ext cx="237477" cy="144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grpSp>
      <p:grpSp>
        <p:nvGrpSpPr>
          <p:cNvPr id="67" name="Group 66"/>
          <p:cNvGrpSpPr/>
          <p:nvPr/>
        </p:nvGrpSpPr>
        <p:grpSpPr>
          <a:xfrm>
            <a:off x="1858376" y="3977456"/>
            <a:ext cx="225091" cy="486895"/>
            <a:chOff x="1799338" y="1052946"/>
            <a:chExt cx="237477" cy="486895"/>
          </a:xfrm>
        </p:grpSpPr>
        <p:sp>
          <p:nvSpPr>
            <p:cNvPr id="68" name="Rectangle 67"/>
            <p:cNvSpPr/>
            <p:nvPr/>
          </p:nvSpPr>
          <p:spPr>
            <a:xfrm>
              <a:off x="1799338" y="1052946"/>
              <a:ext cx="237477" cy="4868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sng" strike="noStrike" kern="1200" cap="none" spc="0" normalizeH="0" baseline="0" noProof="0" dirty="0">
                <a:ln>
                  <a:noFill/>
                </a:ln>
                <a:solidFill>
                  <a:prstClr val="white"/>
                </a:solidFill>
                <a:effectLst/>
                <a:uLnTx/>
                <a:uFillTx/>
                <a:latin typeface="Century Gothic"/>
                <a:ea typeface="+mn-ea"/>
                <a:cs typeface="+mn-cs"/>
              </a:endParaRPr>
            </a:p>
          </p:txBody>
        </p:sp>
        <p:sp>
          <p:nvSpPr>
            <p:cNvPr id="69" name="Rectangle 68"/>
            <p:cNvSpPr/>
            <p:nvPr/>
          </p:nvSpPr>
          <p:spPr>
            <a:xfrm>
              <a:off x="1799338" y="1508003"/>
              <a:ext cx="237477" cy="18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grpSp>
      <p:grpSp>
        <p:nvGrpSpPr>
          <p:cNvPr id="70" name="Group 69"/>
          <p:cNvGrpSpPr/>
          <p:nvPr/>
        </p:nvGrpSpPr>
        <p:grpSpPr>
          <a:xfrm>
            <a:off x="3029052" y="3975924"/>
            <a:ext cx="255925" cy="486895"/>
            <a:chOff x="1799338" y="1052946"/>
            <a:chExt cx="237477" cy="486895"/>
          </a:xfrm>
        </p:grpSpPr>
        <p:sp>
          <p:nvSpPr>
            <p:cNvPr id="71" name="Rectangle 70"/>
            <p:cNvSpPr/>
            <p:nvPr/>
          </p:nvSpPr>
          <p:spPr>
            <a:xfrm>
              <a:off x="1799338" y="1052946"/>
              <a:ext cx="237477" cy="4868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sng" strike="noStrike" kern="1200" cap="none" spc="0" normalizeH="0" baseline="0" noProof="0" dirty="0">
                <a:ln>
                  <a:noFill/>
                </a:ln>
                <a:solidFill>
                  <a:prstClr val="white"/>
                </a:solidFill>
                <a:effectLst/>
                <a:uLnTx/>
                <a:uFillTx/>
                <a:latin typeface="Century Gothic"/>
                <a:ea typeface="+mn-ea"/>
                <a:cs typeface="+mn-cs"/>
              </a:endParaRPr>
            </a:p>
          </p:txBody>
        </p:sp>
        <p:sp>
          <p:nvSpPr>
            <p:cNvPr id="72" name="Rectangle 71"/>
            <p:cNvSpPr/>
            <p:nvPr/>
          </p:nvSpPr>
          <p:spPr>
            <a:xfrm>
              <a:off x="1799338" y="1508003"/>
              <a:ext cx="237477" cy="18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grpSp>
      <p:grpSp>
        <p:nvGrpSpPr>
          <p:cNvPr id="73" name="Group 72"/>
          <p:cNvGrpSpPr/>
          <p:nvPr/>
        </p:nvGrpSpPr>
        <p:grpSpPr>
          <a:xfrm>
            <a:off x="5509463" y="3982521"/>
            <a:ext cx="255925" cy="486895"/>
            <a:chOff x="1799338" y="1052946"/>
            <a:chExt cx="237477" cy="486895"/>
          </a:xfrm>
        </p:grpSpPr>
        <p:sp>
          <p:nvSpPr>
            <p:cNvPr id="74" name="Rectangle 73"/>
            <p:cNvSpPr/>
            <p:nvPr/>
          </p:nvSpPr>
          <p:spPr>
            <a:xfrm>
              <a:off x="1799338" y="1052946"/>
              <a:ext cx="237477" cy="4868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sng" strike="noStrike" kern="1200" cap="none" spc="0" normalizeH="0" baseline="0" noProof="0" dirty="0">
                <a:ln>
                  <a:noFill/>
                </a:ln>
                <a:solidFill>
                  <a:prstClr val="white"/>
                </a:solidFill>
                <a:effectLst/>
                <a:uLnTx/>
                <a:uFillTx/>
                <a:latin typeface="Century Gothic"/>
                <a:ea typeface="+mn-ea"/>
                <a:cs typeface="+mn-cs"/>
              </a:endParaRPr>
            </a:p>
          </p:txBody>
        </p:sp>
        <p:sp>
          <p:nvSpPr>
            <p:cNvPr id="75" name="Rectangle 74"/>
            <p:cNvSpPr/>
            <p:nvPr/>
          </p:nvSpPr>
          <p:spPr>
            <a:xfrm>
              <a:off x="1799338" y="1508003"/>
              <a:ext cx="237477" cy="216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grpSp>
      <p:grpSp>
        <p:nvGrpSpPr>
          <p:cNvPr id="76" name="Group 75"/>
          <p:cNvGrpSpPr/>
          <p:nvPr/>
        </p:nvGrpSpPr>
        <p:grpSpPr>
          <a:xfrm>
            <a:off x="7581729" y="3982444"/>
            <a:ext cx="255925" cy="486895"/>
            <a:chOff x="1799338" y="1052946"/>
            <a:chExt cx="237477" cy="486895"/>
          </a:xfrm>
        </p:grpSpPr>
        <p:sp>
          <p:nvSpPr>
            <p:cNvPr id="77" name="Rectangle 76"/>
            <p:cNvSpPr/>
            <p:nvPr/>
          </p:nvSpPr>
          <p:spPr>
            <a:xfrm>
              <a:off x="1799338" y="1052946"/>
              <a:ext cx="237477" cy="4868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sng" strike="noStrike" kern="1200" cap="none" spc="0" normalizeH="0" baseline="0" noProof="0" dirty="0">
                <a:ln>
                  <a:noFill/>
                </a:ln>
                <a:solidFill>
                  <a:prstClr val="white"/>
                </a:solidFill>
                <a:effectLst/>
                <a:uLnTx/>
                <a:uFillTx/>
                <a:latin typeface="Century Gothic"/>
                <a:ea typeface="+mn-ea"/>
                <a:cs typeface="+mn-cs"/>
              </a:endParaRPr>
            </a:p>
          </p:txBody>
        </p:sp>
        <p:sp>
          <p:nvSpPr>
            <p:cNvPr id="78" name="Rectangle 77"/>
            <p:cNvSpPr/>
            <p:nvPr/>
          </p:nvSpPr>
          <p:spPr>
            <a:xfrm>
              <a:off x="1799338" y="1508003"/>
              <a:ext cx="237477" cy="216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grpSp>
      <p:grpSp>
        <p:nvGrpSpPr>
          <p:cNvPr id="79" name="Group 78"/>
          <p:cNvGrpSpPr/>
          <p:nvPr/>
        </p:nvGrpSpPr>
        <p:grpSpPr>
          <a:xfrm>
            <a:off x="1375719" y="4951948"/>
            <a:ext cx="306279" cy="486895"/>
            <a:chOff x="1799338" y="1052946"/>
            <a:chExt cx="237477" cy="486895"/>
          </a:xfrm>
        </p:grpSpPr>
        <p:sp>
          <p:nvSpPr>
            <p:cNvPr id="80" name="Rectangle 79"/>
            <p:cNvSpPr/>
            <p:nvPr/>
          </p:nvSpPr>
          <p:spPr>
            <a:xfrm>
              <a:off x="1799338" y="1052946"/>
              <a:ext cx="237477" cy="4868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sng" strike="noStrike" kern="1200" cap="none" spc="0" normalizeH="0" baseline="0" noProof="0" dirty="0">
                <a:ln>
                  <a:noFill/>
                </a:ln>
                <a:solidFill>
                  <a:prstClr val="white"/>
                </a:solidFill>
                <a:effectLst/>
                <a:uLnTx/>
                <a:uFillTx/>
                <a:latin typeface="Century Gothic"/>
                <a:ea typeface="+mn-ea"/>
                <a:cs typeface="+mn-cs"/>
              </a:endParaRPr>
            </a:p>
          </p:txBody>
        </p:sp>
        <p:sp>
          <p:nvSpPr>
            <p:cNvPr id="81" name="Rectangle 80"/>
            <p:cNvSpPr/>
            <p:nvPr/>
          </p:nvSpPr>
          <p:spPr>
            <a:xfrm>
              <a:off x="1799338" y="1508003"/>
              <a:ext cx="237477" cy="216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grpSp>
      <p:grpSp>
        <p:nvGrpSpPr>
          <p:cNvPr id="82" name="Group 81"/>
          <p:cNvGrpSpPr/>
          <p:nvPr/>
        </p:nvGrpSpPr>
        <p:grpSpPr>
          <a:xfrm>
            <a:off x="3389646" y="4951948"/>
            <a:ext cx="255925" cy="486895"/>
            <a:chOff x="1799338" y="1052946"/>
            <a:chExt cx="237477" cy="486895"/>
          </a:xfrm>
        </p:grpSpPr>
        <p:sp>
          <p:nvSpPr>
            <p:cNvPr id="83" name="Rectangle 82"/>
            <p:cNvSpPr/>
            <p:nvPr/>
          </p:nvSpPr>
          <p:spPr>
            <a:xfrm>
              <a:off x="1799338" y="1052946"/>
              <a:ext cx="237477" cy="4868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sng" strike="noStrike" kern="1200" cap="none" spc="0" normalizeH="0" baseline="0" noProof="0" dirty="0">
                <a:ln>
                  <a:noFill/>
                </a:ln>
                <a:solidFill>
                  <a:prstClr val="white"/>
                </a:solidFill>
                <a:effectLst/>
                <a:uLnTx/>
                <a:uFillTx/>
                <a:latin typeface="Century Gothic"/>
                <a:ea typeface="+mn-ea"/>
                <a:cs typeface="+mn-cs"/>
              </a:endParaRPr>
            </a:p>
          </p:txBody>
        </p:sp>
        <p:sp>
          <p:nvSpPr>
            <p:cNvPr id="84" name="Rectangle 83"/>
            <p:cNvSpPr/>
            <p:nvPr/>
          </p:nvSpPr>
          <p:spPr>
            <a:xfrm>
              <a:off x="1799338" y="1508003"/>
              <a:ext cx="237477" cy="216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grpSp>
      <p:grpSp>
        <p:nvGrpSpPr>
          <p:cNvPr id="85" name="Group 84"/>
          <p:cNvGrpSpPr/>
          <p:nvPr/>
        </p:nvGrpSpPr>
        <p:grpSpPr>
          <a:xfrm>
            <a:off x="5436438" y="4961379"/>
            <a:ext cx="255925" cy="486895"/>
            <a:chOff x="1799338" y="1052946"/>
            <a:chExt cx="237477" cy="486895"/>
          </a:xfrm>
        </p:grpSpPr>
        <p:sp>
          <p:nvSpPr>
            <p:cNvPr id="86" name="Rectangle 85"/>
            <p:cNvSpPr/>
            <p:nvPr/>
          </p:nvSpPr>
          <p:spPr>
            <a:xfrm>
              <a:off x="1799338" y="1052946"/>
              <a:ext cx="237477" cy="4868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sng" strike="noStrike" kern="1200" cap="none" spc="0" normalizeH="0" baseline="0" noProof="0" dirty="0">
                <a:ln>
                  <a:noFill/>
                </a:ln>
                <a:solidFill>
                  <a:prstClr val="white"/>
                </a:solidFill>
                <a:effectLst/>
                <a:uLnTx/>
                <a:uFillTx/>
                <a:latin typeface="Century Gothic"/>
                <a:ea typeface="+mn-ea"/>
                <a:cs typeface="+mn-cs"/>
              </a:endParaRPr>
            </a:p>
          </p:txBody>
        </p:sp>
        <p:sp>
          <p:nvSpPr>
            <p:cNvPr id="87" name="Rectangle 86"/>
            <p:cNvSpPr/>
            <p:nvPr/>
          </p:nvSpPr>
          <p:spPr>
            <a:xfrm>
              <a:off x="1799338" y="1508003"/>
              <a:ext cx="237477" cy="216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grpSp>
      <p:sp>
        <p:nvSpPr>
          <p:cNvPr id="88" name="Rounded Rectangle 11">
            <a:extLst>
              <a:ext uri="{FF2B5EF4-FFF2-40B4-BE49-F238E27FC236}">
                <a16:creationId xmlns:a16="http://schemas.microsoft.com/office/drawing/2014/main" id="{A316DD52-7894-4A75-969C-CA0645DA2978}"/>
              </a:ext>
            </a:extLst>
          </p:cNvPr>
          <p:cNvSpPr/>
          <p:nvPr/>
        </p:nvSpPr>
        <p:spPr>
          <a:xfrm>
            <a:off x="10528300" y="258166"/>
            <a:ext cx="13998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escuchar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019344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7"/>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40"/>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43"/>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46"/>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0"/>
                                          </p:stCondLst>
                                        </p:cTn>
                                        <p:tgtEl>
                                          <p:spTgt spid="49"/>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52"/>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nodeType="clickEffect">
                                  <p:stCondLst>
                                    <p:cond delay="0"/>
                                  </p:stCondLst>
                                  <p:childTnLst>
                                    <p:set>
                                      <p:cBhvr>
                                        <p:cTn id="30" dur="1" fill="hold">
                                          <p:stCondLst>
                                            <p:cond delay="0"/>
                                          </p:stCondLst>
                                        </p:cTn>
                                        <p:tgtEl>
                                          <p:spTgt spid="55"/>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nodeType="clickEffect">
                                  <p:stCondLst>
                                    <p:cond delay="0"/>
                                  </p:stCondLst>
                                  <p:childTnLst>
                                    <p:set>
                                      <p:cBhvr>
                                        <p:cTn id="34" dur="1" fill="hold">
                                          <p:stCondLst>
                                            <p:cond delay="0"/>
                                          </p:stCondLst>
                                        </p:cTn>
                                        <p:tgtEl>
                                          <p:spTgt spid="58"/>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nodeType="clickEffect">
                                  <p:stCondLst>
                                    <p:cond delay="0"/>
                                  </p:stCondLst>
                                  <p:childTnLst>
                                    <p:set>
                                      <p:cBhvr>
                                        <p:cTn id="38" dur="1" fill="hold">
                                          <p:stCondLst>
                                            <p:cond delay="0"/>
                                          </p:stCondLst>
                                        </p:cTn>
                                        <p:tgtEl>
                                          <p:spTgt spid="61"/>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nodeType="clickEffect">
                                  <p:stCondLst>
                                    <p:cond delay="0"/>
                                  </p:stCondLst>
                                  <p:childTnLst>
                                    <p:set>
                                      <p:cBhvr>
                                        <p:cTn id="42" dur="1" fill="hold">
                                          <p:stCondLst>
                                            <p:cond delay="0"/>
                                          </p:stCondLst>
                                        </p:cTn>
                                        <p:tgtEl>
                                          <p:spTgt spid="64"/>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nodeType="clickEffect">
                                  <p:stCondLst>
                                    <p:cond delay="0"/>
                                  </p:stCondLst>
                                  <p:childTnLst>
                                    <p:set>
                                      <p:cBhvr>
                                        <p:cTn id="46" dur="1" fill="hold">
                                          <p:stCondLst>
                                            <p:cond delay="0"/>
                                          </p:stCondLst>
                                        </p:cTn>
                                        <p:tgtEl>
                                          <p:spTgt spid="67"/>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nodeType="clickEffect">
                                  <p:stCondLst>
                                    <p:cond delay="0"/>
                                  </p:stCondLst>
                                  <p:childTnLst>
                                    <p:set>
                                      <p:cBhvr>
                                        <p:cTn id="50" dur="1" fill="hold">
                                          <p:stCondLst>
                                            <p:cond delay="0"/>
                                          </p:stCondLst>
                                        </p:cTn>
                                        <p:tgtEl>
                                          <p:spTgt spid="70"/>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nodeType="clickEffect">
                                  <p:stCondLst>
                                    <p:cond delay="0"/>
                                  </p:stCondLst>
                                  <p:childTnLst>
                                    <p:set>
                                      <p:cBhvr>
                                        <p:cTn id="54" dur="1" fill="hold">
                                          <p:stCondLst>
                                            <p:cond delay="0"/>
                                          </p:stCondLst>
                                        </p:cTn>
                                        <p:tgtEl>
                                          <p:spTgt spid="73"/>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nodeType="clickEffect">
                                  <p:stCondLst>
                                    <p:cond delay="0"/>
                                  </p:stCondLst>
                                  <p:childTnLst>
                                    <p:set>
                                      <p:cBhvr>
                                        <p:cTn id="58" dur="1" fill="hold">
                                          <p:stCondLst>
                                            <p:cond delay="0"/>
                                          </p:stCondLst>
                                        </p:cTn>
                                        <p:tgtEl>
                                          <p:spTgt spid="76"/>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nodeType="clickEffect">
                                  <p:stCondLst>
                                    <p:cond delay="0"/>
                                  </p:stCondLst>
                                  <p:childTnLst>
                                    <p:set>
                                      <p:cBhvr>
                                        <p:cTn id="62" dur="1" fill="hold">
                                          <p:stCondLst>
                                            <p:cond delay="0"/>
                                          </p:stCondLst>
                                        </p:cTn>
                                        <p:tgtEl>
                                          <p:spTgt spid="79"/>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nodeType="clickEffect">
                                  <p:stCondLst>
                                    <p:cond delay="0"/>
                                  </p:stCondLst>
                                  <p:childTnLst>
                                    <p:set>
                                      <p:cBhvr>
                                        <p:cTn id="66" dur="1" fill="hold">
                                          <p:stCondLst>
                                            <p:cond delay="0"/>
                                          </p:stCondLst>
                                        </p:cTn>
                                        <p:tgtEl>
                                          <p:spTgt spid="82"/>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 presetClass="exit" presetSubtype="0" fill="hold" nodeType="clickEffect">
                                  <p:stCondLst>
                                    <p:cond delay="0"/>
                                  </p:stCondLst>
                                  <p:childTnLst>
                                    <p:set>
                                      <p:cBhvr>
                                        <p:cTn id="70" dur="1" fill="hold">
                                          <p:stCondLst>
                                            <p:cond delay="0"/>
                                          </p:stCondLst>
                                        </p:cTn>
                                        <p:tgtEl>
                                          <p:spTgt spid="85"/>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31"/>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33"/>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34"/>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35"/>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3" grpId="0" animBg="1"/>
      <p:bldP spid="34" grpId="0" animBg="1"/>
      <p:bldP spid="35" grpId="0" animBg="1"/>
      <p:bldP spid="36"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Rectangle 38"/>
          <p:cNvSpPr/>
          <p:nvPr/>
        </p:nvSpPr>
        <p:spPr>
          <a:xfrm>
            <a:off x="1192157" y="691183"/>
            <a:ext cx="11300346" cy="5016758"/>
          </a:xfrm>
          <a:prstGeom prst="rect">
            <a:avLst/>
          </a:prstGeom>
        </p:spPr>
        <p:txBody>
          <a:bodyPr wrap="square">
            <a:spAutoFit/>
          </a:bodyPr>
          <a:lstStyle/>
          <a:p>
            <a:pPr marL="114300" marR="0" lvl="0" indent="0" algn="l" defTabSz="914400" rtl="0" eaLnBrk="1" fontAlgn="auto" latinLnBrk="0" hangingPunct="1">
              <a:lnSpc>
                <a:spcPct val="200000"/>
              </a:lnSpc>
              <a:spcBef>
                <a:spcPct val="0"/>
              </a:spcBef>
              <a:spcAft>
                <a:spcPts val="0"/>
              </a:spcAft>
              <a:buClr>
                <a:srgbClr val="1F3864"/>
              </a:buClr>
              <a:buSzPts val="1800"/>
              <a:buFontTx/>
              <a:buNone/>
              <a:tabLst/>
              <a:defRPr/>
            </a:pPr>
            <a:r>
              <a:rPr kumimoji="0" lang="es-ES_tradnl" altLang="en-US" sz="3200" b="0" i="0" u="none" strike="noStrike" kern="0" cap="none" spc="0" normalizeH="0" baseline="0" noProof="0" dirty="0">
                <a:ln>
                  <a:noFill/>
                </a:ln>
                <a:solidFill>
                  <a:srgbClr val="5B9BD5">
                    <a:lumMod val="50000"/>
                  </a:srgbClr>
                </a:solidFill>
                <a:effectLst/>
                <a:uLnTx/>
                <a:uFillTx/>
                <a:latin typeface="Century Gothic"/>
                <a:ea typeface="+mn-ea"/>
                <a:cs typeface="+mn-cs"/>
                <a:sym typeface="Century Gothic"/>
              </a:rPr>
              <a:t>El </a:t>
            </a:r>
            <a:r>
              <a:rPr kumimoji="0" lang="es-CO" altLang="en-US" sz="3200" b="1" i="0" u="none" strike="noStrike" kern="1200" cap="none" spc="0" normalizeH="0" baseline="0" noProof="0" dirty="0">
                <a:ln>
                  <a:noFill/>
                </a:ln>
                <a:solidFill>
                  <a:srgbClr val="E25B00"/>
                </a:solidFill>
                <a:effectLst/>
                <a:uLnTx/>
                <a:uFillTx/>
                <a:latin typeface="Century Gothic"/>
                <a:ea typeface="+mn-ea"/>
                <a:cs typeface="Calibri" panose="020F0502020204030204" pitchFamily="34" charset="0"/>
                <a:sym typeface="Century Gothic"/>
              </a:rPr>
              <a:t>v</a:t>
            </a:r>
            <a:r>
              <a:rPr kumimoji="0" lang="es-ES_tradnl" altLang="en-US" sz="3200" b="1" i="0" u="none" strike="noStrike" kern="0" cap="none" spc="0" normalizeH="0" baseline="0" noProof="0" dirty="0" err="1">
                <a:ln>
                  <a:noFill/>
                </a:ln>
                <a:solidFill>
                  <a:srgbClr val="5B9BD5">
                    <a:lumMod val="50000"/>
                  </a:srgbClr>
                </a:solidFill>
                <a:effectLst/>
                <a:uLnTx/>
                <a:uFillTx/>
                <a:latin typeface="Century Gothic"/>
                <a:ea typeface="+mn-ea"/>
                <a:cs typeface="+mn-cs"/>
                <a:sym typeface="Century Gothic"/>
              </a:rPr>
              <a:t>erde</a:t>
            </a:r>
            <a:r>
              <a:rPr kumimoji="0" lang="es-ES_tradnl" altLang="en-US" sz="3200" b="0" i="0" u="none" strike="noStrike" kern="0" cap="none" spc="0" normalizeH="0" baseline="0" noProof="0" dirty="0">
                <a:ln>
                  <a:noFill/>
                </a:ln>
                <a:solidFill>
                  <a:srgbClr val="5B9BD5">
                    <a:lumMod val="50000"/>
                  </a:srgbClr>
                </a:solidFill>
                <a:effectLst/>
                <a:uLnTx/>
                <a:uFillTx/>
                <a:latin typeface="Century Gothic"/>
                <a:ea typeface="+mn-ea"/>
                <a:cs typeface="+mn-cs"/>
                <a:sym typeface="Century Gothic"/>
              </a:rPr>
              <a:t> es un color </a:t>
            </a:r>
            <a:r>
              <a:rPr kumimoji="0" lang="es-CO" altLang="en-US" sz="3200" b="1" i="0" u="none" strike="noStrike" kern="1200" cap="none" spc="0" normalizeH="0" baseline="0" noProof="0" dirty="0">
                <a:ln>
                  <a:noFill/>
                </a:ln>
                <a:solidFill>
                  <a:srgbClr val="E25B00"/>
                </a:solidFill>
                <a:effectLst/>
                <a:uLnTx/>
                <a:uFillTx/>
                <a:latin typeface="Century Gothic"/>
                <a:ea typeface="+mn-ea"/>
                <a:cs typeface="Calibri" panose="020F0502020204030204" pitchFamily="34" charset="0"/>
                <a:sym typeface="Century Gothic"/>
              </a:rPr>
              <a:t>b</a:t>
            </a:r>
            <a:r>
              <a:rPr kumimoji="0" lang="es-ES_tradnl" altLang="en-US" sz="3200" b="1" i="0" u="none" strike="noStrike" kern="0" cap="none" spc="0" normalizeH="0" baseline="0" noProof="0" dirty="0" err="1">
                <a:ln>
                  <a:noFill/>
                </a:ln>
                <a:solidFill>
                  <a:srgbClr val="5B9BD5">
                    <a:lumMod val="50000"/>
                  </a:srgbClr>
                </a:solidFill>
                <a:effectLst/>
                <a:uLnTx/>
                <a:uFillTx/>
                <a:latin typeface="Century Gothic"/>
                <a:ea typeface="+mn-ea"/>
                <a:cs typeface="+mn-cs"/>
                <a:sym typeface="Century Gothic"/>
              </a:rPr>
              <a:t>astante</a:t>
            </a:r>
            <a:r>
              <a:rPr kumimoji="0" lang="es-ES_tradnl" altLang="en-US" sz="3200" b="0" i="0" u="none" strike="noStrike" kern="0" cap="none" spc="0" normalizeH="0" baseline="0" noProof="0" dirty="0">
                <a:ln>
                  <a:noFill/>
                </a:ln>
                <a:solidFill>
                  <a:srgbClr val="5B9BD5">
                    <a:lumMod val="50000"/>
                  </a:srgbClr>
                </a:solidFill>
                <a:effectLst/>
                <a:uLnTx/>
                <a:uFillTx/>
                <a:latin typeface="Century Gothic"/>
                <a:ea typeface="+mn-ea"/>
                <a:cs typeface="+mn-cs"/>
                <a:sym typeface="Century Gothic"/>
              </a:rPr>
              <a:t> </a:t>
            </a:r>
            <a:r>
              <a:rPr kumimoji="0" lang="es-CO" altLang="en-US" sz="3200" b="1" i="0" u="none" strike="noStrike" kern="1200" cap="none" spc="0" normalizeH="0" baseline="0" noProof="0" dirty="0">
                <a:ln>
                  <a:noFill/>
                </a:ln>
                <a:solidFill>
                  <a:srgbClr val="E25B00"/>
                </a:solidFill>
                <a:effectLst/>
                <a:uLnTx/>
                <a:uFillTx/>
                <a:latin typeface="Century Gothic"/>
                <a:ea typeface="+mn-ea"/>
                <a:cs typeface="Calibri" panose="020F0502020204030204" pitchFamily="34" charset="0"/>
                <a:sym typeface="Century Gothic"/>
              </a:rPr>
              <a:t>b</a:t>
            </a:r>
            <a:r>
              <a:rPr kumimoji="0" lang="es-ES_tradnl" altLang="en-US" sz="3200" b="1" i="0" u="none" strike="noStrike" kern="0" cap="none" spc="0" normalizeH="0" baseline="0" noProof="0" dirty="0" err="1">
                <a:ln>
                  <a:noFill/>
                </a:ln>
                <a:solidFill>
                  <a:srgbClr val="5B9BD5">
                    <a:lumMod val="50000"/>
                  </a:srgbClr>
                </a:solidFill>
                <a:effectLst/>
                <a:uLnTx/>
                <a:uFillTx/>
                <a:latin typeface="Century Gothic"/>
                <a:ea typeface="+mn-ea"/>
                <a:cs typeface="+mn-cs"/>
                <a:sym typeface="Century Gothic"/>
              </a:rPr>
              <a:t>onito</a:t>
            </a:r>
            <a:r>
              <a:rPr kumimoji="0" lang="es-ES_tradnl" altLang="en-US" sz="3200" b="0" i="0" u="none" strike="noStrike" kern="0" cap="none" spc="0" normalizeH="0" baseline="0" noProof="0" dirty="0">
                <a:ln>
                  <a:noFill/>
                </a:ln>
                <a:solidFill>
                  <a:srgbClr val="5B9BD5">
                    <a:lumMod val="50000"/>
                  </a:srgbClr>
                </a:solidFill>
                <a:effectLst/>
                <a:uLnTx/>
                <a:uFillTx/>
                <a:latin typeface="Century Gothic"/>
                <a:ea typeface="+mn-ea"/>
                <a:cs typeface="+mn-cs"/>
                <a:sym typeface="Century Gothic"/>
              </a:rPr>
              <a:t>.</a:t>
            </a:r>
          </a:p>
          <a:p>
            <a:pPr marL="114300" marR="0" lvl="0" indent="0" algn="l" defTabSz="914400" rtl="0" eaLnBrk="1" fontAlgn="auto" latinLnBrk="0" hangingPunct="1">
              <a:lnSpc>
                <a:spcPct val="200000"/>
              </a:lnSpc>
              <a:spcBef>
                <a:spcPct val="0"/>
              </a:spcBef>
              <a:spcAft>
                <a:spcPts val="0"/>
              </a:spcAft>
              <a:buClr>
                <a:srgbClr val="1F3864"/>
              </a:buClr>
              <a:buSzPts val="1800"/>
              <a:buFontTx/>
              <a:buNone/>
              <a:tabLst/>
              <a:defRPr/>
            </a:pPr>
            <a:r>
              <a:rPr kumimoji="0" lang="es-ES_tradnl" altLang="en-US" sz="3200" b="0" i="0" u="none" strike="noStrike" kern="0" cap="none" spc="0" normalizeH="0" baseline="0" noProof="0" dirty="0">
                <a:ln>
                  <a:noFill/>
                </a:ln>
                <a:solidFill>
                  <a:srgbClr val="5B9BD5">
                    <a:lumMod val="50000"/>
                  </a:srgbClr>
                </a:solidFill>
                <a:effectLst/>
                <a:uLnTx/>
                <a:uFillTx/>
                <a:latin typeface="Century Gothic"/>
                <a:ea typeface="+mn-ea"/>
                <a:cs typeface="+mn-cs"/>
                <a:sym typeface="Century Gothic"/>
              </a:rPr>
              <a:t>Es </a:t>
            </a:r>
            <a:r>
              <a:rPr kumimoji="0" lang="es-CO" altLang="en-US" sz="3200" b="1" i="0" u="none" strike="noStrike" kern="1200" cap="none" spc="0" normalizeH="0" baseline="0" noProof="0" dirty="0">
                <a:ln>
                  <a:noFill/>
                </a:ln>
                <a:solidFill>
                  <a:srgbClr val="E25B00"/>
                </a:solidFill>
                <a:effectLst/>
                <a:uLnTx/>
                <a:uFillTx/>
                <a:latin typeface="Century Gothic"/>
                <a:ea typeface="+mn-ea"/>
                <a:cs typeface="Calibri" panose="020F0502020204030204" pitchFamily="34" charset="0"/>
                <a:sym typeface="Century Gothic"/>
              </a:rPr>
              <a:t>v</a:t>
            </a:r>
            <a:r>
              <a:rPr kumimoji="0" lang="es-ES_tradnl" altLang="en-US" sz="3200" b="1" i="0" u="none" strike="noStrike" kern="0" cap="none" spc="0" normalizeH="0" baseline="0" noProof="0" dirty="0" err="1">
                <a:ln>
                  <a:noFill/>
                </a:ln>
                <a:solidFill>
                  <a:srgbClr val="5B9BD5">
                    <a:lumMod val="50000"/>
                  </a:srgbClr>
                </a:solidFill>
                <a:effectLst/>
                <a:uLnTx/>
                <a:uFillTx/>
                <a:latin typeface="Century Gothic"/>
                <a:ea typeface="+mn-ea"/>
                <a:cs typeface="+mn-cs"/>
                <a:sym typeface="Century Gothic"/>
              </a:rPr>
              <a:t>erdad</a:t>
            </a:r>
            <a:r>
              <a:rPr kumimoji="0" lang="es-ES_tradnl" altLang="en-US" sz="3200" b="0" i="0" u="none" strike="noStrike" kern="0" cap="none" spc="0" normalizeH="0" baseline="0" noProof="0" dirty="0">
                <a:ln>
                  <a:noFill/>
                </a:ln>
                <a:solidFill>
                  <a:srgbClr val="5B9BD5">
                    <a:lumMod val="50000"/>
                  </a:srgbClr>
                </a:solidFill>
                <a:effectLst/>
                <a:uLnTx/>
                <a:uFillTx/>
                <a:latin typeface="Century Gothic"/>
                <a:ea typeface="+mn-ea"/>
                <a:cs typeface="+mn-cs"/>
                <a:sym typeface="Century Gothic"/>
              </a:rPr>
              <a:t>, </a:t>
            </a:r>
            <a:r>
              <a:rPr kumimoji="0" lang="es-ES_tradnl" altLang="en-US" sz="3200" b="0" i="0" u="none" strike="noStrike" kern="0" cap="none" spc="0" normalizeH="0" baseline="0" noProof="0" dirty="0" err="1">
                <a:ln>
                  <a:noFill/>
                </a:ln>
                <a:solidFill>
                  <a:srgbClr val="5B9BD5">
                    <a:lumMod val="50000"/>
                  </a:srgbClr>
                </a:solidFill>
                <a:effectLst/>
                <a:uLnTx/>
                <a:uFillTx/>
                <a:latin typeface="Century Gothic"/>
                <a:ea typeface="+mn-ea"/>
                <a:cs typeface="+mn-cs"/>
                <a:sym typeface="Century Gothic"/>
              </a:rPr>
              <a:t>İmi</a:t>
            </a:r>
            <a:r>
              <a:rPr kumimoji="0" lang="es-ES_tradnl" altLang="en-US" sz="3200" b="0" i="0" u="none" strike="noStrike" kern="0" cap="none" spc="0" normalizeH="0" baseline="0" noProof="0" dirty="0">
                <a:ln>
                  <a:noFill/>
                </a:ln>
                <a:solidFill>
                  <a:srgbClr val="5B9BD5">
                    <a:lumMod val="50000"/>
                  </a:srgbClr>
                </a:solidFill>
                <a:effectLst/>
                <a:uLnTx/>
                <a:uFillTx/>
                <a:latin typeface="Century Gothic"/>
                <a:ea typeface="+mn-ea"/>
                <a:cs typeface="+mn-cs"/>
                <a:sym typeface="Century Gothic"/>
              </a:rPr>
              <a:t> </a:t>
            </a:r>
            <a:r>
              <a:rPr kumimoji="0" lang="es-ES_tradnl" altLang="en-US" sz="3200" b="1" i="0" u="none" strike="noStrike" kern="0" cap="none" spc="0" normalizeH="0" baseline="0" noProof="0" dirty="0">
                <a:ln>
                  <a:noFill/>
                </a:ln>
                <a:solidFill>
                  <a:srgbClr val="5B9BD5">
                    <a:lumMod val="50000"/>
                  </a:srgbClr>
                </a:solidFill>
                <a:effectLst/>
                <a:uLnTx/>
                <a:uFillTx/>
                <a:latin typeface="Century Gothic"/>
                <a:ea typeface="+mn-ea"/>
                <a:cs typeface="+mn-cs"/>
                <a:sym typeface="Century Gothic"/>
              </a:rPr>
              <a:t>a</a:t>
            </a:r>
            <a:r>
              <a:rPr kumimoji="0" lang="es-CO" altLang="en-US" sz="3200" b="1" i="0" u="none" strike="noStrike" kern="1200" cap="none" spc="0" normalizeH="0" baseline="0" noProof="0" dirty="0">
                <a:ln>
                  <a:noFill/>
                </a:ln>
                <a:solidFill>
                  <a:srgbClr val="E25B00"/>
                </a:solidFill>
                <a:effectLst/>
                <a:uLnTx/>
                <a:uFillTx/>
                <a:latin typeface="Century Gothic"/>
                <a:ea typeface="+mn-ea"/>
                <a:cs typeface="Calibri" panose="020F0502020204030204" pitchFamily="34" charset="0"/>
                <a:sym typeface="Century Gothic"/>
              </a:rPr>
              <a:t>b</a:t>
            </a:r>
            <a:r>
              <a:rPr kumimoji="0" lang="es-ES_tradnl" altLang="en-US" sz="3200" b="1" i="0" u="none" strike="noStrike" kern="0" cap="none" spc="0" normalizeH="0" baseline="0" noProof="0" dirty="0" err="1">
                <a:ln>
                  <a:noFill/>
                </a:ln>
                <a:solidFill>
                  <a:srgbClr val="5B9BD5">
                    <a:lumMod val="50000"/>
                  </a:srgbClr>
                </a:solidFill>
                <a:effectLst/>
                <a:uLnTx/>
                <a:uFillTx/>
                <a:latin typeface="Century Gothic"/>
                <a:ea typeface="+mn-ea"/>
                <a:cs typeface="+mn-cs"/>
                <a:sym typeface="Century Gothic"/>
              </a:rPr>
              <a:t>uela</a:t>
            </a:r>
            <a:r>
              <a:rPr kumimoji="0" lang="es-ES_tradnl" altLang="en-US" sz="3200" b="0" i="0" u="none" strike="noStrike" kern="0" cap="none" spc="0" normalizeH="0" baseline="0" noProof="0" dirty="0">
                <a:ln>
                  <a:noFill/>
                </a:ln>
                <a:solidFill>
                  <a:srgbClr val="5B9BD5">
                    <a:lumMod val="50000"/>
                  </a:srgbClr>
                </a:solidFill>
                <a:effectLst/>
                <a:uLnTx/>
                <a:uFillTx/>
                <a:latin typeface="Century Gothic"/>
                <a:ea typeface="+mn-ea"/>
                <a:cs typeface="+mn-cs"/>
                <a:sym typeface="Century Gothic"/>
              </a:rPr>
              <a:t> no es </a:t>
            </a:r>
            <a:r>
              <a:rPr kumimoji="0" lang="es-ES_tradnl" altLang="en-US" sz="3200" b="1" i="0" u="none" strike="noStrike" kern="0" cap="none" spc="0" normalizeH="0" baseline="0" noProof="0" dirty="0" err="1">
                <a:ln>
                  <a:noFill/>
                </a:ln>
                <a:solidFill>
                  <a:srgbClr val="5B9BD5">
                    <a:lumMod val="50000"/>
                  </a:srgbClr>
                </a:solidFill>
                <a:effectLst/>
                <a:uLnTx/>
                <a:uFillTx/>
                <a:latin typeface="Century Gothic"/>
                <a:ea typeface="+mn-ea"/>
                <a:cs typeface="+mn-cs"/>
                <a:sym typeface="Century Gothic"/>
              </a:rPr>
              <a:t>jo</a:t>
            </a:r>
            <a:r>
              <a:rPr kumimoji="0" lang="es-CO" altLang="en-US" sz="3200" b="1" i="0" u="none" strike="noStrike" kern="1200" cap="none" spc="0" normalizeH="0" baseline="0" noProof="0" dirty="0">
                <a:ln>
                  <a:noFill/>
                </a:ln>
                <a:solidFill>
                  <a:srgbClr val="E25B00"/>
                </a:solidFill>
                <a:effectLst/>
                <a:uLnTx/>
                <a:uFillTx/>
                <a:latin typeface="Century Gothic"/>
                <a:ea typeface="+mn-ea"/>
                <a:cs typeface="Calibri" panose="020F0502020204030204" pitchFamily="34" charset="0"/>
                <a:sym typeface="Century Gothic"/>
              </a:rPr>
              <a:t>v</a:t>
            </a:r>
            <a:r>
              <a:rPr kumimoji="0" lang="es-ES_tradnl" altLang="en-US" sz="3200" b="1" i="0" u="none" strike="noStrike" kern="0" cap="none" spc="0" normalizeH="0" baseline="0" noProof="0" dirty="0">
                <a:ln>
                  <a:noFill/>
                </a:ln>
                <a:solidFill>
                  <a:srgbClr val="5B9BD5">
                    <a:lumMod val="50000"/>
                  </a:srgbClr>
                </a:solidFill>
                <a:effectLst/>
                <a:uLnTx/>
                <a:uFillTx/>
                <a:latin typeface="Century Gothic"/>
                <a:ea typeface="+mn-ea"/>
                <a:cs typeface="+mn-cs"/>
                <a:sym typeface="Century Gothic"/>
              </a:rPr>
              <a:t>en</a:t>
            </a:r>
            <a:r>
              <a:rPr kumimoji="0" lang="es-ES_tradnl" altLang="en-US" sz="3200" b="0" i="0" u="none" strike="noStrike" kern="0" cap="none" spc="0" normalizeH="0" baseline="0" noProof="0" dirty="0">
                <a:ln>
                  <a:noFill/>
                </a:ln>
                <a:solidFill>
                  <a:srgbClr val="5B9BD5">
                    <a:lumMod val="50000"/>
                  </a:srgbClr>
                </a:solidFill>
                <a:effectLst/>
                <a:uLnTx/>
                <a:uFillTx/>
                <a:latin typeface="Century Gothic"/>
                <a:ea typeface="+mn-ea"/>
                <a:cs typeface="+mn-cs"/>
                <a:sym typeface="Century Gothic"/>
              </a:rPr>
              <a:t>!</a:t>
            </a:r>
          </a:p>
          <a:p>
            <a:pPr marL="114300" marR="0" lvl="0" indent="0" algn="l" defTabSz="914400" rtl="0" eaLnBrk="1" fontAlgn="auto" latinLnBrk="0" hangingPunct="1">
              <a:lnSpc>
                <a:spcPct val="200000"/>
              </a:lnSpc>
              <a:spcBef>
                <a:spcPct val="0"/>
              </a:spcBef>
              <a:spcAft>
                <a:spcPts val="0"/>
              </a:spcAft>
              <a:buClr>
                <a:srgbClr val="1F3864"/>
              </a:buClr>
              <a:buSzPts val="1800"/>
              <a:buFontTx/>
              <a:buNone/>
              <a:tabLst/>
              <a:defRPr/>
            </a:pPr>
            <a:r>
              <a:rPr kumimoji="0" lang="es-ES_tradnl" altLang="en-US" sz="3200" b="1" i="0" u="none" strike="noStrike" kern="0" cap="none" spc="0" normalizeH="0" baseline="0" noProof="0" dirty="0">
                <a:ln>
                  <a:noFill/>
                </a:ln>
                <a:solidFill>
                  <a:srgbClr val="5B9BD5">
                    <a:lumMod val="50000"/>
                  </a:srgbClr>
                </a:solidFill>
                <a:effectLst/>
                <a:uLnTx/>
                <a:uFillTx/>
                <a:latin typeface="Century Gothic"/>
                <a:ea typeface="+mn-ea"/>
                <a:cs typeface="+mn-cs"/>
                <a:sym typeface="Century Gothic"/>
              </a:rPr>
              <a:t>Cele</a:t>
            </a:r>
            <a:r>
              <a:rPr kumimoji="0" lang="es-CO" altLang="en-US" sz="3200" b="1" i="0" u="none" strike="noStrike" kern="1200" cap="none" spc="0" normalizeH="0" baseline="0" noProof="0" dirty="0">
                <a:ln>
                  <a:noFill/>
                </a:ln>
                <a:solidFill>
                  <a:srgbClr val="E25B00"/>
                </a:solidFill>
                <a:effectLst/>
                <a:uLnTx/>
                <a:uFillTx/>
                <a:latin typeface="Century Gothic"/>
                <a:ea typeface="+mn-ea"/>
                <a:cs typeface="Calibri" panose="020F0502020204030204" pitchFamily="34" charset="0"/>
                <a:sym typeface="Century Gothic"/>
              </a:rPr>
              <a:t>b</a:t>
            </a:r>
            <a:r>
              <a:rPr kumimoji="0" lang="es-ES_tradnl" altLang="en-US" sz="3200" b="1" i="0" u="none" strike="noStrike" kern="0" cap="none" spc="0" normalizeH="0" baseline="0" noProof="0" dirty="0">
                <a:ln>
                  <a:noFill/>
                </a:ln>
                <a:solidFill>
                  <a:srgbClr val="5B9BD5">
                    <a:lumMod val="50000"/>
                  </a:srgbClr>
                </a:solidFill>
                <a:effectLst/>
                <a:uLnTx/>
                <a:uFillTx/>
                <a:latin typeface="Century Gothic"/>
                <a:ea typeface="+mn-ea"/>
                <a:cs typeface="+mn-cs"/>
                <a:sym typeface="Century Gothic"/>
              </a:rPr>
              <a:t>ramos</a:t>
            </a:r>
            <a:r>
              <a:rPr kumimoji="0" lang="es-ES_tradnl" altLang="en-US" sz="3200" b="0" i="0" u="none" strike="noStrike" kern="0" cap="none" spc="0" normalizeH="0" baseline="0" noProof="0" dirty="0">
                <a:ln>
                  <a:noFill/>
                </a:ln>
                <a:solidFill>
                  <a:srgbClr val="5B9BD5">
                    <a:lumMod val="50000"/>
                  </a:srgbClr>
                </a:solidFill>
                <a:effectLst/>
                <a:uLnTx/>
                <a:uFillTx/>
                <a:latin typeface="Century Gothic"/>
                <a:ea typeface="+mn-ea"/>
                <a:cs typeface="+mn-cs"/>
                <a:sym typeface="Century Gothic"/>
              </a:rPr>
              <a:t> el </a:t>
            </a:r>
            <a:r>
              <a:rPr kumimoji="0" lang="es-ES_tradnl" altLang="en-US" sz="3200" b="1" i="0" u="none" strike="noStrike" kern="0" cap="none" spc="0" normalizeH="0" baseline="0" noProof="0" dirty="0" err="1">
                <a:ln>
                  <a:noFill/>
                </a:ln>
                <a:solidFill>
                  <a:srgbClr val="5B9BD5">
                    <a:lumMod val="50000"/>
                  </a:srgbClr>
                </a:solidFill>
                <a:effectLst/>
                <a:uLnTx/>
                <a:uFillTx/>
                <a:latin typeface="Century Gothic"/>
                <a:ea typeface="+mn-ea"/>
                <a:cs typeface="+mn-cs"/>
                <a:sym typeface="Century Gothic"/>
              </a:rPr>
              <a:t>ani</a:t>
            </a:r>
            <a:r>
              <a:rPr kumimoji="0" lang="es-CO" altLang="en-US" sz="3200" b="1" i="0" u="none" strike="noStrike" kern="1200" cap="none" spc="0" normalizeH="0" baseline="0" noProof="0" dirty="0">
                <a:ln>
                  <a:noFill/>
                </a:ln>
                <a:solidFill>
                  <a:srgbClr val="E25B00"/>
                </a:solidFill>
                <a:effectLst/>
                <a:uLnTx/>
                <a:uFillTx/>
                <a:latin typeface="Century Gothic"/>
                <a:ea typeface="+mn-ea"/>
                <a:cs typeface="Calibri" panose="020F0502020204030204" pitchFamily="34" charset="0"/>
                <a:sym typeface="Century Gothic"/>
              </a:rPr>
              <a:t>v</a:t>
            </a:r>
            <a:r>
              <a:rPr kumimoji="0" lang="es-ES_tradnl" altLang="en-US" sz="3200" b="1" i="0" u="none" strike="noStrike" kern="0" cap="none" spc="0" normalizeH="0" baseline="0" noProof="0" dirty="0" err="1">
                <a:ln>
                  <a:noFill/>
                </a:ln>
                <a:solidFill>
                  <a:srgbClr val="5B9BD5">
                    <a:lumMod val="50000"/>
                  </a:srgbClr>
                </a:solidFill>
                <a:effectLst/>
                <a:uLnTx/>
                <a:uFillTx/>
                <a:latin typeface="Century Gothic"/>
                <a:ea typeface="+mn-ea"/>
                <a:cs typeface="+mn-cs"/>
                <a:sym typeface="Century Gothic"/>
              </a:rPr>
              <a:t>ersario</a:t>
            </a:r>
            <a:r>
              <a:rPr kumimoji="0" lang="es-ES_tradnl" altLang="en-US" sz="3200" b="0" i="0" u="none" strike="noStrike" kern="0" cap="none" spc="0" normalizeH="0" baseline="0" noProof="0" dirty="0">
                <a:ln>
                  <a:noFill/>
                </a:ln>
                <a:solidFill>
                  <a:srgbClr val="5B9BD5">
                    <a:lumMod val="50000"/>
                  </a:srgbClr>
                </a:solidFill>
                <a:effectLst/>
                <a:uLnTx/>
                <a:uFillTx/>
                <a:latin typeface="Century Gothic"/>
                <a:ea typeface="+mn-ea"/>
                <a:cs typeface="+mn-cs"/>
                <a:sym typeface="Century Gothic"/>
              </a:rPr>
              <a:t> en </a:t>
            </a:r>
            <a:r>
              <a:rPr kumimoji="0" lang="es-CO" altLang="en-US" sz="3200" b="1" i="0" u="none" strike="noStrike" kern="1200" cap="none" spc="0" normalizeH="0" baseline="0" noProof="0" dirty="0">
                <a:ln>
                  <a:noFill/>
                </a:ln>
                <a:solidFill>
                  <a:srgbClr val="E25B00"/>
                </a:solidFill>
                <a:effectLst/>
                <a:uLnTx/>
                <a:uFillTx/>
                <a:latin typeface="Century Gothic"/>
                <a:ea typeface="+mn-ea"/>
                <a:cs typeface="Calibri" panose="020F0502020204030204" pitchFamily="34" charset="0"/>
                <a:sym typeface="Century Gothic"/>
              </a:rPr>
              <a:t>B</a:t>
            </a:r>
            <a:r>
              <a:rPr kumimoji="0" lang="es-ES_tradnl" altLang="en-US" sz="3200" b="1" i="0" u="none" strike="noStrike" kern="0" cap="none" spc="0" normalizeH="0" baseline="0" noProof="0" dirty="0" err="1">
                <a:ln>
                  <a:noFill/>
                </a:ln>
                <a:solidFill>
                  <a:srgbClr val="5B9BD5">
                    <a:lumMod val="50000"/>
                  </a:srgbClr>
                </a:solidFill>
                <a:effectLst/>
                <a:uLnTx/>
                <a:uFillTx/>
                <a:latin typeface="Century Gothic"/>
                <a:ea typeface="+mn-ea"/>
                <a:cs typeface="+mn-cs"/>
                <a:sym typeface="Century Gothic"/>
              </a:rPr>
              <a:t>arcelona</a:t>
            </a:r>
            <a:r>
              <a:rPr kumimoji="0" lang="es-ES_tradnl" altLang="en-US" sz="3200" b="0" i="0" u="none" strike="noStrike" kern="0" cap="none" spc="0" normalizeH="0" baseline="0" noProof="0" dirty="0">
                <a:ln>
                  <a:noFill/>
                </a:ln>
                <a:solidFill>
                  <a:srgbClr val="5B9BD5">
                    <a:lumMod val="50000"/>
                  </a:srgbClr>
                </a:solidFill>
                <a:effectLst/>
                <a:uLnTx/>
                <a:uFillTx/>
                <a:latin typeface="Century Gothic"/>
                <a:ea typeface="+mn-ea"/>
                <a:cs typeface="+mn-cs"/>
                <a:sym typeface="Century Gothic"/>
              </a:rPr>
              <a:t>.</a:t>
            </a:r>
          </a:p>
          <a:p>
            <a:pPr marL="114300" marR="0" lvl="0" indent="0" algn="l" defTabSz="914400" rtl="0" eaLnBrk="1" fontAlgn="auto" latinLnBrk="0" hangingPunct="1">
              <a:lnSpc>
                <a:spcPct val="200000"/>
              </a:lnSpc>
              <a:spcBef>
                <a:spcPct val="0"/>
              </a:spcBef>
              <a:spcAft>
                <a:spcPts val="0"/>
              </a:spcAft>
              <a:buClr>
                <a:srgbClr val="1F3864"/>
              </a:buClr>
              <a:buSzPts val="1800"/>
              <a:buFontTx/>
              <a:buNone/>
              <a:tabLst/>
              <a:defRPr/>
            </a:pPr>
            <a:r>
              <a:rPr kumimoji="0" lang="es-ES_tradnl" altLang="en-US" sz="3200" b="0" i="0" u="none" strike="noStrike" kern="0" cap="none" spc="0" normalizeH="0" baseline="0" noProof="0" dirty="0">
                <a:ln>
                  <a:noFill/>
                </a:ln>
                <a:solidFill>
                  <a:srgbClr val="5B9BD5">
                    <a:lumMod val="50000"/>
                  </a:srgbClr>
                </a:solidFill>
                <a:effectLst/>
                <a:uLnTx/>
                <a:uFillTx/>
                <a:latin typeface="Century Gothic"/>
                <a:ea typeface="+mn-ea"/>
                <a:cs typeface="+mn-cs"/>
                <a:sym typeface="Century Gothic"/>
              </a:rPr>
              <a:t>İ</a:t>
            </a:r>
            <a:r>
              <a:rPr kumimoji="0" lang="es-CO" altLang="en-US" sz="3200" b="1" i="0" u="none" strike="noStrike" kern="1200" cap="none" spc="0" normalizeH="0" baseline="0" noProof="0" dirty="0">
                <a:ln>
                  <a:noFill/>
                </a:ln>
                <a:solidFill>
                  <a:srgbClr val="E25B00"/>
                </a:solidFill>
                <a:effectLst/>
                <a:uLnTx/>
                <a:uFillTx/>
                <a:latin typeface="Century Gothic"/>
                <a:ea typeface="+mn-ea"/>
                <a:cs typeface="Calibri" panose="020F0502020204030204" pitchFamily="34" charset="0"/>
                <a:sym typeface="Century Gothic"/>
              </a:rPr>
              <a:t>V</a:t>
            </a:r>
            <a:r>
              <a:rPr kumimoji="0" lang="es-ES_tradnl" altLang="en-US" sz="3200" b="1" i="0" u="none" strike="noStrike" kern="0" cap="none" spc="0" normalizeH="0" baseline="0" noProof="0" dirty="0">
                <a:ln>
                  <a:noFill/>
                </a:ln>
                <a:solidFill>
                  <a:srgbClr val="5B9BD5">
                    <a:lumMod val="50000"/>
                  </a:srgbClr>
                </a:solidFill>
                <a:effectLst/>
                <a:uLnTx/>
                <a:uFillTx/>
                <a:latin typeface="Century Gothic"/>
                <a:ea typeface="+mn-ea"/>
                <a:cs typeface="+mn-cs"/>
                <a:sym typeface="Century Gothic"/>
              </a:rPr>
              <a:t>i</a:t>
            </a:r>
            <a:r>
              <a:rPr kumimoji="0" lang="es-CO" altLang="en-US" sz="3200" b="1" i="0" u="none" strike="noStrike" kern="1200" cap="none" spc="0" normalizeH="0" baseline="0" noProof="0" dirty="0">
                <a:ln>
                  <a:noFill/>
                </a:ln>
                <a:solidFill>
                  <a:srgbClr val="E25B00"/>
                </a:solidFill>
                <a:effectLst/>
                <a:uLnTx/>
                <a:uFillTx/>
                <a:latin typeface="Century Gothic"/>
                <a:ea typeface="+mn-ea"/>
                <a:cs typeface="Calibri" panose="020F0502020204030204" pitchFamily="34" charset="0"/>
                <a:sym typeface="Century Gothic"/>
              </a:rPr>
              <a:t>v</a:t>
            </a:r>
            <a:r>
              <a:rPr kumimoji="0" lang="es-ES_tradnl" altLang="en-US" sz="3200" b="1" i="0" u="none" strike="noStrike" kern="0" cap="none" spc="0" normalizeH="0" baseline="0" noProof="0" dirty="0">
                <a:ln>
                  <a:noFill/>
                </a:ln>
                <a:solidFill>
                  <a:srgbClr val="5B9BD5">
                    <a:lumMod val="50000"/>
                  </a:srgbClr>
                </a:solidFill>
                <a:effectLst/>
                <a:uLnTx/>
                <a:uFillTx/>
                <a:latin typeface="Century Gothic"/>
                <a:ea typeface="+mn-ea"/>
                <a:cs typeface="+mn-cs"/>
                <a:sym typeface="Century Gothic"/>
              </a:rPr>
              <a:t>ir </a:t>
            </a:r>
            <a:r>
              <a:rPr kumimoji="0" lang="es-ES_tradnl" altLang="en-US" sz="3200" b="0" i="0" u="none" strike="noStrike" kern="0" cap="none" spc="0" normalizeH="0" baseline="0" noProof="0" dirty="0">
                <a:ln>
                  <a:noFill/>
                </a:ln>
                <a:solidFill>
                  <a:srgbClr val="5B9BD5">
                    <a:lumMod val="50000"/>
                  </a:srgbClr>
                </a:solidFill>
                <a:effectLst/>
                <a:uLnTx/>
                <a:uFillTx/>
                <a:latin typeface="Century Gothic"/>
                <a:ea typeface="+mn-ea"/>
                <a:cs typeface="+mn-cs"/>
                <a:sym typeface="Century Gothic"/>
              </a:rPr>
              <a:t>en </a:t>
            </a:r>
            <a:r>
              <a:rPr kumimoji="0" lang="es-CO" altLang="en-US" sz="3200" b="1" i="0" u="none" strike="noStrike" kern="1200" cap="none" spc="0" normalizeH="0" baseline="0" noProof="0" dirty="0">
                <a:ln>
                  <a:noFill/>
                </a:ln>
                <a:solidFill>
                  <a:srgbClr val="E25B00"/>
                </a:solidFill>
                <a:effectLst/>
                <a:uLnTx/>
                <a:uFillTx/>
                <a:latin typeface="Century Gothic"/>
                <a:ea typeface="+mn-ea"/>
                <a:cs typeface="Calibri" panose="020F0502020204030204" pitchFamily="34" charset="0"/>
                <a:sym typeface="Century Gothic"/>
              </a:rPr>
              <a:t>V</a:t>
            </a:r>
            <a:r>
              <a:rPr kumimoji="0" lang="es-ES_tradnl" altLang="en-US" sz="3200" b="1" i="0" u="none" strike="noStrike" kern="0" cap="none" spc="0" normalizeH="0" baseline="0" noProof="0" dirty="0" err="1">
                <a:ln>
                  <a:noFill/>
                </a:ln>
                <a:solidFill>
                  <a:srgbClr val="5B9BD5">
                    <a:lumMod val="50000"/>
                  </a:srgbClr>
                </a:solidFill>
                <a:effectLst/>
                <a:uLnTx/>
                <a:uFillTx/>
                <a:latin typeface="Century Gothic"/>
                <a:ea typeface="+mn-ea"/>
                <a:cs typeface="+mn-cs"/>
                <a:sym typeface="Century Gothic"/>
              </a:rPr>
              <a:t>alencia</a:t>
            </a:r>
            <a:r>
              <a:rPr kumimoji="0" lang="es-ES_tradnl" altLang="en-US" sz="3200" b="0" i="0" u="none" strike="noStrike" kern="0" cap="none" spc="0" normalizeH="0" baseline="0" noProof="0" dirty="0">
                <a:ln>
                  <a:noFill/>
                </a:ln>
                <a:solidFill>
                  <a:srgbClr val="5B9BD5">
                    <a:lumMod val="50000"/>
                  </a:srgbClr>
                </a:solidFill>
                <a:effectLst/>
                <a:uLnTx/>
                <a:uFillTx/>
                <a:latin typeface="Century Gothic"/>
                <a:ea typeface="+mn-ea"/>
                <a:cs typeface="+mn-cs"/>
                <a:sym typeface="Century Gothic"/>
              </a:rPr>
              <a:t> en </a:t>
            </a:r>
            <a:r>
              <a:rPr kumimoji="0" lang="es-CO" altLang="en-US" sz="3200" b="1" i="0" u="none" strike="noStrike" kern="1200" cap="none" spc="0" normalizeH="0" baseline="0" noProof="0" dirty="0">
                <a:ln>
                  <a:noFill/>
                </a:ln>
                <a:solidFill>
                  <a:srgbClr val="E25B00"/>
                </a:solidFill>
                <a:effectLst/>
                <a:uLnTx/>
                <a:uFillTx/>
                <a:latin typeface="Century Gothic"/>
                <a:ea typeface="+mn-ea"/>
                <a:cs typeface="Calibri" panose="020F0502020204030204" pitchFamily="34" charset="0"/>
                <a:sym typeface="Century Gothic"/>
              </a:rPr>
              <a:t>v</a:t>
            </a:r>
            <a:r>
              <a:rPr kumimoji="0" lang="es-ES_tradnl" altLang="en-US" sz="3200" b="1" i="0" u="none" strike="noStrike" kern="0" cap="none" spc="0" normalizeH="0" baseline="0" noProof="0" dirty="0" err="1">
                <a:ln>
                  <a:noFill/>
                </a:ln>
                <a:solidFill>
                  <a:srgbClr val="5B9BD5">
                    <a:lumMod val="50000"/>
                  </a:srgbClr>
                </a:solidFill>
                <a:effectLst/>
                <a:uLnTx/>
                <a:uFillTx/>
                <a:latin typeface="Century Gothic"/>
                <a:ea typeface="+mn-ea"/>
                <a:cs typeface="+mn-cs"/>
                <a:sym typeface="Century Gothic"/>
              </a:rPr>
              <a:t>erano</a:t>
            </a:r>
            <a:r>
              <a:rPr kumimoji="0" lang="es-ES_tradnl" altLang="en-US" sz="3200" b="0" i="0" u="none" strike="noStrike" kern="0" cap="none" spc="0" normalizeH="0" baseline="0" noProof="0" dirty="0">
                <a:ln>
                  <a:noFill/>
                </a:ln>
                <a:solidFill>
                  <a:srgbClr val="5B9BD5">
                    <a:lumMod val="50000"/>
                  </a:srgbClr>
                </a:solidFill>
                <a:effectLst/>
                <a:uLnTx/>
                <a:uFillTx/>
                <a:latin typeface="Century Gothic"/>
                <a:ea typeface="+mn-ea"/>
                <a:cs typeface="+mn-cs"/>
                <a:sym typeface="Century Gothic"/>
              </a:rPr>
              <a:t> </a:t>
            </a:r>
            <a:r>
              <a:rPr kumimoji="0" lang="es-ES_tradnl" altLang="en-US" sz="3200" b="1" i="0" u="none" strike="noStrike" kern="0" cap="none" spc="0" normalizeH="0" baseline="0" noProof="0" dirty="0">
                <a:ln>
                  <a:noFill/>
                </a:ln>
                <a:solidFill>
                  <a:srgbClr val="5B9BD5">
                    <a:lumMod val="50000"/>
                  </a:srgbClr>
                </a:solidFill>
                <a:effectLst/>
                <a:uLnTx/>
                <a:uFillTx/>
                <a:latin typeface="Century Gothic"/>
                <a:ea typeface="+mn-ea"/>
                <a:cs typeface="+mn-cs"/>
                <a:sym typeface="Century Gothic"/>
              </a:rPr>
              <a:t>de</a:t>
            </a:r>
            <a:r>
              <a:rPr kumimoji="0" lang="es-CO" altLang="en-US" sz="3200" b="1" i="0" u="none" strike="noStrike" kern="1200" cap="none" spc="0" normalizeH="0" baseline="0" noProof="0" dirty="0">
                <a:ln>
                  <a:noFill/>
                </a:ln>
                <a:solidFill>
                  <a:srgbClr val="E25B00"/>
                </a:solidFill>
                <a:effectLst/>
                <a:uLnTx/>
                <a:uFillTx/>
                <a:latin typeface="Century Gothic"/>
                <a:ea typeface="+mn-ea"/>
                <a:cs typeface="Calibri" panose="020F0502020204030204" pitchFamily="34" charset="0"/>
                <a:sym typeface="Century Gothic"/>
              </a:rPr>
              <a:t>b</a:t>
            </a:r>
            <a:r>
              <a:rPr kumimoji="0" lang="es-ES_tradnl" altLang="en-US" sz="3200" b="1" i="0" u="none" strike="noStrike" kern="0" cap="none" spc="0" normalizeH="0" baseline="0" noProof="0" dirty="0">
                <a:ln>
                  <a:noFill/>
                </a:ln>
                <a:solidFill>
                  <a:srgbClr val="5B9BD5">
                    <a:lumMod val="50000"/>
                  </a:srgbClr>
                </a:solidFill>
                <a:effectLst/>
                <a:uLnTx/>
                <a:uFillTx/>
                <a:latin typeface="Century Gothic"/>
                <a:ea typeface="+mn-ea"/>
                <a:cs typeface="+mn-cs"/>
                <a:sym typeface="Century Gothic"/>
              </a:rPr>
              <a:t>e</a:t>
            </a:r>
            <a:r>
              <a:rPr kumimoji="0" lang="es-ES_tradnl" altLang="en-US" sz="3200" b="0" i="0" u="none" strike="noStrike" kern="0" cap="none" spc="0" normalizeH="0" baseline="0" noProof="0" dirty="0">
                <a:ln>
                  <a:noFill/>
                </a:ln>
                <a:solidFill>
                  <a:srgbClr val="5B9BD5">
                    <a:lumMod val="50000"/>
                  </a:srgbClr>
                </a:solidFill>
                <a:effectLst/>
                <a:uLnTx/>
                <a:uFillTx/>
                <a:latin typeface="Century Gothic"/>
                <a:ea typeface="+mn-ea"/>
                <a:cs typeface="+mn-cs"/>
                <a:sym typeface="Century Gothic"/>
              </a:rPr>
              <a:t> ser excelente!</a:t>
            </a:r>
          </a:p>
          <a:p>
            <a:pPr marL="114300" marR="0" lvl="0" indent="0" algn="l" defTabSz="914400" rtl="0" eaLnBrk="1" fontAlgn="auto" latinLnBrk="0" hangingPunct="1">
              <a:lnSpc>
                <a:spcPct val="200000"/>
              </a:lnSpc>
              <a:spcBef>
                <a:spcPct val="0"/>
              </a:spcBef>
              <a:spcAft>
                <a:spcPts val="0"/>
              </a:spcAft>
              <a:buClr>
                <a:srgbClr val="1F3864"/>
              </a:buClr>
              <a:buSzPts val="1800"/>
              <a:buFontTx/>
              <a:buNone/>
              <a:tabLst/>
              <a:defRPr/>
            </a:pPr>
            <a:r>
              <a:rPr kumimoji="0" lang="es-CO" altLang="en-US" sz="3200" b="1" i="0" u="none" strike="noStrike" kern="1200" cap="none" spc="0" normalizeH="0" baseline="0" noProof="0" dirty="0">
                <a:ln>
                  <a:noFill/>
                </a:ln>
                <a:solidFill>
                  <a:srgbClr val="E25B00"/>
                </a:solidFill>
                <a:effectLst/>
                <a:uLnTx/>
                <a:uFillTx/>
                <a:latin typeface="Century Gothic"/>
                <a:ea typeface="+mn-ea"/>
                <a:cs typeface="Calibri" panose="020F0502020204030204" pitchFamily="34" charset="0"/>
                <a:sym typeface="Century Gothic"/>
              </a:rPr>
              <a:t>V</a:t>
            </a:r>
            <a:r>
              <a:rPr kumimoji="0" lang="es-ES_tradnl" altLang="en-US" sz="3200" b="1" i="0" u="none" strike="noStrike" kern="0" cap="none" spc="0" normalizeH="0" baseline="0" noProof="0" dirty="0" err="1">
                <a:ln>
                  <a:noFill/>
                </a:ln>
                <a:solidFill>
                  <a:srgbClr val="5B9BD5">
                    <a:lumMod val="50000"/>
                  </a:srgbClr>
                </a:solidFill>
                <a:effectLst/>
                <a:uLnTx/>
                <a:uFillTx/>
                <a:latin typeface="Century Gothic"/>
                <a:ea typeface="+mn-ea"/>
                <a:cs typeface="+mn-cs"/>
                <a:sym typeface="Century Gothic"/>
              </a:rPr>
              <a:t>er</a:t>
            </a:r>
            <a:r>
              <a:rPr kumimoji="0" lang="es-ES_tradnl" altLang="en-US" sz="3200" b="0" i="0" u="none" strike="noStrike" kern="0" cap="none" spc="0" normalizeH="0" baseline="0" noProof="0" dirty="0">
                <a:ln>
                  <a:noFill/>
                </a:ln>
                <a:solidFill>
                  <a:srgbClr val="5B9BD5">
                    <a:lumMod val="50000"/>
                  </a:srgbClr>
                </a:solidFill>
                <a:effectLst/>
                <a:uLnTx/>
                <a:uFillTx/>
                <a:latin typeface="Century Gothic"/>
                <a:ea typeface="+mn-ea"/>
                <a:cs typeface="+mn-cs"/>
                <a:sym typeface="Century Gothic"/>
              </a:rPr>
              <a:t> gatos </a:t>
            </a:r>
            <a:r>
              <a:rPr kumimoji="0" lang="es-CO" altLang="en-US" sz="3200" b="1" i="0" u="none" strike="noStrike" kern="1200" cap="none" spc="0" normalizeH="0" baseline="0" noProof="0" dirty="0">
                <a:ln>
                  <a:noFill/>
                </a:ln>
                <a:solidFill>
                  <a:srgbClr val="E25B00"/>
                </a:solidFill>
                <a:effectLst/>
                <a:uLnTx/>
                <a:uFillTx/>
                <a:latin typeface="Century Gothic"/>
                <a:ea typeface="+mn-ea"/>
                <a:cs typeface="Calibri" panose="020F0502020204030204" pitchFamily="34" charset="0"/>
                <a:sym typeface="Century Gothic"/>
              </a:rPr>
              <a:t>v</a:t>
            </a:r>
            <a:r>
              <a:rPr kumimoji="0" lang="es-ES_tradnl" altLang="en-US" sz="3200" b="1" i="0" u="none" strike="noStrike" kern="0" cap="none" spc="0" normalizeH="0" baseline="0" noProof="0" dirty="0" err="1">
                <a:ln>
                  <a:noFill/>
                </a:ln>
                <a:solidFill>
                  <a:srgbClr val="5B9BD5">
                    <a:lumMod val="50000"/>
                  </a:srgbClr>
                </a:solidFill>
                <a:effectLst/>
                <a:uLnTx/>
                <a:uFillTx/>
                <a:latin typeface="Century Gothic"/>
                <a:ea typeface="+mn-ea"/>
                <a:cs typeface="+mn-cs"/>
                <a:sym typeface="Century Gothic"/>
              </a:rPr>
              <a:t>erdes</a:t>
            </a:r>
            <a:r>
              <a:rPr kumimoji="0" lang="es-ES_tradnl" altLang="en-US" sz="3200" b="0" i="0" u="none" strike="noStrike" kern="0" cap="none" spc="0" normalizeH="0" baseline="0" noProof="0" dirty="0">
                <a:ln>
                  <a:noFill/>
                </a:ln>
                <a:solidFill>
                  <a:srgbClr val="5B9BD5">
                    <a:lumMod val="50000"/>
                  </a:srgbClr>
                </a:solidFill>
                <a:effectLst/>
                <a:uLnTx/>
                <a:uFillTx/>
                <a:latin typeface="Century Gothic"/>
                <a:ea typeface="+mn-ea"/>
                <a:cs typeface="+mn-cs"/>
                <a:sym typeface="Century Gothic"/>
              </a:rPr>
              <a:t> en </a:t>
            </a:r>
            <a:r>
              <a:rPr kumimoji="0" lang="es-CO" altLang="en-US" sz="3200" b="1" i="0" u="none" strike="noStrike" kern="1200" cap="none" spc="0" normalizeH="0" baseline="0" noProof="0" dirty="0">
                <a:ln>
                  <a:noFill/>
                </a:ln>
                <a:solidFill>
                  <a:srgbClr val="E25B00"/>
                </a:solidFill>
                <a:effectLst/>
                <a:uLnTx/>
                <a:uFillTx/>
                <a:latin typeface="Century Gothic"/>
                <a:ea typeface="+mn-ea"/>
                <a:cs typeface="Calibri" panose="020F0502020204030204" pitchFamily="34" charset="0"/>
                <a:sym typeface="Century Gothic"/>
              </a:rPr>
              <a:t>B</a:t>
            </a:r>
            <a:r>
              <a:rPr kumimoji="0" lang="es-ES_tradnl" altLang="en-US" sz="3200" b="1" i="0" u="none" strike="noStrike" kern="0" cap="none" spc="0" normalizeH="0" baseline="0" noProof="0" dirty="0" err="1">
                <a:ln>
                  <a:noFill/>
                </a:ln>
                <a:solidFill>
                  <a:srgbClr val="5B9BD5">
                    <a:lumMod val="50000"/>
                  </a:srgbClr>
                </a:solidFill>
                <a:effectLst/>
                <a:uLnTx/>
                <a:uFillTx/>
                <a:latin typeface="Century Gothic"/>
                <a:ea typeface="+mn-ea"/>
                <a:cs typeface="+mn-cs"/>
                <a:sym typeface="Century Gothic"/>
              </a:rPr>
              <a:t>enidorm</a:t>
            </a:r>
            <a:r>
              <a:rPr kumimoji="0" lang="es-ES_tradnl" altLang="en-US" sz="3200" b="0" i="0" u="none" strike="noStrike" kern="0" cap="none" spc="0" normalizeH="0" baseline="0" noProof="0" dirty="0">
                <a:ln>
                  <a:noFill/>
                </a:ln>
                <a:solidFill>
                  <a:srgbClr val="5B9BD5">
                    <a:lumMod val="50000"/>
                  </a:srgbClr>
                </a:solidFill>
                <a:effectLst/>
                <a:uLnTx/>
                <a:uFillTx/>
                <a:latin typeface="Century Gothic"/>
                <a:ea typeface="+mn-ea"/>
                <a:cs typeface="+mn-cs"/>
                <a:sym typeface="Century Gothic"/>
              </a:rPr>
              <a:t> no es normal!</a:t>
            </a:r>
          </a:p>
        </p:txBody>
      </p:sp>
      <p:sp>
        <p:nvSpPr>
          <p:cNvPr id="2" name="Title 1"/>
          <p:cNvSpPr>
            <a:spLocks noGrp="1"/>
          </p:cNvSpPr>
          <p:nvPr>
            <p:ph type="title"/>
          </p:nvPr>
        </p:nvSpPr>
        <p:spPr>
          <a:xfrm>
            <a:off x="283727" y="160371"/>
            <a:ext cx="10515600" cy="646115"/>
          </a:xfrm>
        </p:spPr>
        <p:txBody>
          <a:bodyPr>
            <a:normAutofit/>
          </a:bodyPr>
          <a:lstStyle/>
          <a:p>
            <a:r>
              <a:rPr lang="en-GB" sz="3200" b="1" dirty="0">
                <a:solidFill>
                  <a:schemeClr val="accent1">
                    <a:lumMod val="50000"/>
                  </a:schemeClr>
                </a:solidFill>
              </a:rPr>
              <a:t>Escucha y </a:t>
            </a:r>
            <a:r>
              <a:rPr lang="en-GB" sz="3200" b="1" dirty="0" err="1">
                <a:solidFill>
                  <a:schemeClr val="accent1">
                    <a:lumMod val="50000"/>
                  </a:schemeClr>
                </a:solidFill>
              </a:rPr>
              <a:t>completa</a:t>
            </a:r>
            <a:r>
              <a:rPr lang="en-GB" sz="3200" b="1" dirty="0">
                <a:solidFill>
                  <a:schemeClr val="accent1">
                    <a:lumMod val="50000"/>
                  </a:schemeClr>
                </a:solidFill>
              </a:rPr>
              <a:t> las frases.</a:t>
            </a:r>
          </a:p>
        </p:txBody>
      </p:sp>
      <p:sp>
        <p:nvSpPr>
          <p:cNvPr id="6" name="Google Shape;614;p26">
            <a:hlinkClick r:id="" action="ppaction://noaction" highlightClick="1">
              <a:snd r:embed="rId3" name="el verde es un color bastante bonito.wav"/>
            </a:hlinkClick>
            <a:extLst>
              <a:ext uri="{FF2B5EF4-FFF2-40B4-BE49-F238E27FC236}">
                <a16:creationId xmlns:a16="http://schemas.microsoft.com/office/drawing/2014/main" id="{2A2E30D2-841A-4ED1-B670-1C83F228DED0}"/>
              </a:ext>
            </a:extLst>
          </p:cNvPr>
          <p:cNvSpPr/>
          <p:nvPr/>
        </p:nvSpPr>
        <p:spPr>
          <a:xfrm>
            <a:off x="303783" y="1027724"/>
            <a:ext cx="462751" cy="444015"/>
          </a:xfrm>
          <a:custGeom>
            <a:avLst/>
            <a:gdLst/>
            <a:ahLst/>
            <a:cxnLst/>
            <a:rect l="l" t="t" r="r" b="b"/>
            <a:pathLst>
              <a:path w="120000" h="120000" extrusionOk="0">
                <a:moveTo>
                  <a:pt x="0" y="0"/>
                </a:moveTo>
                <a:lnTo>
                  <a:pt x="120000" y="0"/>
                </a:lnTo>
                <a:lnTo>
                  <a:pt x="120000" y="120000"/>
                </a:lnTo>
                <a:lnTo>
                  <a:pt x="0" y="120000"/>
                </a:lnTo>
                <a:close/>
              </a:path>
            </a:pathLst>
          </a:custGeom>
          <a:solidFill>
            <a:schemeClr val="accent1">
              <a:lumMod val="50000"/>
            </a:schemeClr>
          </a:solidFill>
          <a:ln w="12700" cap="flat" cmpd="sng">
            <a:solidFill>
              <a:srgbClr val="E25B0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a:ea typeface="+mn-ea"/>
                <a:cs typeface="+mn-cs"/>
                <a:sym typeface="Century Gothic"/>
              </a:rPr>
              <a:t>1</a:t>
            </a:r>
            <a:endParaRPr kumimoji="0" sz="2000" b="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sp>
        <p:nvSpPr>
          <p:cNvPr id="7" name="Google Shape;614;p26">
            <a:hlinkClick r:id="" action="ppaction://noaction" highlightClick="1">
              <a:snd r:embed="rId4" name="es verdad mi abuela no es joven.wav"/>
            </a:hlinkClick>
            <a:extLst>
              <a:ext uri="{FF2B5EF4-FFF2-40B4-BE49-F238E27FC236}">
                <a16:creationId xmlns:a16="http://schemas.microsoft.com/office/drawing/2014/main" id="{2A2E30D2-841A-4ED1-B670-1C83F228DED0}"/>
              </a:ext>
            </a:extLst>
          </p:cNvPr>
          <p:cNvSpPr/>
          <p:nvPr/>
        </p:nvSpPr>
        <p:spPr>
          <a:xfrm>
            <a:off x="283727" y="2018932"/>
            <a:ext cx="462751" cy="444015"/>
          </a:xfrm>
          <a:custGeom>
            <a:avLst/>
            <a:gdLst/>
            <a:ahLst/>
            <a:cxnLst/>
            <a:rect l="l" t="t" r="r" b="b"/>
            <a:pathLst>
              <a:path w="120000" h="120000" extrusionOk="0">
                <a:moveTo>
                  <a:pt x="0" y="0"/>
                </a:moveTo>
                <a:lnTo>
                  <a:pt x="120000" y="0"/>
                </a:lnTo>
                <a:lnTo>
                  <a:pt x="120000" y="120000"/>
                </a:lnTo>
                <a:lnTo>
                  <a:pt x="0" y="120000"/>
                </a:lnTo>
                <a:close/>
              </a:path>
            </a:pathLst>
          </a:custGeom>
          <a:solidFill>
            <a:schemeClr val="accent1">
              <a:lumMod val="50000"/>
            </a:schemeClr>
          </a:solidFill>
          <a:ln w="12700" cap="flat" cmpd="sng">
            <a:solidFill>
              <a:srgbClr val="E25B0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a:ea typeface="+mn-ea"/>
                <a:cs typeface="+mn-cs"/>
                <a:sym typeface="Century Gothic"/>
              </a:rPr>
              <a:t>2</a:t>
            </a:r>
            <a:endParaRPr kumimoji="0" sz="2000" b="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sp>
        <p:nvSpPr>
          <p:cNvPr id="8" name="Google Shape;614;p26">
            <a:hlinkClick r:id="" action="ppaction://noaction" highlightClick="1">
              <a:snd r:embed="rId5" name="celebramos el aniversario en barcelona.wav"/>
            </a:hlinkClick>
            <a:extLst>
              <a:ext uri="{FF2B5EF4-FFF2-40B4-BE49-F238E27FC236}">
                <a16:creationId xmlns:a16="http://schemas.microsoft.com/office/drawing/2014/main" id="{2A2E30D2-841A-4ED1-B670-1C83F228DED0}"/>
              </a:ext>
            </a:extLst>
          </p:cNvPr>
          <p:cNvSpPr/>
          <p:nvPr/>
        </p:nvSpPr>
        <p:spPr>
          <a:xfrm>
            <a:off x="303781" y="3040687"/>
            <a:ext cx="462751" cy="444015"/>
          </a:xfrm>
          <a:custGeom>
            <a:avLst/>
            <a:gdLst/>
            <a:ahLst/>
            <a:cxnLst/>
            <a:rect l="l" t="t" r="r" b="b"/>
            <a:pathLst>
              <a:path w="120000" h="120000" extrusionOk="0">
                <a:moveTo>
                  <a:pt x="0" y="0"/>
                </a:moveTo>
                <a:lnTo>
                  <a:pt x="120000" y="0"/>
                </a:lnTo>
                <a:lnTo>
                  <a:pt x="120000" y="120000"/>
                </a:lnTo>
                <a:lnTo>
                  <a:pt x="0" y="120000"/>
                </a:lnTo>
                <a:close/>
              </a:path>
            </a:pathLst>
          </a:custGeom>
          <a:solidFill>
            <a:schemeClr val="accent1">
              <a:lumMod val="50000"/>
            </a:schemeClr>
          </a:solidFill>
          <a:ln w="12700" cap="flat" cmpd="sng">
            <a:solidFill>
              <a:srgbClr val="E25B0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a:ea typeface="+mn-ea"/>
                <a:cs typeface="+mn-cs"/>
                <a:sym typeface="Century Gothic"/>
              </a:rPr>
              <a:t>3</a:t>
            </a:r>
            <a:endParaRPr kumimoji="0" sz="2000" b="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sp>
        <p:nvSpPr>
          <p:cNvPr id="9" name="Google Shape;614;p26">
            <a:hlinkClick r:id="" action="ppaction://noaction" highlightClick="1">
              <a:snd r:embed="rId6" name="vivir en valencia en verano debe ser excelente.wav"/>
            </a:hlinkClick>
            <a:extLst>
              <a:ext uri="{FF2B5EF4-FFF2-40B4-BE49-F238E27FC236}">
                <a16:creationId xmlns:a16="http://schemas.microsoft.com/office/drawing/2014/main" id="{2A2E30D2-841A-4ED1-B670-1C83F228DED0}"/>
              </a:ext>
            </a:extLst>
          </p:cNvPr>
          <p:cNvSpPr/>
          <p:nvPr/>
        </p:nvSpPr>
        <p:spPr>
          <a:xfrm>
            <a:off x="303781" y="4062442"/>
            <a:ext cx="462751" cy="444015"/>
          </a:xfrm>
          <a:custGeom>
            <a:avLst/>
            <a:gdLst/>
            <a:ahLst/>
            <a:cxnLst/>
            <a:rect l="l" t="t" r="r" b="b"/>
            <a:pathLst>
              <a:path w="120000" h="120000" extrusionOk="0">
                <a:moveTo>
                  <a:pt x="0" y="0"/>
                </a:moveTo>
                <a:lnTo>
                  <a:pt x="120000" y="0"/>
                </a:lnTo>
                <a:lnTo>
                  <a:pt x="120000" y="120000"/>
                </a:lnTo>
                <a:lnTo>
                  <a:pt x="0" y="120000"/>
                </a:lnTo>
                <a:close/>
              </a:path>
            </a:pathLst>
          </a:custGeom>
          <a:solidFill>
            <a:schemeClr val="accent1">
              <a:lumMod val="50000"/>
            </a:schemeClr>
          </a:solidFill>
          <a:ln w="12700" cap="flat" cmpd="sng">
            <a:solidFill>
              <a:srgbClr val="E25B0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a:ea typeface="+mn-ea"/>
                <a:cs typeface="+mn-cs"/>
                <a:sym typeface="Century Gothic"/>
              </a:rPr>
              <a:t>4</a:t>
            </a:r>
            <a:endParaRPr kumimoji="0" sz="2000" b="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sp>
        <p:nvSpPr>
          <p:cNvPr id="11" name="Google Shape;614;p26">
            <a:hlinkClick r:id="" action="ppaction://noaction" highlightClick="1">
              <a:snd r:embed="rId7" name="ver gatos verdes en benidorm no es normal.wav"/>
            </a:hlinkClick>
            <a:extLst>
              <a:ext uri="{FF2B5EF4-FFF2-40B4-BE49-F238E27FC236}">
                <a16:creationId xmlns:a16="http://schemas.microsoft.com/office/drawing/2014/main" id="{2A2E30D2-841A-4ED1-B670-1C83F228DED0}"/>
              </a:ext>
            </a:extLst>
          </p:cNvPr>
          <p:cNvSpPr/>
          <p:nvPr/>
        </p:nvSpPr>
        <p:spPr>
          <a:xfrm>
            <a:off x="303781" y="5053650"/>
            <a:ext cx="462751" cy="444015"/>
          </a:xfrm>
          <a:custGeom>
            <a:avLst/>
            <a:gdLst/>
            <a:ahLst/>
            <a:cxnLst/>
            <a:rect l="l" t="t" r="r" b="b"/>
            <a:pathLst>
              <a:path w="120000" h="120000" extrusionOk="0">
                <a:moveTo>
                  <a:pt x="0" y="0"/>
                </a:moveTo>
                <a:lnTo>
                  <a:pt x="120000" y="0"/>
                </a:lnTo>
                <a:lnTo>
                  <a:pt x="120000" y="120000"/>
                </a:lnTo>
                <a:lnTo>
                  <a:pt x="0" y="120000"/>
                </a:lnTo>
                <a:close/>
              </a:path>
            </a:pathLst>
          </a:custGeom>
          <a:solidFill>
            <a:schemeClr val="accent1">
              <a:lumMod val="50000"/>
            </a:schemeClr>
          </a:solidFill>
          <a:ln w="12700" cap="flat" cmpd="sng">
            <a:solidFill>
              <a:srgbClr val="E25B0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a:ea typeface="+mn-ea"/>
                <a:cs typeface="+mn-cs"/>
                <a:sym typeface="Century Gothic"/>
              </a:rPr>
              <a:t>5</a:t>
            </a:r>
            <a:endParaRPr kumimoji="0" sz="2000" b="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sp>
        <p:nvSpPr>
          <p:cNvPr id="31" name="TextBox 30"/>
          <p:cNvSpPr txBox="1"/>
          <p:nvPr/>
        </p:nvSpPr>
        <p:spPr>
          <a:xfrm>
            <a:off x="1454717" y="1588447"/>
            <a:ext cx="8488908" cy="461665"/>
          </a:xfrm>
          <a:prstGeom prst="rect">
            <a:avLst/>
          </a:prstGeom>
          <a:solidFill>
            <a:schemeClr val="accent2">
              <a:lumMod val="20000"/>
              <a:lumOff val="8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B9BD5">
                    <a:lumMod val="50000"/>
                  </a:srgbClr>
                </a:solidFill>
                <a:effectLst/>
                <a:uLnTx/>
                <a:uFillTx/>
                <a:latin typeface="Century Gothic"/>
                <a:ea typeface="+mn-ea"/>
                <a:cs typeface="+mn-cs"/>
              </a:rPr>
              <a:t>Green is quite a pretty colour.</a:t>
            </a:r>
          </a:p>
        </p:txBody>
      </p:sp>
      <p:sp>
        <p:nvSpPr>
          <p:cNvPr id="32" name="TextBox 31"/>
          <p:cNvSpPr txBox="1"/>
          <p:nvPr/>
        </p:nvSpPr>
        <p:spPr>
          <a:xfrm>
            <a:off x="1454719" y="2543939"/>
            <a:ext cx="8488909" cy="461665"/>
          </a:xfrm>
          <a:prstGeom prst="rect">
            <a:avLst/>
          </a:prstGeom>
          <a:solidFill>
            <a:schemeClr val="accent2">
              <a:lumMod val="20000"/>
              <a:lumOff val="8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B9BD5">
                    <a:lumMod val="50000"/>
                  </a:srgbClr>
                </a:solidFill>
                <a:effectLst/>
                <a:uLnTx/>
                <a:uFillTx/>
                <a:latin typeface="Century Gothic"/>
                <a:ea typeface="+mn-ea"/>
                <a:cs typeface="+mn-cs"/>
              </a:rPr>
              <a:t>It’s true, my grandma isn’t young or pretty!</a:t>
            </a:r>
          </a:p>
        </p:txBody>
      </p:sp>
      <p:sp>
        <p:nvSpPr>
          <p:cNvPr id="33" name="TextBox 32"/>
          <p:cNvSpPr txBox="1"/>
          <p:nvPr/>
        </p:nvSpPr>
        <p:spPr>
          <a:xfrm>
            <a:off x="1454717" y="3535530"/>
            <a:ext cx="8488910" cy="461665"/>
          </a:xfrm>
          <a:prstGeom prst="rect">
            <a:avLst/>
          </a:prstGeom>
          <a:solidFill>
            <a:schemeClr val="accent2">
              <a:lumMod val="20000"/>
              <a:lumOff val="8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B9BD5">
                    <a:lumMod val="50000"/>
                  </a:srgbClr>
                </a:solidFill>
                <a:effectLst/>
                <a:uLnTx/>
                <a:uFillTx/>
                <a:latin typeface="Century Gothic"/>
                <a:ea typeface="+mn-ea"/>
                <a:cs typeface="+mn-cs"/>
              </a:rPr>
              <a:t>We celebrate the anniversary in Barcelona.</a:t>
            </a:r>
          </a:p>
        </p:txBody>
      </p:sp>
      <p:sp>
        <p:nvSpPr>
          <p:cNvPr id="34" name="TextBox 33"/>
          <p:cNvSpPr txBox="1"/>
          <p:nvPr/>
        </p:nvSpPr>
        <p:spPr>
          <a:xfrm>
            <a:off x="1454719" y="4503337"/>
            <a:ext cx="8488910" cy="461665"/>
          </a:xfrm>
          <a:prstGeom prst="rect">
            <a:avLst/>
          </a:prstGeom>
          <a:solidFill>
            <a:schemeClr val="accent2">
              <a:lumMod val="20000"/>
              <a:lumOff val="8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B9BD5">
                    <a:lumMod val="50000"/>
                  </a:srgbClr>
                </a:solidFill>
                <a:effectLst/>
                <a:uLnTx/>
                <a:uFillTx/>
                <a:latin typeface="Century Gothic"/>
                <a:ea typeface="+mn-ea"/>
                <a:cs typeface="+mn-cs"/>
              </a:rPr>
              <a:t>Living in Valencia in summer must be excellent !</a:t>
            </a:r>
          </a:p>
        </p:txBody>
      </p:sp>
      <p:sp>
        <p:nvSpPr>
          <p:cNvPr id="35" name="TextBox 34"/>
          <p:cNvSpPr txBox="1"/>
          <p:nvPr/>
        </p:nvSpPr>
        <p:spPr>
          <a:xfrm>
            <a:off x="1454717" y="5464395"/>
            <a:ext cx="8488911" cy="461665"/>
          </a:xfrm>
          <a:prstGeom prst="rect">
            <a:avLst/>
          </a:prstGeom>
          <a:solidFill>
            <a:schemeClr val="accent2">
              <a:lumMod val="20000"/>
              <a:lumOff val="8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B9BD5">
                    <a:lumMod val="50000"/>
                  </a:srgbClr>
                </a:solidFill>
                <a:effectLst/>
                <a:uLnTx/>
                <a:uFillTx/>
                <a:latin typeface="Century Gothic"/>
                <a:ea typeface="+mn-ea"/>
                <a:cs typeface="+mn-cs"/>
              </a:rPr>
              <a:t>Seeing green cats in Benidorm is not normal!</a:t>
            </a:r>
          </a:p>
        </p:txBody>
      </p:sp>
      <p:grpSp>
        <p:nvGrpSpPr>
          <p:cNvPr id="41" name="Group 40"/>
          <p:cNvGrpSpPr/>
          <p:nvPr/>
        </p:nvGrpSpPr>
        <p:grpSpPr>
          <a:xfrm>
            <a:off x="1793383" y="1058521"/>
            <a:ext cx="1165717" cy="486895"/>
            <a:chOff x="1799338" y="1052946"/>
            <a:chExt cx="237477" cy="486895"/>
          </a:xfrm>
        </p:grpSpPr>
        <p:sp>
          <p:nvSpPr>
            <p:cNvPr id="42" name="Rectangle 41"/>
            <p:cNvSpPr/>
            <p:nvPr/>
          </p:nvSpPr>
          <p:spPr>
            <a:xfrm>
              <a:off x="1799338" y="1052946"/>
              <a:ext cx="237477" cy="4868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sng" strike="noStrike" kern="1200" cap="none" spc="0" normalizeH="0" baseline="0" noProof="0" dirty="0">
                <a:ln>
                  <a:noFill/>
                </a:ln>
                <a:solidFill>
                  <a:prstClr val="white"/>
                </a:solidFill>
                <a:effectLst/>
                <a:uLnTx/>
                <a:uFillTx/>
                <a:latin typeface="Century Gothic"/>
                <a:ea typeface="+mn-ea"/>
                <a:cs typeface="+mn-cs"/>
              </a:endParaRPr>
            </a:p>
          </p:txBody>
        </p:sp>
        <p:sp>
          <p:nvSpPr>
            <p:cNvPr id="43" name="Rectangle 42"/>
            <p:cNvSpPr/>
            <p:nvPr/>
          </p:nvSpPr>
          <p:spPr>
            <a:xfrm>
              <a:off x="1799338" y="1508003"/>
              <a:ext cx="237477" cy="18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grpSp>
      <p:grpSp>
        <p:nvGrpSpPr>
          <p:cNvPr id="44" name="Group 43"/>
          <p:cNvGrpSpPr/>
          <p:nvPr/>
        </p:nvGrpSpPr>
        <p:grpSpPr>
          <a:xfrm>
            <a:off x="5322748" y="1058189"/>
            <a:ext cx="1731122" cy="486895"/>
            <a:chOff x="1799338" y="1052946"/>
            <a:chExt cx="237477" cy="486895"/>
          </a:xfrm>
        </p:grpSpPr>
        <p:sp>
          <p:nvSpPr>
            <p:cNvPr id="45" name="Rectangle 44"/>
            <p:cNvSpPr/>
            <p:nvPr/>
          </p:nvSpPr>
          <p:spPr>
            <a:xfrm>
              <a:off x="1799338" y="1052946"/>
              <a:ext cx="237477" cy="4868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sng" strike="noStrike" kern="1200" cap="none" spc="0" normalizeH="0" baseline="0" noProof="0" dirty="0">
                <a:ln>
                  <a:noFill/>
                </a:ln>
                <a:solidFill>
                  <a:prstClr val="white"/>
                </a:solidFill>
                <a:effectLst/>
                <a:uLnTx/>
                <a:uFillTx/>
                <a:latin typeface="Century Gothic"/>
                <a:ea typeface="+mn-ea"/>
                <a:cs typeface="+mn-cs"/>
              </a:endParaRPr>
            </a:p>
          </p:txBody>
        </p:sp>
        <p:sp>
          <p:nvSpPr>
            <p:cNvPr id="46" name="Rectangle 45"/>
            <p:cNvSpPr/>
            <p:nvPr/>
          </p:nvSpPr>
          <p:spPr>
            <a:xfrm>
              <a:off x="1799338" y="1508003"/>
              <a:ext cx="237477" cy="18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grpSp>
      <p:grpSp>
        <p:nvGrpSpPr>
          <p:cNvPr id="47" name="Group 46"/>
          <p:cNvGrpSpPr/>
          <p:nvPr/>
        </p:nvGrpSpPr>
        <p:grpSpPr>
          <a:xfrm>
            <a:off x="7157760" y="1060497"/>
            <a:ext cx="1270807" cy="486895"/>
            <a:chOff x="1799338" y="1052946"/>
            <a:chExt cx="237477" cy="486895"/>
          </a:xfrm>
        </p:grpSpPr>
        <p:sp>
          <p:nvSpPr>
            <p:cNvPr id="48" name="Rectangle 47"/>
            <p:cNvSpPr/>
            <p:nvPr/>
          </p:nvSpPr>
          <p:spPr>
            <a:xfrm>
              <a:off x="1799338" y="1052946"/>
              <a:ext cx="237477" cy="4868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sng" strike="noStrike" kern="1200" cap="none" spc="0" normalizeH="0" baseline="0" noProof="0" dirty="0">
                <a:ln>
                  <a:noFill/>
                </a:ln>
                <a:solidFill>
                  <a:prstClr val="white"/>
                </a:solidFill>
                <a:effectLst/>
                <a:uLnTx/>
                <a:uFillTx/>
                <a:latin typeface="Century Gothic"/>
                <a:ea typeface="+mn-ea"/>
                <a:cs typeface="+mn-cs"/>
              </a:endParaRPr>
            </a:p>
          </p:txBody>
        </p:sp>
        <p:sp>
          <p:nvSpPr>
            <p:cNvPr id="49" name="Rectangle 48"/>
            <p:cNvSpPr/>
            <p:nvPr/>
          </p:nvSpPr>
          <p:spPr>
            <a:xfrm>
              <a:off x="1799338" y="1508003"/>
              <a:ext cx="237477" cy="216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grpSp>
      <p:grpSp>
        <p:nvGrpSpPr>
          <p:cNvPr id="50" name="Group 49"/>
          <p:cNvGrpSpPr/>
          <p:nvPr/>
        </p:nvGrpSpPr>
        <p:grpSpPr>
          <a:xfrm>
            <a:off x="1886938" y="2027975"/>
            <a:ext cx="1421303" cy="486895"/>
            <a:chOff x="1799338" y="1052946"/>
            <a:chExt cx="237477" cy="486895"/>
          </a:xfrm>
        </p:grpSpPr>
        <p:sp>
          <p:nvSpPr>
            <p:cNvPr id="51" name="Rectangle 50"/>
            <p:cNvSpPr/>
            <p:nvPr/>
          </p:nvSpPr>
          <p:spPr>
            <a:xfrm>
              <a:off x="1799338" y="1052946"/>
              <a:ext cx="237477" cy="4868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sng" strike="noStrike" kern="1200" cap="none" spc="0" normalizeH="0" baseline="0" noProof="0" dirty="0">
                <a:ln>
                  <a:noFill/>
                </a:ln>
                <a:solidFill>
                  <a:prstClr val="white"/>
                </a:solidFill>
                <a:effectLst/>
                <a:uLnTx/>
                <a:uFillTx/>
                <a:latin typeface="Century Gothic"/>
                <a:ea typeface="+mn-ea"/>
                <a:cs typeface="+mn-cs"/>
              </a:endParaRPr>
            </a:p>
          </p:txBody>
        </p:sp>
        <p:sp>
          <p:nvSpPr>
            <p:cNvPr id="52" name="Rectangle 51"/>
            <p:cNvSpPr/>
            <p:nvPr/>
          </p:nvSpPr>
          <p:spPr>
            <a:xfrm>
              <a:off x="1799338" y="1508003"/>
              <a:ext cx="237477" cy="216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grpSp>
      <p:grpSp>
        <p:nvGrpSpPr>
          <p:cNvPr id="53" name="Group 52"/>
          <p:cNvGrpSpPr/>
          <p:nvPr/>
        </p:nvGrpSpPr>
        <p:grpSpPr>
          <a:xfrm>
            <a:off x="4203609" y="2028716"/>
            <a:ext cx="1433558" cy="486895"/>
            <a:chOff x="1799338" y="1052946"/>
            <a:chExt cx="237477" cy="486895"/>
          </a:xfrm>
        </p:grpSpPr>
        <p:sp>
          <p:nvSpPr>
            <p:cNvPr id="54" name="Rectangle 53"/>
            <p:cNvSpPr/>
            <p:nvPr/>
          </p:nvSpPr>
          <p:spPr>
            <a:xfrm>
              <a:off x="1799338" y="1052946"/>
              <a:ext cx="237477" cy="4868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sng" strike="noStrike" kern="1200" cap="none" spc="0" normalizeH="0" baseline="0" noProof="0" dirty="0">
                <a:ln>
                  <a:noFill/>
                </a:ln>
                <a:solidFill>
                  <a:prstClr val="white"/>
                </a:solidFill>
                <a:effectLst/>
                <a:uLnTx/>
                <a:uFillTx/>
                <a:latin typeface="Century Gothic"/>
                <a:ea typeface="+mn-ea"/>
                <a:cs typeface="+mn-cs"/>
              </a:endParaRPr>
            </a:p>
          </p:txBody>
        </p:sp>
        <p:sp>
          <p:nvSpPr>
            <p:cNvPr id="55" name="Rectangle 54"/>
            <p:cNvSpPr/>
            <p:nvPr/>
          </p:nvSpPr>
          <p:spPr>
            <a:xfrm>
              <a:off x="1799338" y="1508003"/>
              <a:ext cx="237477" cy="18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grpSp>
      <p:grpSp>
        <p:nvGrpSpPr>
          <p:cNvPr id="56" name="Group 55"/>
          <p:cNvGrpSpPr/>
          <p:nvPr/>
        </p:nvGrpSpPr>
        <p:grpSpPr>
          <a:xfrm>
            <a:off x="6808468" y="2027975"/>
            <a:ext cx="1165862" cy="486895"/>
            <a:chOff x="1799338" y="1052946"/>
            <a:chExt cx="237477" cy="486895"/>
          </a:xfrm>
        </p:grpSpPr>
        <p:sp>
          <p:nvSpPr>
            <p:cNvPr id="57" name="Rectangle 56"/>
            <p:cNvSpPr/>
            <p:nvPr/>
          </p:nvSpPr>
          <p:spPr>
            <a:xfrm>
              <a:off x="1799338" y="1052946"/>
              <a:ext cx="237477" cy="4868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sng" strike="noStrike" kern="1200" cap="none" spc="0" normalizeH="0" baseline="0" noProof="0" dirty="0">
                <a:ln>
                  <a:noFill/>
                </a:ln>
                <a:solidFill>
                  <a:prstClr val="white"/>
                </a:solidFill>
                <a:effectLst/>
                <a:uLnTx/>
                <a:uFillTx/>
                <a:latin typeface="Century Gothic"/>
                <a:ea typeface="+mn-ea"/>
                <a:cs typeface="+mn-cs"/>
              </a:endParaRPr>
            </a:p>
          </p:txBody>
        </p:sp>
        <p:sp>
          <p:nvSpPr>
            <p:cNvPr id="58" name="Rectangle 57"/>
            <p:cNvSpPr/>
            <p:nvPr/>
          </p:nvSpPr>
          <p:spPr>
            <a:xfrm>
              <a:off x="1799338" y="1508003"/>
              <a:ext cx="237477" cy="216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grpSp>
      <p:grpSp>
        <p:nvGrpSpPr>
          <p:cNvPr id="59" name="Group 58"/>
          <p:cNvGrpSpPr/>
          <p:nvPr/>
        </p:nvGrpSpPr>
        <p:grpSpPr>
          <a:xfrm>
            <a:off x="1395425" y="3005604"/>
            <a:ext cx="2440074" cy="486895"/>
            <a:chOff x="1799338" y="1052946"/>
            <a:chExt cx="237477" cy="486895"/>
          </a:xfrm>
        </p:grpSpPr>
        <p:sp>
          <p:nvSpPr>
            <p:cNvPr id="60" name="Rectangle 59"/>
            <p:cNvSpPr/>
            <p:nvPr/>
          </p:nvSpPr>
          <p:spPr>
            <a:xfrm>
              <a:off x="1799338" y="1052946"/>
              <a:ext cx="237477" cy="4868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sng" strike="noStrike" kern="1200" cap="none" spc="0" normalizeH="0" baseline="0" noProof="0" dirty="0">
                <a:ln>
                  <a:noFill/>
                </a:ln>
                <a:solidFill>
                  <a:prstClr val="white"/>
                </a:solidFill>
                <a:effectLst/>
                <a:uLnTx/>
                <a:uFillTx/>
                <a:latin typeface="Century Gothic"/>
                <a:ea typeface="+mn-ea"/>
                <a:cs typeface="+mn-cs"/>
              </a:endParaRPr>
            </a:p>
          </p:txBody>
        </p:sp>
        <p:sp>
          <p:nvSpPr>
            <p:cNvPr id="61" name="Rectangle 60"/>
            <p:cNvSpPr/>
            <p:nvPr/>
          </p:nvSpPr>
          <p:spPr>
            <a:xfrm>
              <a:off x="1799338" y="1508003"/>
              <a:ext cx="237477" cy="216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grpSp>
      <p:grpSp>
        <p:nvGrpSpPr>
          <p:cNvPr id="62" name="Group 61"/>
          <p:cNvGrpSpPr/>
          <p:nvPr/>
        </p:nvGrpSpPr>
        <p:grpSpPr>
          <a:xfrm>
            <a:off x="4394836" y="3005604"/>
            <a:ext cx="2151685" cy="486895"/>
            <a:chOff x="1799338" y="1052946"/>
            <a:chExt cx="237477" cy="486895"/>
          </a:xfrm>
        </p:grpSpPr>
        <p:sp>
          <p:nvSpPr>
            <p:cNvPr id="63" name="Rectangle 62"/>
            <p:cNvSpPr/>
            <p:nvPr/>
          </p:nvSpPr>
          <p:spPr>
            <a:xfrm>
              <a:off x="1799338" y="1052946"/>
              <a:ext cx="237477" cy="4868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sng" strike="noStrike" kern="1200" cap="none" spc="0" normalizeH="0" baseline="0" noProof="0" dirty="0">
                <a:ln>
                  <a:noFill/>
                </a:ln>
                <a:solidFill>
                  <a:prstClr val="white"/>
                </a:solidFill>
                <a:effectLst/>
                <a:uLnTx/>
                <a:uFillTx/>
                <a:latin typeface="Century Gothic"/>
                <a:ea typeface="+mn-ea"/>
                <a:cs typeface="+mn-cs"/>
              </a:endParaRPr>
            </a:p>
          </p:txBody>
        </p:sp>
        <p:sp>
          <p:nvSpPr>
            <p:cNvPr id="64" name="Rectangle 63"/>
            <p:cNvSpPr/>
            <p:nvPr/>
          </p:nvSpPr>
          <p:spPr>
            <a:xfrm>
              <a:off x="1799338" y="1508003"/>
              <a:ext cx="237477" cy="216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grpSp>
      <p:grpSp>
        <p:nvGrpSpPr>
          <p:cNvPr id="65" name="Group 64"/>
          <p:cNvGrpSpPr/>
          <p:nvPr/>
        </p:nvGrpSpPr>
        <p:grpSpPr>
          <a:xfrm>
            <a:off x="7289280" y="3010809"/>
            <a:ext cx="2024402" cy="486895"/>
            <a:chOff x="1799338" y="1052946"/>
            <a:chExt cx="237477" cy="486895"/>
          </a:xfrm>
        </p:grpSpPr>
        <p:sp>
          <p:nvSpPr>
            <p:cNvPr id="66" name="Rectangle 65"/>
            <p:cNvSpPr/>
            <p:nvPr/>
          </p:nvSpPr>
          <p:spPr>
            <a:xfrm>
              <a:off x="1799338" y="1052946"/>
              <a:ext cx="237477" cy="4868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sng" strike="noStrike" kern="1200" cap="none" spc="0" normalizeH="0" baseline="0" noProof="0" dirty="0">
                <a:ln>
                  <a:noFill/>
                </a:ln>
                <a:solidFill>
                  <a:prstClr val="white"/>
                </a:solidFill>
                <a:effectLst/>
                <a:uLnTx/>
                <a:uFillTx/>
                <a:latin typeface="Century Gothic"/>
                <a:ea typeface="+mn-ea"/>
                <a:cs typeface="+mn-cs"/>
              </a:endParaRPr>
            </a:p>
          </p:txBody>
        </p:sp>
        <p:sp>
          <p:nvSpPr>
            <p:cNvPr id="67" name="Rectangle 66"/>
            <p:cNvSpPr/>
            <p:nvPr/>
          </p:nvSpPr>
          <p:spPr>
            <a:xfrm>
              <a:off x="1799338" y="1508003"/>
              <a:ext cx="237477" cy="18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grpSp>
      <p:grpSp>
        <p:nvGrpSpPr>
          <p:cNvPr id="68" name="Group 67"/>
          <p:cNvGrpSpPr/>
          <p:nvPr/>
        </p:nvGrpSpPr>
        <p:grpSpPr>
          <a:xfrm>
            <a:off x="1481457" y="3989232"/>
            <a:ext cx="870446" cy="486895"/>
            <a:chOff x="1799338" y="1052946"/>
            <a:chExt cx="237477" cy="486895"/>
          </a:xfrm>
        </p:grpSpPr>
        <p:sp>
          <p:nvSpPr>
            <p:cNvPr id="69" name="Rectangle 68"/>
            <p:cNvSpPr/>
            <p:nvPr/>
          </p:nvSpPr>
          <p:spPr>
            <a:xfrm>
              <a:off x="1799338" y="1052946"/>
              <a:ext cx="237477" cy="4868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sng" strike="noStrike" kern="1200" cap="none" spc="0" normalizeH="0" baseline="0" noProof="0" dirty="0">
                <a:ln>
                  <a:noFill/>
                </a:ln>
                <a:solidFill>
                  <a:prstClr val="white"/>
                </a:solidFill>
                <a:effectLst/>
                <a:uLnTx/>
                <a:uFillTx/>
                <a:latin typeface="Century Gothic"/>
                <a:ea typeface="+mn-ea"/>
                <a:cs typeface="+mn-cs"/>
              </a:endParaRPr>
            </a:p>
          </p:txBody>
        </p:sp>
        <p:sp>
          <p:nvSpPr>
            <p:cNvPr id="70" name="Rectangle 69"/>
            <p:cNvSpPr/>
            <p:nvPr/>
          </p:nvSpPr>
          <p:spPr>
            <a:xfrm>
              <a:off x="1799338" y="1508003"/>
              <a:ext cx="237477" cy="18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grpSp>
      <p:grpSp>
        <p:nvGrpSpPr>
          <p:cNvPr id="74" name="Group 73"/>
          <p:cNvGrpSpPr/>
          <p:nvPr/>
        </p:nvGrpSpPr>
        <p:grpSpPr>
          <a:xfrm>
            <a:off x="3052316" y="3983717"/>
            <a:ext cx="1820365" cy="486895"/>
            <a:chOff x="1799338" y="1052946"/>
            <a:chExt cx="237477" cy="486895"/>
          </a:xfrm>
        </p:grpSpPr>
        <p:sp>
          <p:nvSpPr>
            <p:cNvPr id="75" name="Rectangle 74"/>
            <p:cNvSpPr/>
            <p:nvPr/>
          </p:nvSpPr>
          <p:spPr>
            <a:xfrm>
              <a:off x="1799338" y="1052946"/>
              <a:ext cx="237477" cy="4868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sng" strike="noStrike" kern="1200" cap="none" spc="0" normalizeH="0" baseline="0" noProof="0" dirty="0">
                <a:ln>
                  <a:noFill/>
                </a:ln>
                <a:solidFill>
                  <a:prstClr val="white"/>
                </a:solidFill>
                <a:effectLst/>
                <a:uLnTx/>
                <a:uFillTx/>
                <a:latin typeface="Century Gothic"/>
                <a:ea typeface="+mn-ea"/>
                <a:cs typeface="+mn-cs"/>
              </a:endParaRPr>
            </a:p>
          </p:txBody>
        </p:sp>
        <p:sp>
          <p:nvSpPr>
            <p:cNvPr id="76" name="Rectangle 75"/>
            <p:cNvSpPr/>
            <p:nvPr/>
          </p:nvSpPr>
          <p:spPr>
            <a:xfrm>
              <a:off x="1799338" y="1508003"/>
              <a:ext cx="237477" cy="18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grpSp>
      <p:grpSp>
        <p:nvGrpSpPr>
          <p:cNvPr id="77" name="Group 76"/>
          <p:cNvGrpSpPr/>
          <p:nvPr/>
        </p:nvGrpSpPr>
        <p:grpSpPr>
          <a:xfrm>
            <a:off x="5571208" y="3982127"/>
            <a:ext cx="1393884" cy="486895"/>
            <a:chOff x="1799338" y="1052946"/>
            <a:chExt cx="237477" cy="486895"/>
          </a:xfrm>
        </p:grpSpPr>
        <p:sp>
          <p:nvSpPr>
            <p:cNvPr id="78" name="Rectangle 77"/>
            <p:cNvSpPr/>
            <p:nvPr/>
          </p:nvSpPr>
          <p:spPr>
            <a:xfrm>
              <a:off x="1799338" y="1052946"/>
              <a:ext cx="237477" cy="4868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sng" strike="noStrike" kern="1200" cap="none" spc="0" normalizeH="0" baseline="0" noProof="0" dirty="0">
                <a:ln>
                  <a:noFill/>
                </a:ln>
                <a:solidFill>
                  <a:prstClr val="white"/>
                </a:solidFill>
                <a:effectLst/>
                <a:uLnTx/>
                <a:uFillTx/>
                <a:latin typeface="Century Gothic"/>
                <a:ea typeface="+mn-ea"/>
                <a:cs typeface="+mn-cs"/>
              </a:endParaRPr>
            </a:p>
          </p:txBody>
        </p:sp>
        <p:sp>
          <p:nvSpPr>
            <p:cNvPr id="79" name="Rectangle 78"/>
            <p:cNvSpPr/>
            <p:nvPr/>
          </p:nvSpPr>
          <p:spPr>
            <a:xfrm>
              <a:off x="1799338" y="1508003"/>
              <a:ext cx="237477" cy="216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grpSp>
      <p:grpSp>
        <p:nvGrpSpPr>
          <p:cNvPr id="80" name="Group 79"/>
          <p:cNvGrpSpPr/>
          <p:nvPr/>
        </p:nvGrpSpPr>
        <p:grpSpPr>
          <a:xfrm>
            <a:off x="7078388" y="3982070"/>
            <a:ext cx="1055771" cy="486895"/>
            <a:chOff x="1799338" y="1052946"/>
            <a:chExt cx="237477" cy="486895"/>
          </a:xfrm>
        </p:grpSpPr>
        <p:sp>
          <p:nvSpPr>
            <p:cNvPr id="81" name="Rectangle 80"/>
            <p:cNvSpPr/>
            <p:nvPr/>
          </p:nvSpPr>
          <p:spPr>
            <a:xfrm>
              <a:off x="1799338" y="1052946"/>
              <a:ext cx="237477" cy="4868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sng" strike="noStrike" kern="1200" cap="none" spc="0" normalizeH="0" baseline="0" noProof="0" dirty="0">
                <a:ln>
                  <a:noFill/>
                </a:ln>
                <a:solidFill>
                  <a:prstClr val="white"/>
                </a:solidFill>
                <a:effectLst/>
                <a:uLnTx/>
                <a:uFillTx/>
                <a:latin typeface="Century Gothic"/>
                <a:ea typeface="+mn-ea"/>
                <a:cs typeface="+mn-cs"/>
              </a:endParaRPr>
            </a:p>
          </p:txBody>
        </p:sp>
        <p:sp>
          <p:nvSpPr>
            <p:cNvPr id="82" name="Rectangle 81"/>
            <p:cNvSpPr/>
            <p:nvPr/>
          </p:nvSpPr>
          <p:spPr>
            <a:xfrm>
              <a:off x="1799338" y="1508003"/>
              <a:ext cx="237477" cy="216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grpSp>
      <p:grpSp>
        <p:nvGrpSpPr>
          <p:cNvPr id="83" name="Group 82"/>
          <p:cNvGrpSpPr/>
          <p:nvPr/>
        </p:nvGrpSpPr>
        <p:grpSpPr>
          <a:xfrm>
            <a:off x="1396952" y="4961274"/>
            <a:ext cx="708939" cy="486895"/>
            <a:chOff x="1799338" y="1052946"/>
            <a:chExt cx="237477" cy="486895"/>
          </a:xfrm>
        </p:grpSpPr>
        <p:sp>
          <p:nvSpPr>
            <p:cNvPr id="84" name="Rectangle 83"/>
            <p:cNvSpPr/>
            <p:nvPr/>
          </p:nvSpPr>
          <p:spPr>
            <a:xfrm>
              <a:off x="1799338" y="1052946"/>
              <a:ext cx="237477" cy="4868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sng" strike="noStrike" kern="1200" cap="none" spc="0" normalizeH="0" baseline="0" noProof="0" dirty="0">
                <a:ln>
                  <a:noFill/>
                </a:ln>
                <a:solidFill>
                  <a:prstClr val="white"/>
                </a:solidFill>
                <a:effectLst/>
                <a:uLnTx/>
                <a:uFillTx/>
                <a:latin typeface="Century Gothic"/>
                <a:ea typeface="+mn-ea"/>
                <a:cs typeface="+mn-cs"/>
              </a:endParaRPr>
            </a:p>
          </p:txBody>
        </p:sp>
        <p:sp>
          <p:nvSpPr>
            <p:cNvPr id="85" name="Rectangle 84"/>
            <p:cNvSpPr/>
            <p:nvPr/>
          </p:nvSpPr>
          <p:spPr>
            <a:xfrm>
              <a:off x="1799338" y="1508003"/>
              <a:ext cx="237477" cy="216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grpSp>
      <p:grpSp>
        <p:nvGrpSpPr>
          <p:cNvPr id="86" name="Group 85"/>
          <p:cNvGrpSpPr/>
          <p:nvPr/>
        </p:nvGrpSpPr>
        <p:grpSpPr>
          <a:xfrm>
            <a:off x="3407137" y="4957191"/>
            <a:ext cx="1331118" cy="486895"/>
            <a:chOff x="1799338" y="1052946"/>
            <a:chExt cx="237477" cy="486895"/>
          </a:xfrm>
        </p:grpSpPr>
        <p:sp>
          <p:nvSpPr>
            <p:cNvPr id="87" name="Rectangle 86"/>
            <p:cNvSpPr/>
            <p:nvPr/>
          </p:nvSpPr>
          <p:spPr>
            <a:xfrm>
              <a:off x="1799338" y="1052946"/>
              <a:ext cx="237477" cy="4868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sng" strike="noStrike" kern="1200" cap="none" spc="0" normalizeH="0" baseline="0" noProof="0" dirty="0">
                <a:ln>
                  <a:noFill/>
                </a:ln>
                <a:solidFill>
                  <a:prstClr val="white"/>
                </a:solidFill>
                <a:effectLst/>
                <a:uLnTx/>
                <a:uFillTx/>
                <a:latin typeface="Century Gothic"/>
                <a:ea typeface="+mn-ea"/>
                <a:cs typeface="+mn-cs"/>
              </a:endParaRPr>
            </a:p>
          </p:txBody>
        </p:sp>
        <p:sp>
          <p:nvSpPr>
            <p:cNvPr id="88" name="Rectangle 87"/>
            <p:cNvSpPr/>
            <p:nvPr/>
          </p:nvSpPr>
          <p:spPr>
            <a:xfrm>
              <a:off x="1799338" y="1508003"/>
              <a:ext cx="237477" cy="18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grpSp>
      <p:grpSp>
        <p:nvGrpSpPr>
          <p:cNvPr id="89" name="Group 88"/>
          <p:cNvGrpSpPr/>
          <p:nvPr/>
        </p:nvGrpSpPr>
        <p:grpSpPr>
          <a:xfrm>
            <a:off x="5470678" y="4957191"/>
            <a:ext cx="1875310" cy="486895"/>
            <a:chOff x="1799338" y="1052946"/>
            <a:chExt cx="237477" cy="486895"/>
          </a:xfrm>
        </p:grpSpPr>
        <p:sp>
          <p:nvSpPr>
            <p:cNvPr id="90" name="Rectangle 89"/>
            <p:cNvSpPr/>
            <p:nvPr/>
          </p:nvSpPr>
          <p:spPr>
            <a:xfrm>
              <a:off x="1799338" y="1052946"/>
              <a:ext cx="237477" cy="4868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sng" strike="noStrike" kern="1200" cap="none" spc="0" normalizeH="0" baseline="0" noProof="0" dirty="0">
                <a:ln>
                  <a:noFill/>
                </a:ln>
                <a:solidFill>
                  <a:prstClr val="white"/>
                </a:solidFill>
                <a:effectLst/>
                <a:uLnTx/>
                <a:uFillTx/>
                <a:latin typeface="Century Gothic"/>
                <a:ea typeface="+mn-ea"/>
                <a:cs typeface="+mn-cs"/>
              </a:endParaRPr>
            </a:p>
          </p:txBody>
        </p:sp>
        <p:sp>
          <p:nvSpPr>
            <p:cNvPr id="91" name="Rectangle 90"/>
            <p:cNvSpPr/>
            <p:nvPr/>
          </p:nvSpPr>
          <p:spPr>
            <a:xfrm>
              <a:off x="1799338" y="1508003"/>
              <a:ext cx="237477" cy="18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grpSp>
      <p:sp>
        <p:nvSpPr>
          <p:cNvPr id="71" name="Rounded Rectangle 11">
            <a:extLst>
              <a:ext uri="{FF2B5EF4-FFF2-40B4-BE49-F238E27FC236}">
                <a16:creationId xmlns:a16="http://schemas.microsoft.com/office/drawing/2014/main" id="{A316DD52-7894-4A75-969C-CA0645DA2978}"/>
              </a:ext>
            </a:extLst>
          </p:cNvPr>
          <p:cNvSpPr/>
          <p:nvPr/>
        </p:nvSpPr>
        <p:spPr>
          <a:xfrm>
            <a:off x="10528300" y="258166"/>
            <a:ext cx="13998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escuchar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454857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41"/>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44"/>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47"/>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50"/>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0"/>
                                          </p:stCondLst>
                                        </p:cTn>
                                        <p:tgtEl>
                                          <p:spTgt spid="53"/>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56"/>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nodeType="clickEffect">
                                  <p:stCondLst>
                                    <p:cond delay="0"/>
                                  </p:stCondLst>
                                  <p:childTnLst>
                                    <p:set>
                                      <p:cBhvr>
                                        <p:cTn id="30" dur="1" fill="hold">
                                          <p:stCondLst>
                                            <p:cond delay="0"/>
                                          </p:stCondLst>
                                        </p:cTn>
                                        <p:tgtEl>
                                          <p:spTgt spid="59"/>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nodeType="clickEffect">
                                  <p:stCondLst>
                                    <p:cond delay="0"/>
                                  </p:stCondLst>
                                  <p:childTnLst>
                                    <p:set>
                                      <p:cBhvr>
                                        <p:cTn id="34" dur="1" fill="hold">
                                          <p:stCondLst>
                                            <p:cond delay="0"/>
                                          </p:stCondLst>
                                        </p:cTn>
                                        <p:tgtEl>
                                          <p:spTgt spid="62"/>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nodeType="clickEffect">
                                  <p:stCondLst>
                                    <p:cond delay="0"/>
                                  </p:stCondLst>
                                  <p:childTnLst>
                                    <p:set>
                                      <p:cBhvr>
                                        <p:cTn id="38" dur="1" fill="hold">
                                          <p:stCondLst>
                                            <p:cond delay="0"/>
                                          </p:stCondLst>
                                        </p:cTn>
                                        <p:tgtEl>
                                          <p:spTgt spid="65"/>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nodeType="clickEffect">
                                  <p:stCondLst>
                                    <p:cond delay="0"/>
                                  </p:stCondLst>
                                  <p:childTnLst>
                                    <p:set>
                                      <p:cBhvr>
                                        <p:cTn id="42" dur="1" fill="hold">
                                          <p:stCondLst>
                                            <p:cond delay="0"/>
                                          </p:stCondLst>
                                        </p:cTn>
                                        <p:tgtEl>
                                          <p:spTgt spid="68"/>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nodeType="clickEffect">
                                  <p:stCondLst>
                                    <p:cond delay="0"/>
                                  </p:stCondLst>
                                  <p:childTnLst>
                                    <p:set>
                                      <p:cBhvr>
                                        <p:cTn id="46" dur="1" fill="hold">
                                          <p:stCondLst>
                                            <p:cond delay="0"/>
                                          </p:stCondLst>
                                        </p:cTn>
                                        <p:tgtEl>
                                          <p:spTgt spid="74"/>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nodeType="clickEffect">
                                  <p:stCondLst>
                                    <p:cond delay="0"/>
                                  </p:stCondLst>
                                  <p:childTnLst>
                                    <p:set>
                                      <p:cBhvr>
                                        <p:cTn id="50" dur="1" fill="hold">
                                          <p:stCondLst>
                                            <p:cond delay="0"/>
                                          </p:stCondLst>
                                        </p:cTn>
                                        <p:tgtEl>
                                          <p:spTgt spid="77"/>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nodeType="clickEffect">
                                  <p:stCondLst>
                                    <p:cond delay="0"/>
                                  </p:stCondLst>
                                  <p:childTnLst>
                                    <p:set>
                                      <p:cBhvr>
                                        <p:cTn id="54" dur="1" fill="hold">
                                          <p:stCondLst>
                                            <p:cond delay="0"/>
                                          </p:stCondLst>
                                        </p:cTn>
                                        <p:tgtEl>
                                          <p:spTgt spid="80"/>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nodeType="clickEffect">
                                  <p:stCondLst>
                                    <p:cond delay="0"/>
                                  </p:stCondLst>
                                  <p:childTnLst>
                                    <p:set>
                                      <p:cBhvr>
                                        <p:cTn id="58" dur="1" fill="hold">
                                          <p:stCondLst>
                                            <p:cond delay="0"/>
                                          </p:stCondLst>
                                        </p:cTn>
                                        <p:tgtEl>
                                          <p:spTgt spid="83"/>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nodeType="clickEffect">
                                  <p:stCondLst>
                                    <p:cond delay="0"/>
                                  </p:stCondLst>
                                  <p:childTnLst>
                                    <p:set>
                                      <p:cBhvr>
                                        <p:cTn id="62" dur="1" fill="hold">
                                          <p:stCondLst>
                                            <p:cond delay="0"/>
                                          </p:stCondLst>
                                        </p:cTn>
                                        <p:tgtEl>
                                          <p:spTgt spid="86"/>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nodeType="clickEffect">
                                  <p:stCondLst>
                                    <p:cond delay="0"/>
                                  </p:stCondLst>
                                  <p:childTnLst>
                                    <p:set>
                                      <p:cBhvr>
                                        <p:cTn id="66" dur="1" fill="hold">
                                          <p:stCondLst>
                                            <p:cond delay="0"/>
                                          </p:stCondLst>
                                        </p:cTn>
                                        <p:tgtEl>
                                          <p:spTgt spid="89"/>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31"/>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32"/>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33"/>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34"/>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animBg="1"/>
      <p:bldP spid="33" grpId="0" animBg="1"/>
      <p:bldP spid="34" grpId="0" animBg="1"/>
      <p:bldP spid="35"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nvPr>
        </p:nvGraphicFramePr>
        <p:xfrm>
          <a:off x="644713" y="884715"/>
          <a:ext cx="547444" cy="4771710"/>
        </p:xfrm>
        <a:graphic>
          <a:graphicData uri="http://schemas.openxmlformats.org/drawingml/2006/table">
            <a:tbl>
              <a:tblPr firstRow="1" bandRow="1">
                <a:tableStyleId>{2D5ABB26-0587-4C30-8999-92F81FD0307C}</a:tableStyleId>
              </a:tblPr>
              <a:tblGrid>
                <a:gridCol w="547444">
                  <a:extLst>
                    <a:ext uri="{9D8B030D-6E8A-4147-A177-3AD203B41FA5}">
                      <a16:colId xmlns:a16="http://schemas.microsoft.com/office/drawing/2014/main" val="20000"/>
                    </a:ext>
                  </a:extLst>
                </a:gridCol>
              </a:tblGrid>
              <a:tr h="954342">
                <a:tc>
                  <a:txBody>
                    <a:bodyPr/>
                    <a:lstStyle/>
                    <a:p>
                      <a:pPr algn="ctr"/>
                      <a:r>
                        <a:rPr lang="en-GB" sz="2800" b="1" dirty="0">
                          <a:solidFill>
                            <a:schemeClr val="accent1">
                              <a:lumMod val="50000"/>
                            </a:schemeClr>
                          </a:solidFill>
                        </a:rPr>
                        <a:t>1.</a:t>
                      </a:r>
                    </a:p>
                  </a:txBody>
                  <a:tcPr anchor="ctr"/>
                </a:tc>
                <a:extLst>
                  <a:ext uri="{0D108BD9-81ED-4DB2-BD59-A6C34878D82A}">
                    <a16:rowId xmlns:a16="http://schemas.microsoft.com/office/drawing/2014/main" val="10000"/>
                  </a:ext>
                </a:extLst>
              </a:tr>
              <a:tr h="954342">
                <a:tc>
                  <a:txBody>
                    <a:bodyPr/>
                    <a:lstStyle/>
                    <a:p>
                      <a:pPr algn="ctr"/>
                      <a:r>
                        <a:rPr lang="en-GB" sz="2800" b="1" dirty="0">
                          <a:solidFill>
                            <a:schemeClr val="accent1">
                              <a:lumMod val="50000"/>
                            </a:schemeClr>
                          </a:solidFill>
                        </a:rPr>
                        <a:t>2.</a:t>
                      </a:r>
                    </a:p>
                  </a:txBody>
                  <a:tcPr anchor="ctr"/>
                </a:tc>
                <a:extLst>
                  <a:ext uri="{0D108BD9-81ED-4DB2-BD59-A6C34878D82A}">
                    <a16:rowId xmlns:a16="http://schemas.microsoft.com/office/drawing/2014/main" val="10001"/>
                  </a:ext>
                </a:extLst>
              </a:tr>
              <a:tr h="954342">
                <a:tc>
                  <a:txBody>
                    <a:bodyPr/>
                    <a:lstStyle/>
                    <a:p>
                      <a:pPr algn="ctr"/>
                      <a:r>
                        <a:rPr lang="en-GB" sz="2800" b="1" dirty="0">
                          <a:solidFill>
                            <a:schemeClr val="accent1">
                              <a:lumMod val="50000"/>
                            </a:schemeClr>
                          </a:solidFill>
                        </a:rPr>
                        <a:t>3.</a:t>
                      </a:r>
                    </a:p>
                  </a:txBody>
                  <a:tcPr anchor="ctr"/>
                </a:tc>
                <a:extLst>
                  <a:ext uri="{0D108BD9-81ED-4DB2-BD59-A6C34878D82A}">
                    <a16:rowId xmlns:a16="http://schemas.microsoft.com/office/drawing/2014/main" val="10002"/>
                  </a:ext>
                </a:extLst>
              </a:tr>
              <a:tr h="954342">
                <a:tc>
                  <a:txBody>
                    <a:bodyPr/>
                    <a:lstStyle/>
                    <a:p>
                      <a:pPr algn="ctr"/>
                      <a:r>
                        <a:rPr lang="en-GB" sz="2800" b="1" dirty="0">
                          <a:solidFill>
                            <a:schemeClr val="accent1">
                              <a:lumMod val="50000"/>
                            </a:schemeClr>
                          </a:solidFill>
                        </a:rPr>
                        <a:t>4.</a:t>
                      </a:r>
                    </a:p>
                  </a:txBody>
                  <a:tcPr anchor="ctr"/>
                </a:tc>
                <a:extLst>
                  <a:ext uri="{0D108BD9-81ED-4DB2-BD59-A6C34878D82A}">
                    <a16:rowId xmlns:a16="http://schemas.microsoft.com/office/drawing/2014/main" val="10003"/>
                  </a:ext>
                </a:extLst>
              </a:tr>
              <a:tr h="954342">
                <a:tc>
                  <a:txBody>
                    <a:bodyPr/>
                    <a:lstStyle/>
                    <a:p>
                      <a:pPr algn="ctr"/>
                      <a:r>
                        <a:rPr lang="en-GB" sz="2800" b="1" dirty="0">
                          <a:solidFill>
                            <a:schemeClr val="accent1">
                              <a:lumMod val="50000"/>
                            </a:schemeClr>
                          </a:solidFill>
                        </a:rPr>
                        <a:t>5.</a:t>
                      </a:r>
                    </a:p>
                  </a:txBody>
                  <a:tcPr anchor="ctr"/>
                </a:tc>
                <a:extLst>
                  <a:ext uri="{0D108BD9-81ED-4DB2-BD59-A6C34878D82A}">
                    <a16:rowId xmlns:a16="http://schemas.microsoft.com/office/drawing/2014/main" val="10004"/>
                  </a:ext>
                </a:extLst>
              </a:tr>
            </a:tbl>
          </a:graphicData>
        </a:graphic>
      </p:graphicFrame>
      <p:pic>
        <p:nvPicPr>
          <p:cNvPr id="17" name="Picture 7"/>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rcRect/>
          <a:stretch>
            <a:fillRect/>
          </a:stretch>
        </p:blipFill>
        <p:spPr bwMode="auto">
          <a:xfrm>
            <a:off x="9183667" y="86346"/>
            <a:ext cx="1271184" cy="95291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 name="Title 9"/>
          <p:cNvSpPr>
            <a:spLocks noGrp="1"/>
          </p:cNvSpPr>
          <p:nvPr>
            <p:ph type="title"/>
          </p:nvPr>
        </p:nvSpPr>
        <p:spPr>
          <a:xfrm>
            <a:off x="146367" y="290264"/>
            <a:ext cx="10515600" cy="517381"/>
          </a:xfrm>
        </p:spPr>
        <p:txBody>
          <a:bodyPr>
            <a:normAutofit fontScale="90000"/>
          </a:bodyPr>
          <a:lstStyle/>
          <a:p>
            <a:r>
              <a:rPr lang="en-GB" sz="3600" b="1" dirty="0">
                <a:solidFill>
                  <a:schemeClr val="accent1">
                    <a:lumMod val="50000"/>
                  </a:schemeClr>
                </a:solidFill>
              </a:rPr>
              <a:t>Lee las frases con una pareja.</a:t>
            </a:r>
          </a:p>
        </p:txBody>
      </p:sp>
      <p:sp>
        <p:nvSpPr>
          <p:cNvPr id="6" name="Rectangle 5"/>
          <p:cNvSpPr/>
          <p:nvPr/>
        </p:nvSpPr>
        <p:spPr>
          <a:xfrm>
            <a:off x="1192157" y="691183"/>
            <a:ext cx="11300346" cy="5016758"/>
          </a:xfrm>
          <a:prstGeom prst="rect">
            <a:avLst/>
          </a:prstGeom>
        </p:spPr>
        <p:txBody>
          <a:bodyPr wrap="square">
            <a:spAutoFit/>
          </a:bodyPr>
          <a:lstStyle/>
          <a:p>
            <a:pPr marL="114300" marR="0" lvl="0" indent="0" algn="l" defTabSz="914400" rtl="0" eaLnBrk="1" fontAlgn="auto" latinLnBrk="0" hangingPunct="1">
              <a:lnSpc>
                <a:spcPct val="200000"/>
              </a:lnSpc>
              <a:spcBef>
                <a:spcPct val="0"/>
              </a:spcBef>
              <a:spcAft>
                <a:spcPts val="0"/>
              </a:spcAft>
              <a:buClr>
                <a:srgbClr val="1F3864"/>
              </a:buClr>
              <a:buSzPts val="1800"/>
              <a:buFontTx/>
              <a:buNone/>
              <a:tabLst/>
              <a:defRPr/>
            </a:pPr>
            <a:r>
              <a:rPr kumimoji="0" lang="es-ES_tradnl" altLang="en-US" sz="3200" b="0" i="0" u="none" strike="noStrike" kern="0" cap="none" spc="0" normalizeH="0" baseline="0" noProof="0" dirty="0">
                <a:ln>
                  <a:noFill/>
                </a:ln>
                <a:solidFill>
                  <a:srgbClr val="5B9BD5">
                    <a:lumMod val="50000"/>
                  </a:srgbClr>
                </a:solidFill>
                <a:effectLst/>
                <a:uLnTx/>
                <a:uFillTx/>
                <a:latin typeface="Century Gothic"/>
                <a:ea typeface="+mn-ea"/>
                <a:cs typeface="+mn-cs"/>
                <a:sym typeface="Century Gothic"/>
              </a:rPr>
              <a:t>El </a:t>
            </a:r>
            <a:r>
              <a:rPr kumimoji="0" lang="es-CO" altLang="en-US" sz="3200" b="1" i="0" u="none" strike="noStrike" kern="1200" cap="none" spc="0" normalizeH="0" baseline="0" noProof="0" dirty="0">
                <a:ln>
                  <a:noFill/>
                </a:ln>
                <a:solidFill>
                  <a:srgbClr val="E25B00"/>
                </a:solidFill>
                <a:effectLst/>
                <a:uLnTx/>
                <a:uFillTx/>
                <a:latin typeface="Century Gothic"/>
                <a:ea typeface="+mn-ea"/>
                <a:cs typeface="Calibri" panose="020F0502020204030204" pitchFamily="34" charset="0"/>
                <a:sym typeface="Century Gothic"/>
              </a:rPr>
              <a:t>v</a:t>
            </a:r>
            <a:r>
              <a:rPr kumimoji="0" lang="es-ES_tradnl" altLang="en-US" sz="3200" b="0" i="0" u="none" strike="noStrike" kern="0" cap="none" spc="0" normalizeH="0" baseline="0" noProof="0" dirty="0" err="1">
                <a:ln>
                  <a:noFill/>
                </a:ln>
                <a:solidFill>
                  <a:srgbClr val="5B9BD5">
                    <a:lumMod val="50000"/>
                  </a:srgbClr>
                </a:solidFill>
                <a:effectLst/>
                <a:uLnTx/>
                <a:uFillTx/>
                <a:latin typeface="Century Gothic"/>
                <a:ea typeface="+mn-ea"/>
                <a:cs typeface="+mn-cs"/>
                <a:sym typeface="Century Gothic"/>
              </a:rPr>
              <a:t>erde</a:t>
            </a:r>
            <a:r>
              <a:rPr kumimoji="0" lang="es-ES_tradnl" altLang="en-US" sz="3200" b="0" i="0" u="none" strike="noStrike" kern="0" cap="none" spc="0" normalizeH="0" baseline="0" noProof="0" dirty="0">
                <a:ln>
                  <a:noFill/>
                </a:ln>
                <a:solidFill>
                  <a:srgbClr val="5B9BD5">
                    <a:lumMod val="50000"/>
                  </a:srgbClr>
                </a:solidFill>
                <a:effectLst/>
                <a:uLnTx/>
                <a:uFillTx/>
                <a:latin typeface="Century Gothic"/>
                <a:ea typeface="+mn-ea"/>
                <a:cs typeface="+mn-cs"/>
                <a:sym typeface="Century Gothic"/>
              </a:rPr>
              <a:t> es un color </a:t>
            </a:r>
            <a:r>
              <a:rPr kumimoji="0" lang="es-CO" altLang="en-US" sz="3200" b="1" i="0" u="none" strike="noStrike" kern="1200" cap="none" spc="0" normalizeH="0" baseline="0" noProof="0" dirty="0">
                <a:ln>
                  <a:noFill/>
                </a:ln>
                <a:solidFill>
                  <a:srgbClr val="E25B00"/>
                </a:solidFill>
                <a:effectLst/>
                <a:uLnTx/>
                <a:uFillTx/>
                <a:latin typeface="Century Gothic"/>
                <a:ea typeface="+mn-ea"/>
                <a:cs typeface="Calibri" panose="020F0502020204030204" pitchFamily="34" charset="0"/>
                <a:sym typeface="Century Gothic"/>
              </a:rPr>
              <a:t>b</a:t>
            </a:r>
            <a:r>
              <a:rPr kumimoji="0" lang="es-ES_tradnl" altLang="en-US" sz="3200" b="0" i="0" u="none" strike="noStrike" kern="0" cap="none" spc="0" normalizeH="0" baseline="0" noProof="0" dirty="0" err="1">
                <a:ln>
                  <a:noFill/>
                </a:ln>
                <a:solidFill>
                  <a:srgbClr val="5B9BD5">
                    <a:lumMod val="50000"/>
                  </a:srgbClr>
                </a:solidFill>
                <a:effectLst/>
                <a:uLnTx/>
                <a:uFillTx/>
                <a:latin typeface="Century Gothic"/>
                <a:ea typeface="+mn-ea"/>
                <a:cs typeface="+mn-cs"/>
                <a:sym typeface="Century Gothic"/>
              </a:rPr>
              <a:t>astante</a:t>
            </a:r>
            <a:r>
              <a:rPr kumimoji="0" lang="es-ES_tradnl" altLang="en-US" sz="3200" b="0" i="0" u="none" strike="noStrike" kern="0" cap="none" spc="0" normalizeH="0" baseline="0" noProof="0" dirty="0">
                <a:ln>
                  <a:noFill/>
                </a:ln>
                <a:solidFill>
                  <a:srgbClr val="5B9BD5">
                    <a:lumMod val="50000"/>
                  </a:srgbClr>
                </a:solidFill>
                <a:effectLst/>
                <a:uLnTx/>
                <a:uFillTx/>
                <a:latin typeface="Century Gothic"/>
                <a:ea typeface="+mn-ea"/>
                <a:cs typeface="+mn-cs"/>
                <a:sym typeface="Century Gothic"/>
              </a:rPr>
              <a:t> </a:t>
            </a:r>
            <a:r>
              <a:rPr kumimoji="0" lang="es-CO" altLang="en-US" sz="3200" b="1" i="0" u="none" strike="noStrike" kern="1200" cap="none" spc="0" normalizeH="0" baseline="0" noProof="0" dirty="0">
                <a:ln>
                  <a:noFill/>
                </a:ln>
                <a:solidFill>
                  <a:srgbClr val="E25B00"/>
                </a:solidFill>
                <a:effectLst/>
                <a:uLnTx/>
                <a:uFillTx/>
                <a:latin typeface="Century Gothic"/>
                <a:ea typeface="+mn-ea"/>
                <a:cs typeface="Calibri" panose="020F0502020204030204" pitchFamily="34" charset="0"/>
                <a:sym typeface="Century Gothic"/>
              </a:rPr>
              <a:t>b</a:t>
            </a:r>
            <a:r>
              <a:rPr kumimoji="0" lang="es-ES_tradnl" altLang="en-US" sz="3200" b="0" i="0" u="none" strike="noStrike" kern="0" cap="none" spc="0" normalizeH="0" baseline="0" noProof="0" dirty="0" err="1">
                <a:ln>
                  <a:noFill/>
                </a:ln>
                <a:solidFill>
                  <a:srgbClr val="5B9BD5">
                    <a:lumMod val="50000"/>
                  </a:srgbClr>
                </a:solidFill>
                <a:effectLst/>
                <a:uLnTx/>
                <a:uFillTx/>
                <a:latin typeface="Century Gothic"/>
                <a:ea typeface="+mn-ea"/>
                <a:cs typeface="+mn-cs"/>
                <a:sym typeface="Century Gothic"/>
              </a:rPr>
              <a:t>onito</a:t>
            </a:r>
            <a:r>
              <a:rPr kumimoji="0" lang="es-ES_tradnl" altLang="en-US" sz="3200" b="0" i="0" u="none" strike="noStrike" kern="0" cap="none" spc="0" normalizeH="0" baseline="0" noProof="0" dirty="0">
                <a:ln>
                  <a:noFill/>
                </a:ln>
                <a:solidFill>
                  <a:srgbClr val="5B9BD5">
                    <a:lumMod val="50000"/>
                  </a:srgbClr>
                </a:solidFill>
                <a:effectLst/>
                <a:uLnTx/>
                <a:uFillTx/>
                <a:latin typeface="Century Gothic"/>
                <a:ea typeface="+mn-ea"/>
                <a:cs typeface="+mn-cs"/>
                <a:sym typeface="Century Gothic"/>
              </a:rPr>
              <a:t>.</a:t>
            </a:r>
          </a:p>
          <a:p>
            <a:pPr marL="114300" marR="0" lvl="0" indent="0" algn="l" defTabSz="914400" rtl="0" eaLnBrk="1" fontAlgn="auto" latinLnBrk="0" hangingPunct="1">
              <a:lnSpc>
                <a:spcPct val="200000"/>
              </a:lnSpc>
              <a:spcBef>
                <a:spcPct val="0"/>
              </a:spcBef>
              <a:spcAft>
                <a:spcPts val="0"/>
              </a:spcAft>
              <a:buClr>
                <a:srgbClr val="1F3864"/>
              </a:buClr>
              <a:buSzPts val="1800"/>
              <a:buFontTx/>
              <a:buNone/>
              <a:tabLst/>
              <a:defRPr/>
            </a:pPr>
            <a:r>
              <a:rPr kumimoji="0" lang="es-ES_tradnl" altLang="en-US" sz="3200" b="0" i="0" u="none" strike="noStrike" kern="0" cap="none" spc="0" normalizeH="0" baseline="0" noProof="0" dirty="0">
                <a:ln>
                  <a:noFill/>
                </a:ln>
                <a:solidFill>
                  <a:srgbClr val="5B9BD5">
                    <a:lumMod val="50000"/>
                  </a:srgbClr>
                </a:solidFill>
                <a:effectLst/>
                <a:uLnTx/>
                <a:uFillTx/>
                <a:latin typeface="Century Gothic"/>
                <a:ea typeface="+mn-ea"/>
                <a:cs typeface="+mn-cs"/>
                <a:sym typeface="Century Gothic"/>
              </a:rPr>
              <a:t>Es </a:t>
            </a:r>
            <a:r>
              <a:rPr kumimoji="0" lang="es-CO" altLang="en-US" sz="3200" b="1" i="0" u="none" strike="noStrike" kern="1200" cap="none" spc="0" normalizeH="0" baseline="0" noProof="0" dirty="0">
                <a:ln>
                  <a:noFill/>
                </a:ln>
                <a:solidFill>
                  <a:srgbClr val="E25B00"/>
                </a:solidFill>
                <a:effectLst/>
                <a:uLnTx/>
                <a:uFillTx/>
                <a:latin typeface="Century Gothic"/>
                <a:ea typeface="+mn-ea"/>
                <a:cs typeface="Calibri" panose="020F0502020204030204" pitchFamily="34" charset="0"/>
                <a:sym typeface="Century Gothic"/>
              </a:rPr>
              <a:t>v</a:t>
            </a:r>
            <a:r>
              <a:rPr kumimoji="0" lang="es-ES_tradnl" altLang="en-US" sz="3200" b="0" i="0" u="none" strike="noStrike" kern="0" cap="none" spc="0" normalizeH="0" baseline="0" noProof="0" dirty="0" err="1">
                <a:ln>
                  <a:noFill/>
                </a:ln>
                <a:solidFill>
                  <a:srgbClr val="5B9BD5">
                    <a:lumMod val="50000"/>
                  </a:srgbClr>
                </a:solidFill>
                <a:effectLst/>
                <a:uLnTx/>
                <a:uFillTx/>
                <a:latin typeface="Century Gothic"/>
                <a:ea typeface="+mn-ea"/>
                <a:cs typeface="+mn-cs"/>
                <a:sym typeface="Century Gothic"/>
              </a:rPr>
              <a:t>erdad</a:t>
            </a:r>
            <a:r>
              <a:rPr kumimoji="0" lang="es-ES_tradnl" altLang="en-US" sz="3200" b="0" i="0" u="none" strike="noStrike" kern="0" cap="none" spc="0" normalizeH="0" baseline="0" noProof="0" dirty="0">
                <a:ln>
                  <a:noFill/>
                </a:ln>
                <a:solidFill>
                  <a:srgbClr val="5B9BD5">
                    <a:lumMod val="50000"/>
                  </a:srgbClr>
                </a:solidFill>
                <a:effectLst/>
                <a:uLnTx/>
                <a:uFillTx/>
                <a:latin typeface="Century Gothic"/>
                <a:ea typeface="+mn-ea"/>
                <a:cs typeface="+mn-cs"/>
                <a:sym typeface="Century Gothic"/>
              </a:rPr>
              <a:t>, </a:t>
            </a:r>
            <a:r>
              <a:rPr kumimoji="0" lang="es-ES_tradnl" altLang="en-US" sz="3200" b="0" i="0" u="none" strike="noStrike" kern="0" cap="none" spc="0" normalizeH="0" baseline="0" noProof="0" dirty="0" err="1">
                <a:ln>
                  <a:noFill/>
                </a:ln>
                <a:solidFill>
                  <a:srgbClr val="5B9BD5">
                    <a:lumMod val="50000"/>
                  </a:srgbClr>
                </a:solidFill>
                <a:effectLst/>
                <a:uLnTx/>
                <a:uFillTx/>
                <a:latin typeface="Century Gothic"/>
                <a:ea typeface="+mn-ea"/>
                <a:cs typeface="+mn-cs"/>
                <a:sym typeface="Century Gothic"/>
              </a:rPr>
              <a:t>İmi</a:t>
            </a:r>
            <a:r>
              <a:rPr kumimoji="0" lang="es-ES_tradnl" altLang="en-US" sz="3200" b="0" i="0" u="none" strike="noStrike" kern="0" cap="none" spc="0" normalizeH="0" baseline="0" noProof="0" dirty="0">
                <a:ln>
                  <a:noFill/>
                </a:ln>
                <a:solidFill>
                  <a:srgbClr val="5B9BD5">
                    <a:lumMod val="50000"/>
                  </a:srgbClr>
                </a:solidFill>
                <a:effectLst/>
                <a:uLnTx/>
                <a:uFillTx/>
                <a:latin typeface="Century Gothic"/>
                <a:ea typeface="+mn-ea"/>
                <a:cs typeface="+mn-cs"/>
                <a:sym typeface="Century Gothic"/>
              </a:rPr>
              <a:t> a</a:t>
            </a:r>
            <a:r>
              <a:rPr kumimoji="0" lang="es-CO" altLang="en-US" sz="3200" b="1" i="0" u="none" strike="noStrike" kern="1200" cap="none" spc="0" normalizeH="0" baseline="0" noProof="0" dirty="0">
                <a:ln>
                  <a:noFill/>
                </a:ln>
                <a:solidFill>
                  <a:srgbClr val="E25B00"/>
                </a:solidFill>
                <a:effectLst/>
                <a:uLnTx/>
                <a:uFillTx/>
                <a:latin typeface="Century Gothic"/>
                <a:ea typeface="+mn-ea"/>
                <a:cs typeface="Calibri" panose="020F0502020204030204" pitchFamily="34" charset="0"/>
                <a:sym typeface="Century Gothic"/>
              </a:rPr>
              <a:t>b</a:t>
            </a:r>
            <a:r>
              <a:rPr kumimoji="0" lang="es-ES_tradnl" altLang="en-US" sz="3200" b="0" i="0" u="none" strike="noStrike" kern="0" cap="none" spc="0" normalizeH="0" baseline="0" noProof="0" dirty="0" err="1">
                <a:ln>
                  <a:noFill/>
                </a:ln>
                <a:solidFill>
                  <a:srgbClr val="5B9BD5">
                    <a:lumMod val="50000"/>
                  </a:srgbClr>
                </a:solidFill>
                <a:effectLst/>
                <a:uLnTx/>
                <a:uFillTx/>
                <a:latin typeface="Century Gothic"/>
                <a:ea typeface="+mn-ea"/>
                <a:cs typeface="+mn-cs"/>
                <a:sym typeface="Century Gothic"/>
              </a:rPr>
              <a:t>uela</a:t>
            </a:r>
            <a:r>
              <a:rPr kumimoji="0" lang="es-ES_tradnl" altLang="en-US" sz="3200" b="0" i="0" u="none" strike="noStrike" kern="0" cap="none" spc="0" normalizeH="0" baseline="0" noProof="0" dirty="0">
                <a:ln>
                  <a:noFill/>
                </a:ln>
                <a:solidFill>
                  <a:srgbClr val="5B9BD5">
                    <a:lumMod val="50000"/>
                  </a:srgbClr>
                </a:solidFill>
                <a:effectLst/>
                <a:uLnTx/>
                <a:uFillTx/>
                <a:latin typeface="Century Gothic"/>
                <a:ea typeface="+mn-ea"/>
                <a:cs typeface="+mn-cs"/>
                <a:sym typeface="Century Gothic"/>
              </a:rPr>
              <a:t> no es </a:t>
            </a:r>
            <a:r>
              <a:rPr kumimoji="0" lang="es-ES_tradnl" altLang="en-US" sz="3200" b="0" i="0" u="none" strike="noStrike" kern="0" cap="none" spc="0" normalizeH="0" baseline="0" noProof="0" dirty="0" err="1">
                <a:ln>
                  <a:noFill/>
                </a:ln>
                <a:solidFill>
                  <a:srgbClr val="5B9BD5">
                    <a:lumMod val="50000"/>
                  </a:srgbClr>
                </a:solidFill>
                <a:effectLst/>
                <a:uLnTx/>
                <a:uFillTx/>
                <a:latin typeface="Century Gothic"/>
                <a:ea typeface="+mn-ea"/>
                <a:cs typeface="+mn-cs"/>
                <a:sym typeface="Century Gothic"/>
              </a:rPr>
              <a:t>jo</a:t>
            </a:r>
            <a:r>
              <a:rPr kumimoji="0" lang="es-CO" altLang="en-US" sz="3200" b="1" i="0" u="none" strike="noStrike" kern="1200" cap="none" spc="0" normalizeH="0" baseline="0" noProof="0" dirty="0">
                <a:ln>
                  <a:noFill/>
                </a:ln>
                <a:solidFill>
                  <a:srgbClr val="E25B00"/>
                </a:solidFill>
                <a:effectLst/>
                <a:uLnTx/>
                <a:uFillTx/>
                <a:latin typeface="Century Gothic"/>
                <a:ea typeface="+mn-ea"/>
                <a:cs typeface="Calibri" panose="020F0502020204030204" pitchFamily="34" charset="0"/>
                <a:sym typeface="Century Gothic"/>
              </a:rPr>
              <a:t>v</a:t>
            </a:r>
            <a:r>
              <a:rPr kumimoji="0" lang="es-ES_tradnl" altLang="en-US" sz="3200" b="0" i="0" u="none" strike="noStrike" kern="0" cap="none" spc="0" normalizeH="0" baseline="0" noProof="0" dirty="0">
                <a:ln>
                  <a:noFill/>
                </a:ln>
                <a:solidFill>
                  <a:srgbClr val="5B9BD5">
                    <a:lumMod val="50000"/>
                  </a:srgbClr>
                </a:solidFill>
                <a:effectLst/>
                <a:uLnTx/>
                <a:uFillTx/>
                <a:latin typeface="Century Gothic"/>
                <a:ea typeface="+mn-ea"/>
                <a:cs typeface="+mn-cs"/>
                <a:sym typeface="Century Gothic"/>
              </a:rPr>
              <a:t>en!</a:t>
            </a:r>
          </a:p>
          <a:p>
            <a:pPr marL="114300" marR="0" lvl="0" indent="0" algn="l" defTabSz="914400" rtl="0" eaLnBrk="1" fontAlgn="auto" latinLnBrk="0" hangingPunct="1">
              <a:lnSpc>
                <a:spcPct val="200000"/>
              </a:lnSpc>
              <a:spcBef>
                <a:spcPct val="0"/>
              </a:spcBef>
              <a:spcAft>
                <a:spcPts val="0"/>
              </a:spcAft>
              <a:buClr>
                <a:srgbClr val="1F3864"/>
              </a:buClr>
              <a:buSzPts val="1800"/>
              <a:buFontTx/>
              <a:buNone/>
              <a:tabLst/>
              <a:defRPr/>
            </a:pPr>
            <a:r>
              <a:rPr kumimoji="0" lang="es-ES_tradnl" altLang="en-US" sz="3200" b="0" i="0" u="none" strike="noStrike" kern="0" cap="none" spc="0" normalizeH="0" baseline="0" noProof="0" dirty="0">
                <a:ln>
                  <a:noFill/>
                </a:ln>
                <a:solidFill>
                  <a:srgbClr val="5B9BD5">
                    <a:lumMod val="50000"/>
                  </a:srgbClr>
                </a:solidFill>
                <a:effectLst/>
                <a:uLnTx/>
                <a:uFillTx/>
                <a:latin typeface="Century Gothic"/>
                <a:ea typeface="+mn-ea"/>
                <a:cs typeface="+mn-cs"/>
                <a:sym typeface="Century Gothic"/>
              </a:rPr>
              <a:t>Cele</a:t>
            </a:r>
            <a:r>
              <a:rPr kumimoji="0" lang="es-CO" altLang="en-US" sz="3200" b="1" i="0" u="none" strike="noStrike" kern="1200" cap="none" spc="0" normalizeH="0" baseline="0" noProof="0" dirty="0">
                <a:ln>
                  <a:noFill/>
                </a:ln>
                <a:solidFill>
                  <a:srgbClr val="E25B00"/>
                </a:solidFill>
                <a:effectLst/>
                <a:uLnTx/>
                <a:uFillTx/>
                <a:latin typeface="Century Gothic"/>
                <a:ea typeface="+mn-ea"/>
                <a:cs typeface="Calibri" panose="020F0502020204030204" pitchFamily="34" charset="0"/>
                <a:sym typeface="Century Gothic"/>
              </a:rPr>
              <a:t>b</a:t>
            </a:r>
            <a:r>
              <a:rPr kumimoji="0" lang="es-ES_tradnl" altLang="en-US" sz="3200" b="0" i="0" u="none" strike="noStrike" kern="0" cap="none" spc="0" normalizeH="0" baseline="0" noProof="0" dirty="0">
                <a:ln>
                  <a:noFill/>
                </a:ln>
                <a:solidFill>
                  <a:srgbClr val="5B9BD5">
                    <a:lumMod val="50000"/>
                  </a:srgbClr>
                </a:solidFill>
                <a:effectLst/>
                <a:uLnTx/>
                <a:uFillTx/>
                <a:latin typeface="Century Gothic"/>
                <a:ea typeface="+mn-ea"/>
                <a:cs typeface="+mn-cs"/>
                <a:sym typeface="Century Gothic"/>
              </a:rPr>
              <a:t>ramos el </a:t>
            </a:r>
            <a:r>
              <a:rPr kumimoji="0" lang="es-ES_tradnl" altLang="en-US" sz="3200" b="0" i="0" u="none" strike="noStrike" kern="0" cap="none" spc="0" normalizeH="0" baseline="0" noProof="0" dirty="0" err="1">
                <a:ln>
                  <a:noFill/>
                </a:ln>
                <a:solidFill>
                  <a:srgbClr val="5B9BD5">
                    <a:lumMod val="50000"/>
                  </a:srgbClr>
                </a:solidFill>
                <a:effectLst/>
                <a:uLnTx/>
                <a:uFillTx/>
                <a:latin typeface="Century Gothic"/>
                <a:ea typeface="+mn-ea"/>
                <a:cs typeface="+mn-cs"/>
                <a:sym typeface="Century Gothic"/>
              </a:rPr>
              <a:t>ani</a:t>
            </a:r>
            <a:r>
              <a:rPr kumimoji="0" lang="es-CO" altLang="en-US" sz="3200" b="1" i="0" u="none" strike="noStrike" kern="1200" cap="none" spc="0" normalizeH="0" baseline="0" noProof="0" dirty="0">
                <a:ln>
                  <a:noFill/>
                </a:ln>
                <a:solidFill>
                  <a:srgbClr val="E25B00"/>
                </a:solidFill>
                <a:effectLst/>
                <a:uLnTx/>
                <a:uFillTx/>
                <a:latin typeface="Century Gothic"/>
                <a:ea typeface="+mn-ea"/>
                <a:cs typeface="Calibri" panose="020F0502020204030204" pitchFamily="34" charset="0"/>
                <a:sym typeface="Century Gothic"/>
              </a:rPr>
              <a:t>v</a:t>
            </a:r>
            <a:r>
              <a:rPr kumimoji="0" lang="es-ES_tradnl" altLang="en-US" sz="3200" b="0" i="0" u="none" strike="noStrike" kern="0" cap="none" spc="0" normalizeH="0" baseline="0" noProof="0" dirty="0" err="1">
                <a:ln>
                  <a:noFill/>
                </a:ln>
                <a:solidFill>
                  <a:srgbClr val="5B9BD5">
                    <a:lumMod val="50000"/>
                  </a:srgbClr>
                </a:solidFill>
                <a:effectLst/>
                <a:uLnTx/>
                <a:uFillTx/>
                <a:latin typeface="Century Gothic"/>
                <a:ea typeface="+mn-ea"/>
                <a:cs typeface="+mn-cs"/>
                <a:sym typeface="Century Gothic"/>
              </a:rPr>
              <a:t>ersario</a:t>
            </a:r>
            <a:r>
              <a:rPr kumimoji="0" lang="es-ES_tradnl" altLang="en-US" sz="3200" b="0" i="0" u="none" strike="noStrike" kern="0" cap="none" spc="0" normalizeH="0" baseline="0" noProof="0" dirty="0">
                <a:ln>
                  <a:noFill/>
                </a:ln>
                <a:solidFill>
                  <a:srgbClr val="5B9BD5">
                    <a:lumMod val="50000"/>
                  </a:srgbClr>
                </a:solidFill>
                <a:effectLst/>
                <a:uLnTx/>
                <a:uFillTx/>
                <a:latin typeface="Century Gothic"/>
                <a:ea typeface="+mn-ea"/>
                <a:cs typeface="+mn-cs"/>
                <a:sym typeface="Century Gothic"/>
              </a:rPr>
              <a:t> en </a:t>
            </a:r>
            <a:r>
              <a:rPr kumimoji="0" lang="es-CO" altLang="en-US" sz="3200" b="1" i="0" u="none" strike="noStrike" kern="1200" cap="none" spc="0" normalizeH="0" baseline="0" noProof="0" dirty="0">
                <a:ln>
                  <a:noFill/>
                </a:ln>
                <a:solidFill>
                  <a:srgbClr val="E25B00"/>
                </a:solidFill>
                <a:effectLst/>
                <a:uLnTx/>
                <a:uFillTx/>
                <a:latin typeface="Century Gothic"/>
                <a:ea typeface="+mn-ea"/>
                <a:cs typeface="Calibri" panose="020F0502020204030204" pitchFamily="34" charset="0"/>
                <a:sym typeface="Century Gothic"/>
              </a:rPr>
              <a:t>B</a:t>
            </a:r>
            <a:r>
              <a:rPr kumimoji="0" lang="es-ES_tradnl" altLang="en-US" sz="3200" b="0" i="0" u="none" strike="noStrike" kern="0" cap="none" spc="0" normalizeH="0" baseline="0" noProof="0" dirty="0" err="1">
                <a:ln>
                  <a:noFill/>
                </a:ln>
                <a:solidFill>
                  <a:srgbClr val="5B9BD5">
                    <a:lumMod val="50000"/>
                  </a:srgbClr>
                </a:solidFill>
                <a:effectLst/>
                <a:uLnTx/>
                <a:uFillTx/>
                <a:latin typeface="Century Gothic"/>
                <a:ea typeface="+mn-ea"/>
                <a:cs typeface="+mn-cs"/>
                <a:sym typeface="Century Gothic"/>
              </a:rPr>
              <a:t>arcelona</a:t>
            </a:r>
            <a:r>
              <a:rPr kumimoji="0" lang="es-ES_tradnl" altLang="en-US" sz="3200" b="0" i="0" u="none" strike="noStrike" kern="0" cap="none" spc="0" normalizeH="0" baseline="0" noProof="0" dirty="0">
                <a:ln>
                  <a:noFill/>
                </a:ln>
                <a:solidFill>
                  <a:srgbClr val="5B9BD5">
                    <a:lumMod val="50000"/>
                  </a:srgbClr>
                </a:solidFill>
                <a:effectLst/>
                <a:uLnTx/>
                <a:uFillTx/>
                <a:latin typeface="Century Gothic"/>
                <a:ea typeface="+mn-ea"/>
                <a:cs typeface="+mn-cs"/>
                <a:sym typeface="Century Gothic"/>
              </a:rPr>
              <a:t>.</a:t>
            </a:r>
          </a:p>
          <a:p>
            <a:pPr marL="114300" marR="0" lvl="0" indent="0" algn="l" defTabSz="914400" rtl="0" eaLnBrk="1" fontAlgn="auto" latinLnBrk="0" hangingPunct="1">
              <a:lnSpc>
                <a:spcPct val="200000"/>
              </a:lnSpc>
              <a:spcBef>
                <a:spcPct val="0"/>
              </a:spcBef>
              <a:spcAft>
                <a:spcPts val="0"/>
              </a:spcAft>
              <a:buClr>
                <a:srgbClr val="1F3864"/>
              </a:buClr>
              <a:buSzPts val="1800"/>
              <a:buFontTx/>
              <a:buNone/>
              <a:tabLst/>
              <a:defRPr/>
            </a:pPr>
            <a:r>
              <a:rPr kumimoji="0" lang="es-ES_tradnl" altLang="en-US" sz="3200" b="0" i="0" u="none" strike="noStrike" kern="0" cap="none" spc="0" normalizeH="0" baseline="0" noProof="0" dirty="0">
                <a:ln>
                  <a:noFill/>
                </a:ln>
                <a:solidFill>
                  <a:srgbClr val="5B9BD5">
                    <a:lumMod val="50000"/>
                  </a:srgbClr>
                </a:solidFill>
                <a:effectLst/>
                <a:uLnTx/>
                <a:uFillTx/>
                <a:latin typeface="Century Gothic"/>
                <a:ea typeface="+mn-ea"/>
                <a:cs typeface="+mn-cs"/>
                <a:sym typeface="Century Gothic"/>
              </a:rPr>
              <a:t>İ</a:t>
            </a:r>
            <a:r>
              <a:rPr kumimoji="0" lang="es-CO" altLang="en-US" sz="3200" b="1" i="0" u="none" strike="noStrike" kern="1200" cap="none" spc="0" normalizeH="0" baseline="0" noProof="0" dirty="0">
                <a:ln>
                  <a:noFill/>
                </a:ln>
                <a:solidFill>
                  <a:srgbClr val="E25B00"/>
                </a:solidFill>
                <a:effectLst/>
                <a:uLnTx/>
                <a:uFillTx/>
                <a:latin typeface="Century Gothic"/>
                <a:ea typeface="+mn-ea"/>
                <a:cs typeface="Calibri" panose="020F0502020204030204" pitchFamily="34" charset="0"/>
                <a:sym typeface="Century Gothic"/>
              </a:rPr>
              <a:t>V</a:t>
            </a:r>
            <a:r>
              <a:rPr kumimoji="0" lang="es-ES_tradnl" altLang="en-US" sz="3200" b="0" i="0" u="none" strike="noStrike" kern="0" cap="none" spc="0" normalizeH="0" baseline="0" noProof="0" dirty="0">
                <a:ln>
                  <a:noFill/>
                </a:ln>
                <a:solidFill>
                  <a:srgbClr val="5B9BD5">
                    <a:lumMod val="50000"/>
                  </a:srgbClr>
                </a:solidFill>
                <a:effectLst/>
                <a:uLnTx/>
                <a:uFillTx/>
                <a:latin typeface="Century Gothic"/>
                <a:ea typeface="+mn-ea"/>
                <a:cs typeface="+mn-cs"/>
                <a:sym typeface="Century Gothic"/>
              </a:rPr>
              <a:t>i</a:t>
            </a:r>
            <a:r>
              <a:rPr kumimoji="0" lang="es-CO" altLang="en-US" sz="3200" b="1" i="0" u="none" strike="noStrike" kern="1200" cap="none" spc="0" normalizeH="0" baseline="0" noProof="0" dirty="0">
                <a:ln>
                  <a:noFill/>
                </a:ln>
                <a:solidFill>
                  <a:srgbClr val="E25B00"/>
                </a:solidFill>
                <a:effectLst/>
                <a:uLnTx/>
                <a:uFillTx/>
                <a:latin typeface="Century Gothic"/>
                <a:ea typeface="+mn-ea"/>
                <a:cs typeface="Calibri" panose="020F0502020204030204" pitchFamily="34" charset="0"/>
                <a:sym typeface="Century Gothic"/>
              </a:rPr>
              <a:t>v</a:t>
            </a:r>
            <a:r>
              <a:rPr kumimoji="0" lang="es-ES_tradnl" altLang="en-US" sz="3200" b="0" i="0" u="none" strike="noStrike" kern="0" cap="none" spc="0" normalizeH="0" baseline="0" noProof="0" dirty="0">
                <a:ln>
                  <a:noFill/>
                </a:ln>
                <a:solidFill>
                  <a:srgbClr val="5B9BD5">
                    <a:lumMod val="50000"/>
                  </a:srgbClr>
                </a:solidFill>
                <a:effectLst/>
                <a:uLnTx/>
                <a:uFillTx/>
                <a:latin typeface="Century Gothic"/>
                <a:ea typeface="+mn-ea"/>
                <a:cs typeface="+mn-cs"/>
                <a:sym typeface="Century Gothic"/>
              </a:rPr>
              <a:t>ir en </a:t>
            </a:r>
            <a:r>
              <a:rPr kumimoji="0" lang="es-CO" altLang="en-US" sz="3200" b="1" i="0" u="none" strike="noStrike" kern="1200" cap="none" spc="0" normalizeH="0" baseline="0" noProof="0" dirty="0">
                <a:ln>
                  <a:noFill/>
                </a:ln>
                <a:solidFill>
                  <a:srgbClr val="E25B00"/>
                </a:solidFill>
                <a:effectLst/>
                <a:uLnTx/>
                <a:uFillTx/>
                <a:latin typeface="Century Gothic"/>
                <a:ea typeface="+mn-ea"/>
                <a:cs typeface="Calibri" panose="020F0502020204030204" pitchFamily="34" charset="0"/>
                <a:sym typeface="Century Gothic"/>
              </a:rPr>
              <a:t>V</a:t>
            </a:r>
            <a:r>
              <a:rPr kumimoji="0" lang="es-ES_tradnl" altLang="en-US" sz="3200" b="0" i="0" u="none" strike="noStrike" kern="0" cap="none" spc="0" normalizeH="0" baseline="0" noProof="0" dirty="0" err="1">
                <a:ln>
                  <a:noFill/>
                </a:ln>
                <a:solidFill>
                  <a:srgbClr val="5B9BD5">
                    <a:lumMod val="50000"/>
                  </a:srgbClr>
                </a:solidFill>
                <a:effectLst/>
                <a:uLnTx/>
                <a:uFillTx/>
                <a:latin typeface="Century Gothic"/>
                <a:ea typeface="+mn-ea"/>
                <a:cs typeface="+mn-cs"/>
                <a:sym typeface="Century Gothic"/>
              </a:rPr>
              <a:t>alencia</a:t>
            </a:r>
            <a:r>
              <a:rPr kumimoji="0" lang="es-ES_tradnl" altLang="en-US" sz="3200" b="0" i="0" u="none" strike="noStrike" kern="0" cap="none" spc="0" normalizeH="0" baseline="0" noProof="0" dirty="0">
                <a:ln>
                  <a:noFill/>
                </a:ln>
                <a:solidFill>
                  <a:srgbClr val="5B9BD5">
                    <a:lumMod val="50000"/>
                  </a:srgbClr>
                </a:solidFill>
                <a:effectLst/>
                <a:uLnTx/>
                <a:uFillTx/>
                <a:latin typeface="Century Gothic"/>
                <a:ea typeface="+mn-ea"/>
                <a:cs typeface="+mn-cs"/>
                <a:sym typeface="Century Gothic"/>
              </a:rPr>
              <a:t> en </a:t>
            </a:r>
            <a:r>
              <a:rPr kumimoji="0" lang="es-CO" altLang="en-US" sz="3200" b="1" i="0" u="none" strike="noStrike" kern="1200" cap="none" spc="0" normalizeH="0" baseline="0" noProof="0" dirty="0">
                <a:ln>
                  <a:noFill/>
                </a:ln>
                <a:solidFill>
                  <a:srgbClr val="E25B00"/>
                </a:solidFill>
                <a:effectLst/>
                <a:uLnTx/>
                <a:uFillTx/>
                <a:latin typeface="Century Gothic"/>
                <a:ea typeface="+mn-ea"/>
                <a:cs typeface="Calibri" panose="020F0502020204030204" pitchFamily="34" charset="0"/>
                <a:sym typeface="Century Gothic"/>
              </a:rPr>
              <a:t>v</a:t>
            </a:r>
            <a:r>
              <a:rPr kumimoji="0" lang="es-ES_tradnl" altLang="en-US" sz="3200" b="0" i="0" u="none" strike="noStrike" kern="0" cap="none" spc="0" normalizeH="0" baseline="0" noProof="0" dirty="0" err="1">
                <a:ln>
                  <a:noFill/>
                </a:ln>
                <a:solidFill>
                  <a:srgbClr val="5B9BD5">
                    <a:lumMod val="50000"/>
                  </a:srgbClr>
                </a:solidFill>
                <a:effectLst/>
                <a:uLnTx/>
                <a:uFillTx/>
                <a:latin typeface="Century Gothic"/>
                <a:ea typeface="+mn-ea"/>
                <a:cs typeface="+mn-cs"/>
                <a:sym typeface="Century Gothic"/>
              </a:rPr>
              <a:t>erano</a:t>
            </a:r>
            <a:r>
              <a:rPr kumimoji="0" lang="es-ES_tradnl" altLang="en-US" sz="3200" b="0" i="0" u="none" strike="noStrike" kern="0" cap="none" spc="0" normalizeH="0" baseline="0" noProof="0" dirty="0">
                <a:ln>
                  <a:noFill/>
                </a:ln>
                <a:solidFill>
                  <a:srgbClr val="5B9BD5">
                    <a:lumMod val="50000"/>
                  </a:srgbClr>
                </a:solidFill>
                <a:effectLst/>
                <a:uLnTx/>
                <a:uFillTx/>
                <a:latin typeface="Century Gothic"/>
                <a:ea typeface="+mn-ea"/>
                <a:cs typeface="+mn-cs"/>
                <a:sym typeface="Century Gothic"/>
              </a:rPr>
              <a:t> de</a:t>
            </a:r>
            <a:r>
              <a:rPr kumimoji="0" lang="es-CO" altLang="en-US" sz="3200" b="1" i="0" u="none" strike="noStrike" kern="1200" cap="none" spc="0" normalizeH="0" baseline="0" noProof="0" dirty="0">
                <a:ln>
                  <a:noFill/>
                </a:ln>
                <a:solidFill>
                  <a:srgbClr val="E25B00"/>
                </a:solidFill>
                <a:effectLst/>
                <a:uLnTx/>
                <a:uFillTx/>
                <a:latin typeface="Century Gothic"/>
                <a:ea typeface="+mn-ea"/>
                <a:cs typeface="Calibri" panose="020F0502020204030204" pitchFamily="34" charset="0"/>
                <a:sym typeface="Century Gothic"/>
              </a:rPr>
              <a:t>b</a:t>
            </a:r>
            <a:r>
              <a:rPr kumimoji="0" lang="es-ES_tradnl" altLang="en-US" sz="3200" b="0" i="0" u="none" strike="noStrike" kern="0" cap="none" spc="0" normalizeH="0" baseline="0" noProof="0" dirty="0">
                <a:ln>
                  <a:noFill/>
                </a:ln>
                <a:solidFill>
                  <a:srgbClr val="5B9BD5">
                    <a:lumMod val="50000"/>
                  </a:srgbClr>
                </a:solidFill>
                <a:effectLst/>
                <a:uLnTx/>
                <a:uFillTx/>
                <a:latin typeface="Century Gothic"/>
                <a:ea typeface="+mn-ea"/>
                <a:cs typeface="+mn-cs"/>
                <a:sym typeface="Century Gothic"/>
              </a:rPr>
              <a:t>e ser excelente!</a:t>
            </a:r>
          </a:p>
          <a:p>
            <a:pPr marL="114300" marR="0" lvl="0" indent="0" algn="l" defTabSz="914400" rtl="0" eaLnBrk="1" fontAlgn="auto" latinLnBrk="0" hangingPunct="1">
              <a:lnSpc>
                <a:spcPct val="200000"/>
              </a:lnSpc>
              <a:spcBef>
                <a:spcPct val="0"/>
              </a:spcBef>
              <a:spcAft>
                <a:spcPts val="0"/>
              </a:spcAft>
              <a:buClr>
                <a:srgbClr val="1F3864"/>
              </a:buClr>
              <a:buSzPts val="1800"/>
              <a:buFontTx/>
              <a:buNone/>
              <a:tabLst/>
              <a:defRPr/>
            </a:pPr>
            <a:r>
              <a:rPr kumimoji="0" lang="es-CO" altLang="en-US" sz="3200" b="1" i="0" u="none" strike="noStrike" kern="1200" cap="none" spc="0" normalizeH="0" baseline="0" noProof="0" dirty="0">
                <a:ln>
                  <a:noFill/>
                </a:ln>
                <a:solidFill>
                  <a:srgbClr val="E25B00"/>
                </a:solidFill>
                <a:effectLst/>
                <a:uLnTx/>
                <a:uFillTx/>
                <a:latin typeface="Century Gothic"/>
                <a:ea typeface="+mn-ea"/>
                <a:cs typeface="Calibri" panose="020F0502020204030204" pitchFamily="34" charset="0"/>
                <a:sym typeface="Century Gothic"/>
              </a:rPr>
              <a:t>V</a:t>
            </a:r>
            <a:r>
              <a:rPr kumimoji="0" lang="es-ES_tradnl" altLang="en-US" sz="3200" b="0" i="0" u="none" strike="noStrike" kern="0" cap="none" spc="0" normalizeH="0" baseline="0" noProof="0" dirty="0" err="1">
                <a:ln>
                  <a:noFill/>
                </a:ln>
                <a:solidFill>
                  <a:srgbClr val="5B9BD5">
                    <a:lumMod val="50000"/>
                  </a:srgbClr>
                </a:solidFill>
                <a:effectLst/>
                <a:uLnTx/>
                <a:uFillTx/>
                <a:latin typeface="Century Gothic"/>
                <a:ea typeface="+mn-ea"/>
                <a:cs typeface="+mn-cs"/>
                <a:sym typeface="Century Gothic"/>
              </a:rPr>
              <a:t>er</a:t>
            </a:r>
            <a:r>
              <a:rPr kumimoji="0" lang="es-ES_tradnl" altLang="en-US" sz="3200" b="0" i="0" u="none" strike="noStrike" kern="0" cap="none" spc="0" normalizeH="0" baseline="0" noProof="0" dirty="0">
                <a:ln>
                  <a:noFill/>
                </a:ln>
                <a:solidFill>
                  <a:srgbClr val="5B9BD5">
                    <a:lumMod val="50000"/>
                  </a:srgbClr>
                </a:solidFill>
                <a:effectLst/>
                <a:uLnTx/>
                <a:uFillTx/>
                <a:latin typeface="Century Gothic"/>
                <a:ea typeface="+mn-ea"/>
                <a:cs typeface="+mn-cs"/>
                <a:sym typeface="Century Gothic"/>
              </a:rPr>
              <a:t> gatos </a:t>
            </a:r>
            <a:r>
              <a:rPr kumimoji="0" lang="es-CO" altLang="en-US" sz="3200" b="1" i="0" u="none" strike="noStrike" kern="1200" cap="none" spc="0" normalizeH="0" baseline="0" noProof="0" dirty="0">
                <a:ln>
                  <a:noFill/>
                </a:ln>
                <a:solidFill>
                  <a:srgbClr val="E25B00"/>
                </a:solidFill>
                <a:effectLst/>
                <a:uLnTx/>
                <a:uFillTx/>
                <a:latin typeface="Century Gothic"/>
                <a:ea typeface="+mn-ea"/>
                <a:cs typeface="Calibri" panose="020F0502020204030204" pitchFamily="34" charset="0"/>
                <a:sym typeface="Century Gothic"/>
              </a:rPr>
              <a:t>v</a:t>
            </a:r>
            <a:r>
              <a:rPr kumimoji="0" lang="es-ES_tradnl" altLang="en-US" sz="3200" b="0" i="0" u="none" strike="noStrike" kern="0" cap="none" spc="0" normalizeH="0" baseline="0" noProof="0" dirty="0" err="1">
                <a:ln>
                  <a:noFill/>
                </a:ln>
                <a:solidFill>
                  <a:srgbClr val="5B9BD5">
                    <a:lumMod val="50000"/>
                  </a:srgbClr>
                </a:solidFill>
                <a:effectLst/>
                <a:uLnTx/>
                <a:uFillTx/>
                <a:latin typeface="Century Gothic"/>
                <a:ea typeface="+mn-ea"/>
                <a:cs typeface="+mn-cs"/>
                <a:sym typeface="Century Gothic"/>
              </a:rPr>
              <a:t>erdes</a:t>
            </a:r>
            <a:r>
              <a:rPr kumimoji="0" lang="es-ES_tradnl" altLang="en-US" sz="3200" b="0" i="0" u="none" strike="noStrike" kern="0" cap="none" spc="0" normalizeH="0" baseline="0" noProof="0" dirty="0">
                <a:ln>
                  <a:noFill/>
                </a:ln>
                <a:solidFill>
                  <a:srgbClr val="5B9BD5">
                    <a:lumMod val="50000"/>
                  </a:srgbClr>
                </a:solidFill>
                <a:effectLst/>
                <a:uLnTx/>
                <a:uFillTx/>
                <a:latin typeface="Century Gothic"/>
                <a:ea typeface="+mn-ea"/>
                <a:cs typeface="+mn-cs"/>
                <a:sym typeface="Century Gothic"/>
              </a:rPr>
              <a:t> en </a:t>
            </a:r>
            <a:r>
              <a:rPr kumimoji="0" lang="es-CO" altLang="en-US" sz="3200" b="1" i="0" u="none" strike="noStrike" kern="1200" cap="none" spc="0" normalizeH="0" baseline="0" noProof="0" dirty="0">
                <a:ln>
                  <a:noFill/>
                </a:ln>
                <a:solidFill>
                  <a:srgbClr val="E25B00"/>
                </a:solidFill>
                <a:effectLst/>
                <a:uLnTx/>
                <a:uFillTx/>
                <a:latin typeface="Century Gothic"/>
                <a:ea typeface="+mn-ea"/>
                <a:cs typeface="Calibri" panose="020F0502020204030204" pitchFamily="34" charset="0"/>
                <a:sym typeface="Century Gothic"/>
              </a:rPr>
              <a:t>B</a:t>
            </a:r>
            <a:r>
              <a:rPr kumimoji="0" lang="es-ES_tradnl" altLang="en-US" sz="3200" b="0" i="0" u="none" strike="noStrike" kern="0" cap="none" spc="0" normalizeH="0" baseline="0" noProof="0" dirty="0" err="1">
                <a:ln>
                  <a:noFill/>
                </a:ln>
                <a:solidFill>
                  <a:srgbClr val="5B9BD5">
                    <a:lumMod val="50000"/>
                  </a:srgbClr>
                </a:solidFill>
                <a:effectLst/>
                <a:uLnTx/>
                <a:uFillTx/>
                <a:latin typeface="Century Gothic"/>
                <a:ea typeface="+mn-ea"/>
                <a:cs typeface="+mn-cs"/>
                <a:sym typeface="Century Gothic"/>
              </a:rPr>
              <a:t>enidorm</a:t>
            </a:r>
            <a:r>
              <a:rPr kumimoji="0" lang="es-ES_tradnl" altLang="en-US" sz="3200" b="0" i="0" u="none" strike="noStrike" kern="0" cap="none" spc="0" normalizeH="0" baseline="0" noProof="0" dirty="0">
                <a:ln>
                  <a:noFill/>
                </a:ln>
                <a:solidFill>
                  <a:srgbClr val="5B9BD5">
                    <a:lumMod val="50000"/>
                  </a:srgbClr>
                </a:solidFill>
                <a:effectLst/>
                <a:uLnTx/>
                <a:uFillTx/>
                <a:latin typeface="Century Gothic"/>
                <a:ea typeface="+mn-ea"/>
                <a:cs typeface="+mn-cs"/>
                <a:sym typeface="Century Gothic"/>
              </a:rPr>
              <a:t> no es normal!</a:t>
            </a:r>
          </a:p>
        </p:txBody>
      </p:sp>
      <p:sp>
        <p:nvSpPr>
          <p:cNvPr id="8" name="Rounded Rectangle 11">
            <a:extLst>
              <a:ext uri="{FF2B5EF4-FFF2-40B4-BE49-F238E27FC236}">
                <a16:creationId xmlns:a16="http://schemas.microsoft.com/office/drawing/2014/main" id="{A316DD52-7894-4A75-969C-CA0645DA2978}"/>
              </a:ext>
            </a:extLst>
          </p:cNvPr>
          <p:cNvSpPr/>
          <p:nvPr/>
        </p:nvSpPr>
        <p:spPr>
          <a:xfrm>
            <a:off x="10883900" y="258166"/>
            <a:ext cx="1044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hablar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32693701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858" y="563291"/>
            <a:ext cx="10515600" cy="1325563"/>
          </a:xfrm>
        </p:spPr>
        <p:txBody>
          <a:bodyPr>
            <a:normAutofit fontScale="90000"/>
          </a:bodyPr>
          <a:lstStyle/>
          <a:p>
            <a:r>
              <a:rPr lang="en-GB" sz="26700" b="1" dirty="0">
                <a:solidFill>
                  <a:srgbClr val="115076"/>
                </a:solidFill>
                <a:latin typeface="Century Gothic" panose="020B0502020202020204" pitchFamily="34" charset="0"/>
                <a:cs typeface="Calibri" panose="020F0502020204030204" pitchFamily="34" charset="0"/>
              </a:rPr>
              <a:t>v</a:t>
            </a:r>
            <a:br>
              <a:rPr lang="en-GB" sz="9600" b="1" dirty="0">
                <a:solidFill>
                  <a:srgbClr val="115076"/>
                </a:solidFill>
                <a:latin typeface="Century Gothic" panose="020B0502020202020204" pitchFamily="34" charset="0"/>
                <a:cs typeface="Calibri" panose="020F0502020204030204" pitchFamily="34" charset="0"/>
              </a:rPr>
            </a:br>
            <a:endParaRPr lang="en-GB" dirty="0"/>
          </a:p>
        </p:txBody>
      </p:sp>
      <p:pic>
        <p:nvPicPr>
          <p:cNvPr id="26634" name="Picture 10" descr="man using binocular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43848" y="822234"/>
            <a:ext cx="3104303" cy="3646324"/>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4845497" y="4281036"/>
            <a:ext cx="2501006" cy="193899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a:ln>
                  <a:noFill/>
                </a:ln>
                <a:solidFill>
                  <a:srgbClr val="E56700"/>
                </a:solidFill>
                <a:effectLst/>
                <a:uLnTx/>
                <a:uFillTx/>
                <a:latin typeface="Century Gothic" panose="020B0502020202020204" pitchFamily="34" charset="0"/>
                <a:ea typeface="+mn-ea"/>
                <a:cs typeface="Calibri" panose="020F0502020204030204" pitchFamily="34" charset="0"/>
              </a:rPr>
              <a:t>v</a:t>
            </a:r>
            <a:r>
              <a:rPr kumimoji="0" lang="en-GB" sz="1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er</a:t>
            </a:r>
            <a:endParaRPr kumimoji="0" lang="en-GB" sz="12000" b="0" i="0" u="none" strike="noStrike" kern="1200" cap="none" spc="0" normalizeH="0" baseline="0" noProof="0" dirty="0">
              <a:ln>
                <a:noFill/>
              </a:ln>
              <a:solidFill>
                <a:srgbClr val="115076"/>
              </a:solidFill>
              <a:effectLst/>
              <a:uLnTx/>
              <a:uFillTx/>
              <a:latin typeface="Century Gothic"/>
              <a:ea typeface="+mn-ea"/>
              <a:cs typeface="+mn-cs"/>
            </a:endParaRPr>
          </a:p>
        </p:txBody>
      </p:sp>
    </p:spTree>
    <p:extLst>
      <p:ext uri="{BB962C8B-B14F-4D97-AF65-F5344CB8AC3E}">
        <p14:creationId xmlns:p14="http://schemas.microsoft.com/office/powerpoint/2010/main" val="3050660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v_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subTnLst>
                                    <p:audio>
                                      <p:cMediaNode>
                                        <p:cTn display="0" masterRel="sameClick">
                                          <p:stCondLst>
                                            <p:cond evt="begin" delay="0">
                                              <p:tn val="10"/>
                                            </p:cond>
                                          </p:stCondLst>
                                          <p:endCondLst>
                                            <p:cond evt="onStopAudio" delay="0">
                                              <p:tgtEl>
                                                <p:sldTgt/>
                                              </p:tgtEl>
                                            </p:cond>
                                          </p:endCondLst>
                                        </p:cTn>
                                        <p:tgtEl>
                                          <p:sndTgt r:embed="rId4" name="v_ver.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6634"/>
                                        </p:tgtEl>
                                        <p:attrNameLst>
                                          <p:attrName>style.visibility</p:attrName>
                                        </p:attrNameLst>
                                      </p:cBhvr>
                                      <p:to>
                                        <p:strVal val="visible"/>
                                      </p:to>
                                    </p:set>
                                    <p:animEffect transition="in" filter="fade">
                                      <p:cBhvr>
                                        <p:cTn id="17" dur="500"/>
                                        <p:tgtEl>
                                          <p:spTgt spid="26634"/>
                                        </p:tgtEl>
                                      </p:cBhvr>
                                    </p:animEffect>
                                  </p:childTnLst>
                                  <p:subTnLst>
                                    <p:audio>
                                      <p:cMediaNode>
                                        <p:cTn display="0" masterRel="sameClick">
                                          <p:stCondLst>
                                            <p:cond evt="begin" delay="0">
                                              <p:tn val="15"/>
                                            </p:cond>
                                          </p:stCondLst>
                                          <p:endCondLst>
                                            <p:cond evt="onStopAudio" delay="0">
                                              <p:tgtEl>
                                                <p:sldTgt/>
                                              </p:tgtEl>
                                            </p:cond>
                                          </p:endCondLst>
                                        </p:cTn>
                                        <p:tgtEl>
                                          <p:sndTgt r:embed="rId4" name="v_v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168193"/>
            <a:ext cx="10515600" cy="1325563"/>
          </a:xfrm>
        </p:spPr>
        <p:txBody>
          <a:bodyPr>
            <a:normAutofit fontScale="90000"/>
          </a:bodyPr>
          <a:lstStyle/>
          <a:p>
            <a:r>
              <a:rPr lang="en-GB" sz="26700" b="1" dirty="0">
                <a:solidFill>
                  <a:srgbClr val="115076"/>
                </a:solidFill>
                <a:latin typeface="Century Gothic" panose="020B0502020202020204" pitchFamily="34" charset="0"/>
                <a:cs typeface="Calibri" panose="020F0502020204030204" pitchFamily="34" charset="0"/>
              </a:rPr>
              <a:t>b</a:t>
            </a:r>
            <a:br>
              <a:rPr lang="en-GB" sz="9600" b="1" dirty="0">
                <a:solidFill>
                  <a:srgbClr val="115076"/>
                </a:solidFill>
                <a:latin typeface="Century Gothic" panose="020B0502020202020204" pitchFamily="34" charset="0"/>
                <a:cs typeface="Calibri" panose="020F0502020204030204" pitchFamily="34" charset="0"/>
              </a:rPr>
            </a:br>
            <a:endParaRPr lang="en-GB" dirty="0"/>
          </a:p>
        </p:txBody>
      </p:sp>
      <p:pic>
        <p:nvPicPr>
          <p:cNvPr id="27650" name="Picture 2" descr="three balloon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53559" y="757788"/>
            <a:ext cx="3084882" cy="347193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2837736" y="4274306"/>
            <a:ext cx="6516528" cy="193899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cele</a:t>
            </a:r>
            <a:r>
              <a:rPr kumimoji="0" lang="en-GB" sz="12000" b="0" i="0" u="none" strike="noStrike" kern="1200" cap="none" spc="0" normalizeH="0" baseline="0" noProof="0" dirty="0">
                <a:ln>
                  <a:noFill/>
                </a:ln>
                <a:solidFill>
                  <a:srgbClr val="E56700"/>
                </a:solidFill>
                <a:effectLst/>
                <a:uLnTx/>
                <a:uFillTx/>
                <a:latin typeface="Century Gothic" panose="020B0502020202020204" pitchFamily="34" charset="0"/>
                <a:ea typeface="+mn-ea"/>
                <a:cs typeface="Calibri" panose="020F0502020204030204" pitchFamily="34" charset="0"/>
              </a:rPr>
              <a:t>b</a:t>
            </a:r>
            <a:r>
              <a:rPr kumimoji="0" lang="en-GB" sz="1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rar</a:t>
            </a:r>
            <a:endParaRPr kumimoji="0" lang="en-GB" sz="12000" b="0" i="0" u="none" strike="noStrike" kern="1200" cap="none" spc="0" normalizeH="0" baseline="0" noProof="0" dirty="0">
              <a:ln>
                <a:noFill/>
              </a:ln>
              <a:solidFill>
                <a:srgbClr val="115076"/>
              </a:solidFill>
              <a:effectLst/>
              <a:uLnTx/>
              <a:uFillTx/>
              <a:latin typeface="Century Gothic"/>
              <a:ea typeface="+mn-ea"/>
              <a:cs typeface="+mn-cs"/>
            </a:endParaRPr>
          </a:p>
        </p:txBody>
      </p:sp>
    </p:spTree>
    <p:extLst>
      <p:ext uri="{BB962C8B-B14F-4D97-AF65-F5344CB8AC3E}">
        <p14:creationId xmlns:p14="http://schemas.microsoft.com/office/powerpoint/2010/main" val="3337266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b.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subTnLst>
                                    <p:audio>
                                      <p:cMediaNode>
                                        <p:cTn display="0" masterRel="sameClick">
                                          <p:stCondLst>
                                            <p:cond evt="begin" delay="0">
                                              <p:tn val="10"/>
                                            </p:cond>
                                          </p:stCondLst>
                                          <p:endCondLst>
                                            <p:cond evt="onStopAudio" delay="0">
                                              <p:tgtEl>
                                                <p:sldTgt/>
                                              </p:tgtEl>
                                            </p:cond>
                                          </p:endCondLst>
                                        </p:cTn>
                                        <p:tgtEl>
                                          <p:sndTgt r:embed="rId4" name="b_celebrar.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7650"/>
                                        </p:tgtEl>
                                        <p:attrNameLst>
                                          <p:attrName>style.visibility</p:attrName>
                                        </p:attrNameLst>
                                      </p:cBhvr>
                                      <p:to>
                                        <p:strVal val="visible"/>
                                      </p:to>
                                    </p:set>
                                    <p:animEffect transition="in" filter="fade">
                                      <p:cBhvr>
                                        <p:cTn id="17" dur="500"/>
                                        <p:tgtEl>
                                          <p:spTgt spid="27650"/>
                                        </p:tgtEl>
                                      </p:cBhvr>
                                    </p:animEffect>
                                  </p:childTnLst>
                                  <p:subTnLst>
                                    <p:audio>
                                      <p:cMediaNode>
                                        <p:cTn display="0" masterRel="sameClick">
                                          <p:stCondLst>
                                            <p:cond evt="begin" delay="0">
                                              <p:tn val="15"/>
                                            </p:cond>
                                          </p:stCondLst>
                                          <p:endCondLst>
                                            <p:cond evt="onStopAudio" delay="0">
                                              <p:tgtEl>
                                                <p:sldTgt/>
                                              </p:tgtEl>
                                            </p:cond>
                                          </p:endCondLst>
                                        </p:cTn>
                                        <p:tgtEl>
                                          <p:sndTgt r:embed="rId4" name="b_celebra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A9CC99-6E6F-BA4F-8531-09C581FE85E7}"/>
              </a:ext>
            </a:extLst>
          </p:cNvPr>
          <p:cNvSpPr>
            <a:spLocks noGrp="1"/>
          </p:cNvSpPr>
          <p:nvPr>
            <p:ph type="title"/>
          </p:nvPr>
        </p:nvSpPr>
        <p:spPr>
          <a:xfrm>
            <a:off x="11026588" y="430069"/>
            <a:ext cx="107577" cy="229016"/>
          </a:xfrm>
        </p:spPr>
        <p:txBody>
          <a:bodyPr>
            <a:normAutofit/>
          </a:bodyPr>
          <a:lstStyle/>
          <a:p>
            <a:r>
              <a:rPr lang="en-GB" sz="100" b="1" dirty="0">
                <a:solidFill>
                  <a:prstClr val="white"/>
                </a:solidFill>
              </a:rPr>
              <a:t>hablar</a:t>
            </a:r>
            <a:endParaRPr lang="en-US" sz="100" dirty="0"/>
          </a:p>
        </p:txBody>
      </p:sp>
      <p:graphicFrame>
        <p:nvGraphicFramePr>
          <p:cNvPr id="5" name="Table 4"/>
          <p:cNvGraphicFramePr>
            <a:graphicFrameLocks noGrp="1"/>
          </p:cNvGraphicFramePr>
          <p:nvPr/>
        </p:nvGraphicFramePr>
        <p:xfrm>
          <a:off x="132345" y="678559"/>
          <a:ext cx="11883351" cy="5478400"/>
        </p:xfrm>
        <a:graphic>
          <a:graphicData uri="http://schemas.openxmlformats.org/drawingml/2006/table">
            <a:tbl>
              <a:tblPr firstRow="1" bandRow="1">
                <a:tableStyleId>{5C22544A-7EE6-4342-B048-85BDC9FD1C3A}</a:tableStyleId>
              </a:tblPr>
              <a:tblGrid>
                <a:gridCol w="1703352">
                  <a:extLst>
                    <a:ext uri="{9D8B030D-6E8A-4147-A177-3AD203B41FA5}">
                      <a16:colId xmlns:a16="http://schemas.microsoft.com/office/drawing/2014/main" val="2836466764"/>
                    </a:ext>
                  </a:extLst>
                </a:gridCol>
                <a:gridCol w="1376735">
                  <a:extLst>
                    <a:ext uri="{9D8B030D-6E8A-4147-A177-3AD203B41FA5}">
                      <a16:colId xmlns:a16="http://schemas.microsoft.com/office/drawing/2014/main" val="3665149542"/>
                    </a:ext>
                  </a:extLst>
                </a:gridCol>
                <a:gridCol w="1376169">
                  <a:extLst>
                    <a:ext uri="{9D8B030D-6E8A-4147-A177-3AD203B41FA5}">
                      <a16:colId xmlns:a16="http://schemas.microsoft.com/office/drawing/2014/main" val="166291083"/>
                    </a:ext>
                  </a:extLst>
                </a:gridCol>
                <a:gridCol w="1485419">
                  <a:extLst>
                    <a:ext uri="{9D8B030D-6E8A-4147-A177-3AD203B41FA5}">
                      <a16:colId xmlns:a16="http://schemas.microsoft.com/office/drawing/2014/main" val="2654847902"/>
                    </a:ext>
                  </a:extLst>
                </a:gridCol>
                <a:gridCol w="1485419">
                  <a:extLst>
                    <a:ext uri="{9D8B030D-6E8A-4147-A177-3AD203B41FA5}">
                      <a16:colId xmlns:a16="http://schemas.microsoft.com/office/drawing/2014/main" val="272171017"/>
                    </a:ext>
                  </a:extLst>
                </a:gridCol>
                <a:gridCol w="1485419">
                  <a:extLst>
                    <a:ext uri="{9D8B030D-6E8A-4147-A177-3AD203B41FA5}">
                      <a16:colId xmlns:a16="http://schemas.microsoft.com/office/drawing/2014/main" val="1980392783"/>
                    </a:ext>
                  </a:extLst>
                </a:gridCol>
                <a:gridCol w="1485419">
                  <a:extLst>
                    <a:ext uri="{9D8B030D-6E8A-4147-A177-3AD203B41FA5}">
                      <a16:colId xmlns:a16="http://schemas.microsoft.com/office/drawing/2014/main" val="3174742219"/>
                    </a:ext>
                  </a:extLst>
                </a:gridCol>
                <a:gridCol w="1485419">
                  <a:extLst>
                    <a:ext uri="{9D8B030D-6E8A-4147-A177-3AD203B41FA5}">
                      <a16:colId xmlns:a16="http://schemas.microsoft.com/office/drawing/2014/main" val="3064000840"/>
                    </a:ext>
                  </a:extLst>
                </a:gridCol>
              </a:tblGrid>
              <a:tr h="1369600">
                <a:tc>
                  <a:txBody>
                    <a:bodyPr/>
                    <a:lstStyle/>
                    <a:p>
                      <a:pPr algn="ctr"/>
                      <a:r>
                        <a:rPr kumimoji="0" lang="es-CO" sz="2000" b="1"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Calibri" panose="020F0502020204030204" pitchFamily="34" charset="0"/>
                        </a:rPr>
                        <a:t>a </a:t>
                      </a:r>
                      <a:r>
                        <a:rPr kumimoji="0" lang="es-CO" sz="2000" b="1" i="0" u="none" strike="noStrike" kern="1200" cap="none" spc="0" normalizeH="0" baseline="0" noProof="0" dirty="0">
                          <a:ln>
                            <a:noFill/>
                          </a:ln>
                          <a:solidFill>
                            <a:srgbClr val="E25B00"/>
                          </a:solidFill>
                          <a:effectLst/>
                          <a:uLnTx/>
                          <a:uFillTx/>
                          <a:latin typeface="Century Gothic" panose="020B0502020202020204" pitchFamily="34" charset="0"/>
                          <a:ea typeface="+mn-ea"/>
                          <a:cs typeface="Calibri" panose="020F0502020204030204" pitchFamily="34" charset="0"/>
                        </a:rPr>
                        <a:t>v</a:t>
                      </a:r>
                      <a:r>
                        <a:rPr kumimoji="0" lang="es-CO" sz="2000" b="1"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Calibri" panose="020F0502020204030204" pitchFamily="34" charset="0"/>
                        </a:rPr>
                        <a:t>eces</a:t>
                      </a:r>
                      <a:endParaRPr lang="en-GB" sz="2000" b="1" dirty="0">
                        <a:solidFill>
                          <a:schemeClr val="accent1">
                            <a:lumMod val="50000"/>
                          </a:schemeClr>
                        </a:solidFill>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noFill/>
                  </a:tcPr>
                </a:tc>
                <a:tc>
                  <a:txBody>
                    <a:bodyPr/>
                    <a:lstStyle/>
                    <a:p>
                      <a:pPr algn="ctr"/>
                      <a:r>
                        <a:rPr kumimoji="0" lang="es-CO" sz="2000" b="1"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Calibri" panose="020F0502020204030204" pitchFamily="34" charset="0"/>
                        </a:rPr>
                        <a:t>ner</a:t>
                      </a:r>
                      <a:r>
                        <a:rPr kumimoji="0" lang="es-CO" sz="2000" b="1" i="0" u="none" strike="noStrike" kern="1200" cap="none" spc="0" normalizeH="0" baseline="0" noProof="0" dirty="0">
                          <a:ln>
                            <a:noFill/>
                          </a:ln>
                          <a:solidFill>
                            <a:srgbClr val="E25B00"/>
                          </a:solidFill>
                          <a:effectLst/>
                          <a:uLnTx/>
                          <a:uFillTx/>
                          <a:latin typeface="Century Gothic" panose="020B0502020202020204" pitchFamily="34" charset="0"/>
                          <a:ea typeface="+mn-ea"/>
                          <a:cs typeface="Calibri" panose="020F0502020204030204" pitchFamily="34" charset="0"/>
                        </a:rPr>
                        <a:t>v</a:t>
                      </a:r>
                      <a:r>
                        <a:rPr kumimoji="0" lang="es-CO" sz="2000" b="1"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Calibri" panose="020F0502020204030204" pitchFamily="34" charset="0"/>
                        </a:rPr>
                        <a:t>ioso</a:t>
                      </a:r>
                      <a:endParaRPr lang="en-GB" sz="2000" b="1" dirty="0">
                        <a:solidFill>
                          <a:schemeClr val="accent1">
                            <a:lumMod val="50000"/>
                          </a:schemeClr>
                        </a:solidFill>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noFill/>
                  </a:tcPr>
                </a:tc>
                <a:tc>
                  <a:txBody>
                    <a:bodyPr/>
                    <a:lstStyle/>
                    <a:p>
                      <a:pPr algn="ctr"/>
                      <a:r>
                        <a:rPr kumimoji="0" lang="es-CO" sz="2000" b="1" i="0" u="none" strike="noStrike" kern="1200" cap="none" spc="0" normalizeH="0" baseline="0" noProof="0" dirty="0">
                          <a:ln>
                            <a:noFill/>
                          </a:ln>
                          <a:solidFill>
                            <a:srgbClr val="E25B00"/>
                          </a:solidFill>
                          <a:effectLst/>
                          <a:uLnTx/>
                          <a:uFillTx/>
                          <a:latin typeface="Century Gothic" panose="020B0502020202020204" pitchFamily="34" charset="0"/>
                          <a:ea typeface="+mn-ea"/>
                          <a:cs typeface="Calibri" panose="020F0502020204030204" pitchFamily="34" charset="0"/>
                        </a:rPr>
                        <a:t>b</a:t>
                      </a:r>
                      <a:r>
                        <a:rPr kumimoji="0" lang="es-CO" sz="2000" b="1"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Calibri" panose="020F0502020204030204" pitchFamily="34" charset="0"/>
                        </a:rPr>
                        <a:t>lanco</a:t>
                      </a:r>
                      <a:endParaRPr lang="en-GB" sz="2000" b="1" dirty="0">
                        <a:solidFill>
                          <a:schemeClr val="accent1">
                            <a:lumMod val="50000"/>
                          </a:schemeClr>
                        </a:solidFill>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noFill/>
                  </a:tcPr>
                </a:tc>
                <a:tc>
                  <a:txBody>
                    <a:bodyPr/>
                    <a:lstStyle/>
                    <a:p>
                      <a:pPr algn="ctr"/>
                      <a:r>
                        <a:rPr kumimoji="0" lang="es-CO" sz="2000" b="1"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Calibri" panose="020F0502020204030204" pitchFamily="34" charset="0"/>
                        </a:rPr>
                        <a:t>nue</a:t>
                      </a:r>
                      <a:r>
                        <a:rPr kumimoji="0" lang="es-CO" sz="2000" b="1" i="0" u="none" strike="noStrike" kern="1200" cap="none" spc="0" normalizeH="0" baseline="0" noProof="0" dirty="0">
                          <a:ln>
                            <a:noFill/>
                          </a:ln>
                          <a:solidFill>
                            <a:srgbClr val="E25B00"/>
                          </a:solidFill>
                          <a:effectLst/>
                          <a:uLnTx/>
                          <a:uFillTx/>
                          <a:latin typeface="Century Gothic" panose="020B0502020202020204" pitchFamily="34" charset="0"/>
                          <a:ea typeface="+mn-ea"/>
                          <a:cs typeface="Calibri" panose="020F0502020204030204" pitchFamily="34" charset="0"/>
                        </a:rPr>
                        <a:t>v</a:t>
                      </a:r>
                      <a:r>
                        <a:rPr kumimoji="0" lang="es-CO" sz="2000" b="1"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Calibri" panose="020F0502020204030204" pitchFamily="34" charset="0"/>
                        </a:rPr>
                        <a:t>e</a:t>
                      </a:r>
                      <a:endParaRPr lang="en-GB" sz="2000" b="1" dirty="0">
                        <a:solidFill>
                          <a:schemeClr val="accent1">
                            <a:lumMod val="50000"/>
                          </a:schemeClr>
                        </a:solidFill>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2000" b="1" i="0" u="none" strike="noStrike" kern="1200" cap="none" spc="0" normalizeH="0" baseline="0" noProof="0" dirty="0">
                          <a:ln>
                            <a:noFill/>
                          </a:ln>
                          <a:solidFill>
                            <a:srgbClr val="E25B00"/>
                          </a:solidFill>
                          <a:effectLst/>
                          <a:uLnTx/>
                          <a:uFillTx/>
                          <a:latin typeface="Century Gothic" panose="020B0502020202020204" pitchFamily="34" charset="0"/>
                          <a:ea typeface="+mn-ea"/>
                          <a:cs typeface="Calibri" panose="020F0502020204030204" pitchFamily="34" charset="0"/>
                        </a:rPr>
                        <a:t>b</a:t>
                      </a:r>
                      <a:r>
                        <a:rPr kumimoji="0" lang="es-CO" sz="2000" b="1"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Calibri" panose="020F0502020204030204" pitchFamily="34" charset="0"/>
                        </a:rPr>
                        <a:t>ueno</a:t>
                      </a:r>
                      <a:endParaRPr lang="en-GB" sz="2000" b="1" dirty="0">
                        <a:solidFill>
                          <a:schemeClr val="accent1">
                            <a:lumMod val="50000"/>
                          </a:schemeClr>
                        </a:solidFill>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2000" b="1" i="0" u="none" strike="noStrike" kern="1200" cap="none" spc="0" normalizeH="0" baseline="0" noProof="0" dirty="0">
                          <a:ln>
                            <a:noFill/>
                          </a:ln>
                          <a:solidFill>
                            <a:srgbClr val="E25B00"/>
                          </a:solidFill>
                          <a:effectLst/>
                          <a:uLnTx/>
                          <a:uFillTx/>
                          <a:latin typeface="Century Gothic" panose="020B0502020202020204" pitchFamily="34" charset="0"/>
                          <a:ea typeface="+mn-ea"/>
                          <a:cs typeface="Calibri" panose="020F0502020204030204" pitchFamily="34" charset="0"/>
                        </a:rPr>
                        <a:t>v</a:t>
                      </a:r>
                      <a:r>
                        <a:rPr kumimoji="0" lang="es-CO" sz="2000" b="1"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Calibri" panose="020F0502020204030204" pitchFamily="34" charset="0"/>
                        </a:rPr>
                        <a:t>erde</a:t>
                      </a:r>
                      <a:endParaRPr lang="en-GB" sz="2000" b="1" dirty="0">
                        <a:solidFill>
                          <a:schemeClr val="accent1">
                            <a:lumMod val="50000"/>
                          </a:schemeClr>
                        </a:solidFill>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2000" b="1" i="0" u="none" strike="noStrike" kern="1200" cap="none" spc="0" normalizeH="0" baseline="0" noProof="0" dirty="0">
                          <a:ln>
                            <a:noFill/>
                          </a:ln>
                          <a:solidFill>
                            <a:srgbClr val="E25B00"/>
                          </a:solidFill>
                          <a:effectLst/>
                          <a:uLnTx/>
                          <a:uFillTx/>
                          <a:latin typeface="Century Gothic" panose="020B0502020202020204" pitchFamily="34" charset="0"/>
                          <a:ea typeface="+mn-ea"/>
                          <a:cs typeface="Calibri" panose="020F0502020204030204" pitchFamily="34" charset="0"/>
                        </a:rPr>
                        <a:t>b</a:t>
                      </a:r>
                      <a:r>
                        <a:rPr kumimoji="0" lang="es-CO" sz="2000" b="1"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Calibri" panose="020F0502020204030204" pitchFamily="34" charset="0"/>
                        </a:rPr>
                        <a:t>arco</a:t>
                      </a:r>
                      <a:endParaRPr lang="en-GB" sz="2000" b="1" dirty="0">
                        <a:solidFill>
                          <a:schemeClr val="accent1">
                            <a:lumMod val="50000"/>
                          </a:schemeClr>
                        </a:solidFill>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noFill/>
                  </a:tcPr>
                </a:tc>
                <a:tc>
                  <a:txBody>
                    <a:bodyPr/>
                    <a:lstStyle/>
                    <a:p>
                      <a:pPr algn="ctr"/>
                      <a:r>
                        <a:rPr kumimoji="0" lang="es-CO" sz="2000" b="1"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Calibri" panose="020F0502020204030204" pitchFamily="34" charset="0"/>
                        </a:rPr>
                        <a:t>a</a:t>
                      </a:r>
                      <a:r>
                        <a:rPr kumimoji="0" lang="es-CO" sz="2000" b="1" i="0" u="none" strike="noStrike" kern="1200" cap="none" spc="0" normalizeH="0" baseline="0" noProof="0" dirty="0">
                          <a:ln>
                            <a:noFill/>
                          </a:ln>
                          <a:solidFill>
                            <a:srgbClr val="E25B00"/>
                          </a:solidFill>
                          <a:effectLst/>
                          <a:uLnTx/>
                          <a:uFillTx/>
                          <a:latin typeface="Century Gothic" panose="020B0502020202020204" pitchFamily="34" charset="0"/>
                          <a:ea typeface="+mn-ea"/>
                          <a:cs typeface="Calibri" panose="020F0502020204030204" pitchFamily="34" charset="0"/>
                        </a:rPr>
                        <a:t>b</a:t>
                      </a:r>
                      <a:r>
                        <a:rPr kumimoji="0" lang="es-CO" sz="2000" b="1"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Calibri" panose="020F0502020204030204" pitchFamily="34" charset="0"/>
                        </a:rPr>
                        <a:t>urrido</a:t>
                      </a:r>
                      <a:endParaRPr lang="en-GB" sz="2000" b="1" dirty="0">
                        <a:solidFill>
                          <a:schemeClr val="accent1">
                            <a:lumMod val="50000"/>
                          </a:schemeClr>
                        </a:solidFill>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noFill/>
                  </a:tcPr>
                </a:tc>
                <a:extLst>
                  <a:ext uri="{0D108BD9-81ED-4DB2-BD59-A6C34878D82A}">
                    <a16:rowId xmlns:a16="http://schemas.microsoft.com/office/drawing/2014/main" val="1828922096"/>
                  </a:ext>
                </a:extLst>
              </a:tr>
              <a:tr h="13696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2000" b="1"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Calibri" panose="020F0502020204030204" pitchFamily="34" charset="0"/>
                        </a:rPr>
                        <a:t>re</a:t>
                      </a:r>
                      <a:r>
                        <a:rPr kumimoji="0" lang="es-CO" sz="2000" b="1" i="0" u="none" strike="noStrike" kern="1200" cap="none" spc="0" normalizeH="0" baseline="0" noProof="0" dirty="0">
                          <a:ln>
                            <a:noFill/>
                          </a:ln>
                          <a:solidFill>
                            <a:srgbClr val="E25B00"/>
                          </a:solidFill>
                          <a:effectLst/>
                          <a:uLnTx/>
                          <a:uFillTx/>
                          <a:latin typeface="Century Gothic" panose="020B0502020202020204" pitchFamily="34" charset="0"/>
                          <a:ea typeface="+mn-ea"/>
                          <a:cs typeface="Calibri" panose="020F0502020204030204" pitchFamily="34" charset="0"/>
                        </a:rPr>
                        <a:t>v</a:t>
                      </a:r>
                      <a:r>
                        <a:rPr kumimoji="0" lang="es-CO" sz="2000" b="1"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Calibri" panose="020F0502020204030204" pitchFamily="34" charset="0"/>
                        </a:rPr>
                        <a:t>ista</a:t>
                      </a:r>
                      <a:endParaRPr lang="en-GB" sz="2000" b="1" dirty="0">
                        <a:solidFill>
                          <a:schemeClr val="accent1">
                            <a:lumMod val="50000"/>
                          </a:schemeClr>
                        </a:solidFill>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2000" b="1" i="0" u="none" strike="noStrike" kern="1200" cap="none" spc="0" normalizeH="0" baseline="0" noProof="0" dirty="0">
                          <a:ln>
                            <a:noFill/>
                          </a:ln>
                          <a:solidFill>
                            <a:srgbClr val="E25B00"/>
                          </a:solidFill>
                          <a:effectLst/>
                          <a:uLnTx/>
                          <a:uFillTx/>
                          <a:latin typeface="Century Gothic" panose="020B0502020202020204" pitchFamily="34" charset="0"/>
                          <a:ea typeface="+mn-ea"/>
                          <a:cs typeface="Calibri" panose="020F0502020204030204" pitchFamily="34" charset="0"/>
                        </a:rPr>
                        <a:t>b</a:t>
                      </a:r>
                      <a:r>
                        <a:rPr kumimoji="0" lang="es-CO" sz="2000" b="1"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Calibri" panose="020F0502020204030204" pitchFamily="34" charset="0"/>
                        </a:rPr>
                        <a:t>asura</a:t>
                      </a:r>
                      <a:endParaRPr lang="en-GB" sz="2000" b="1" dirty="0">
                        <a:solidFill>
                          <a:schemeClr val="accent1">
                            <a:lumMod val="50000"/>
                          </a:schemeClr>
                        </a:solidFill>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noFill/>
                  </a:tcPr>
                </a:tc>
                <a:tc>
                  <a:txBody>
                    <a:bodyPr/>
                    <a:lstStyle/>
                    <a:p>
                      <a:pPr algn="ctr"/>
                      <a:r>
                        <a:rPr kumimoji="0" lang="es-CO" sz="2000" b="1" i="0" u="none" strike="noStrike" kern="1200" cap="none" spc="0" normalizeH="0" baseline="0" noProof="0" dirty="0">
                          <a:ln>
                            <a:noFill/>
                          </a:ln>
                          <a:solidFill>
                            <a:srgbClr val="E25B00"/>
                          </a:solidFill>
                          <a:effectLst/>
                          <a:uLnTx/>
                          <a:uFillTx/>
                          <a:latin typeface="Century Gothic" panose="020B0502020202020204" pitchFamily="34" charset="0"/>
                          <a:ea typeface="+mn-ea"/>
                          <a:cs typeface="Calibri" panose="020F0502020204030204" pitchFamily="34" charset="0"/>
                        </a:rPr>
                        <a:t>v</a:t>
                      </a:r>
                      <a:r>
                        <a:rPr kumimoji="0" lang="es-CO" sz="2000" b="1"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Calibri" panose="020F0502020204030204" pitchFamily="34" charset="0"/>
                        </a:rPr>
                        <a:t>iernes</a:t>
                      </a:r>
                      <a:endParaRPr lang="en-GB" sz="2000" b="1" dirty="0">
                        <a:solidFill>
                          <a:schemeClr val="accent1">
                            <a:lumMod val="50000"/>
                          </a:schemeClr>
                        </a:solidFill>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2000" b="1"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2000" b="1" i="0" u="none" strike="noStrike" kern="1200" cap="none" spc="0" normalizeH="0" baseline="0" noProof="0" dirty="0">
                          <a:ln>
                            <a:noFill/>
                          </a:ln>
                          <a:solidFill>
                            <a:srgbClr val="E25B00"/>
                          </a:solidFill>
                          <a:effectLst/>
                          <a:uLnTx/>
                          <a:uFillTx/>
                          <a:latin typeface="Century Gothic" panose="020B0502020202020204" pitchFamily="34" charset="0"/>
                          <a:ea typeface="+mn-ea"/>
                          <a:cs typeface="Calibri" panose="020F0502020204030204" pitchFamily="34" charset="0"/>
                        </a:rPr>
                        <a:t>b</a:t>
                      </a:r>
                      <a:r>
                        <a:rPr kumimoji="0" lang="es-CO" sz="2000" b="1"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Calibri" panose="020F0502020204030204" pitchFamily="34" charset="0"/>
                        </a:rPr>
                        <a:t>onito</a:t>
                      </a:r>
                      <a:endParaRPr lang="en-GB" sz="2000" b="1" dirty="0">
                        <a:solidFill>
                          <a:schemeClr val="accent1">
                            <a:lumMod val="50000"/>
                          </a:schemeClr>
                        </a:solidFill>
                      </a:endParaRPr>
                    </a:p>
                    <a:p>
                      <a:pPr algn="ctr"/>
                      <a:endParaRPr lang="en-GB" sz="2000" dirty="0">
                        <a:solidFill>
                          <a:schemeClr val="accent1">
                            <a:lumMod val="50000"/>
                          </a:schemeClr>
                        </a:solidFill>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noFill/>
                  </a:tcPr>
                </a:tc>
                <a:tc>
                  <a:txBody>
                    <a:bodyPr/>
                    <a:lstStyle/>
                    <a:p>
                      <a:pPr algn="ctr"/>
                      <a:r>
                        <a:rPr kumimoji="0" lang="es-CO" sz="2000" b="1"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Calibri" panose="020F0502020204030204" pitchFamily="34" charset="0"/>
                        </a:rPr>
                        <a:t>lle</a:t>
                      </a:r>
                      <a:r>
                        <a:rPr kumimoji="0" lang="es-CO" sz="2000" b="1" i="0" u="none" strike="noStrike" kern="1200" cap="none" spc="0" normalizeH="0" baseline="0" noProof="0" dirty="0">
                          <a:ln>
                            <a:noFill/>
                          </a:ln>
                          <a:solidFill>
                            <a:srgbClr val="E25B00"/>
                          </a:solidFill>
                          <a:effectLst/>
                          <a:uLnTx/>
                          <a:uFillTx/>
                          <a:latin typeface="Century Gothic" panose="020B0502020202020204" pitchFamily="34" charset="0"/>
                          <a:ea typeface="+mn-ea"/>
                          <a:cs typeface="Calibri" panose="020F0502020204030204" pitchFamily="34" charset="0"/>
                        </a:rPr>
                        <a:t>v</a:t>
                      </a:r>
                      <a:r>
                        <a:rPr kumimoji="0" lang="es-CO" sz="2000" b="1"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Calibri" panose="020F0502020204030204" pitchFamily="34" charset="0"/>
                        </a:rPr>
                        <a:t>ar</a:t>
                      </a:r>
                      <a:endParaRPr lang="en-GB" sz="2000" b="1" dirty="0">
                        <a:solidFill>
                          <a:schemeClr val="accent1">
                            <a:lumMod val="50000"/>
                          </a:schemeClr>
                        </a:solidFill>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noFill/>
                  </a:tcPr>
                </a:tc>
                <a:tc>
                  <a:txBody>
                    <a:bodyPr/>
                    <a:lstStyle/>
                    <a:p>
                      <a:pPr algn="ctr"/>
                      <a:r>
                        <a:rPr kumimoji="0" lang="es-CO" sz="2000" b="1"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Calibri" panose="020F0502020204030204" pitchFamily="34" charset="0"/>
                        </a:rPr>
                        <a:t>di</a:t>
                      </a:r>
                      <a:r>
                        <a:rPr kumimoji="0" lang="es-CO" sz="2000" b="1" i="0" u="none" strike="noStrike" kern="1200" cap="none" spc="0" normalizeH="0" baseline="0" noProof="0" dirty="0">
                          <a:ln>
                            <a:noFill/>
                          </a:ln>
                          <a:solidFill>
                            <a:srgbClr val="E25B00"/>
                          </a:solidFill>
                          <a:effectLst/>
                          <a:uLnTx/>
                          <a:uFillTx/>
                          <a:latin typeface="Century Gothic" panose="020B0502020202020204" pitchFamily="34" charset="0"/>
                          <a:ea typeface="+mn-ea"/>
                          <a:cs typeface="Calibri" panose="020F0502020204030204" pitchFamily="34" charset="0"/>
                        </a:rPr>
                        <a:t>b</a:t>
                      </a:r>
                      <a:r>
                        <a:rPr kumimoji="0" lang="es-CO" sz="2000" b="1"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Calibri" panose="020F0502020204030204" pitchFamily="34" charset="0"/>
                        </a:rPr>
                        <a:t>ujo</a:t>
                      </a:r>
                      <a:endParaRPr lang="en-GB" sz="2000" b="1" dirty="0">
                        <a:solidFill>
                          <a:schemeClr val="accent1">
                            <a:lumMod val="50000"/>
                          </a:schemeClr>
                        </a:solidFill>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2000" b="1" i="0" u="none" strike="noStrike" kern="1200" cap="none" spc="0" normalizeH="0" baseline="0" noProof="0" dirty="0">
                          <a:ln>
                            <a:noFill/>
                          </a:ln>
                          <a:solidFill>
                            <a:srgbClr val="E25B00"/>
                          </a:solidFill>
                          <a:effectLst/>
                          <a:uLnTx/>
                          <a:uFillTx/>
                          <a:latin typeface="Century Gothic" panose="020B0502020202020204" pitchFamily="34" charset="0"/>
                          <a:ea typeface="+mn-ea"/>
                          <a:cs typeface="Calibri" panose="020F0502020204030204" pitchFamily="34" charset="0"/>
                        </a:rPr>
                        <a:t>v</a:t>
                      </a:r>
                      <a:r>
                        <a:rPr kumimoji="0" lang="es-CO" sz="2000" b="1"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Calibri" panose="020F0502020204030204" pitchFamily="34" charset="0"/>
                        </a:rPr>
                        <a:t>ista</a:t>
                      </a:r>
                      <a:endParaRPr lang="en-GB" sz="2000" b="1" dirty="0">
                        <a:solidFill>
                          <a:schemeClr val="accent1">
                            <a:lumMod val="50000"/>
                          </a:schemeClr>
                        </a:solidFill>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noFill/>
                  </a:tcPr>
                </a:tc>
                <a:tc>
                  <a:txBody>
                    <a:bodyPr/>
                    <a:lstStyle/>
                    <a:p>
                      <a:pPr algn="ctr"/>
                      <a:r>
                        <a:rPr kumimoji="0" lang="es-CO" sz="2000" b="1"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Calibri" panose="020F0502020204030204" pitchFamily="34" charset="0"/>
                        </a:rPr>
                        <a:t>a</a:t>
                      </a:r>
                      <a:r>
                        <a:rPr kumimoji="0" lang="es-CO" sz="2000" b="1" i="0" u="none" strike="noStrike" kern="1200" cap="none" spc="0" normalizeH="0" baseline="0" noProof="0" dirty="0">
                          <a:ln>
                            <a:noFill/>
                          </a:ln>
                          <a:solidFill>
                            <a:srgbClr val="E25B00"/>
                          </a:solidFill>
                          <a:effectLst/>
                          <a:uLnTx/>
                          <a:uFillTx/>
                          <a:latin typeface="Century Gothic" panose="020B0502020202020204" pitchFamily="34" charset="0"/>
                          <a:ea typeface="+mn-ea"/>
                          <a:cs typeface="Calibri" panose="020F0502020204030204" pitchFamily="34" charset="0"/>
                        </a:rPr>
                        <a:t>b</a:t>
                      </a:r>
                      <a:r>
                        <a:rPr kumimoji="0" lang="es-CO" sz="2000" b="1"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Calibri" panose="020F0502020204030204" pitchFamily="34" charset="0"/>
                        </a:rPr>
                        <a:t>rir</a:t>
                      </a:r>
                      <a:endParaRPr lang="en-GB" sz="2000" b="1" dirty="0">
                        <a:solidFill>
                          <a:schemeClr val="accent1">
                            <a:lumMod val="50000"/>
                          </a:schemeClr>
                        </a:solidFill>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noFill/>
                  </a:tcPr>
                </a:tc>
                <a:extLst>
                  <a:ext uri="{0D108BD9-81ED-4DB2-BD59-A6C34878D82A}">
                    <a16:rowId xmlns:a16="http://schemas.microsoft.com/office/drawing/2014/main" val="3394534944"/>
                  </a:ext>
                </a:extLst>
              </a:tr>
              <a:tr h="1369600">
                <a:tc>
                  <a:txBody>
                    <a:bodyPr/>
                    <a:lstStyle/>
                    <a:p>
                      <a:pPr algn="ctr"/>
                      <a:r>
                        <a:rPr kumimoji="0" lang="es-CO" sz="2000" b="1" i="0" u="none" strike="noStrike" kern="1200" cap="none" spc="0" normalizeH="0" baseline="0" noProof="0" dirty="0">
                          <a:ln>
                            <a:noFill/>
                          </a:ln>
                          <a:solidFill>
                            <a:srgbClr val="E25B00"/>
                          </a:solidFill>
                          <a:effectLst/>
                          <a:uLnTx/>
                          <a:uFillTx/>
                          <a:latin typeface="Century Gothic" panose="020B0502020202020204" pitchFamily="34" charset="0"/>
                          <a:ea typeface="+mn-ea"/>
                          <a:cs typeface="Calibri" panose="020F0502020204030204" pitchFamily="34" charset="0"/>
                        </a:rPr>
                        <a:t>b</a:t>
                      </a:r>
                      <a:r>
                        <a:rPr kumimoji="0" lang="es-CO" sz="2000" b="1"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Calibri" panose="020F0502020204030204" pitchFamily="34" charset="0"/>
                        </a:rPr>
                        <a:t>uscar</a:t>
                      </a:r>
                      <a:endParaRPr lang="en-GB" sz="2000" b="1" dirty="0">
                        <a:solidFill>
                          <a:schemeClr val="accent1">
                            <a:lumMod val="50000"/>
                          </a:schemeClr>
                        </a:solidFill>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noFill/>
                  </a:tcPr>
                </a:tc>
                <a:tc>
                  <a:txBody>
                    <a:bodyPr/>
                    <a:lstStyle/>
                    <a:p>
                      <a:pPr algn="ctr"/>
                      <a:r>
                        <a:rPr kumimoji="0" lang="es-CO" sz="2000" b="1"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Calibri" panose="020F0502020204030204" pitchFamily="34" charset="0"/>
                        </a:rPr>
                        <a:t>la</a:t>
                      </a:r>
                      <a:r>
                        <a:rPr kumimoji="0" lang="es-CO" sz="2000" b="1" i="0" u="none" strike="noStrike" kern="1200" cap="none" spc="0" normalizeH="0" baseline="0" noProof="0" dirty="0">
                          <a:ln>
                            <a:noFill/>
                          </a:ln>
                          <a:solidFill>
                            <a:srgbClr val="E25B00"/>
                          </a:solidFill>
                          <a:effectLst/>
                          <a:uLnTx/>
                          <a:uFillTx/>
                          <a:latin typeface="Century Gothic" panose="020B0502020202020204" pitchFamily="34" charset="0"/>
                          <a:ea typeface="+mn-ea"/>
                          <a:cs typeface="Calibri" panose="020F0502020204030204" pitchFamily="34" charset="0"/>
                        </a:rPr>
                        <a:t>v</a:t>
                      </a:r>
                      <a:r>
                        <a:rPr kumimoji="0" lang="es-CO" sz="2000" b="1"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Calibri" panose="020F0502020204030204" pitchFamily="34" charset="0"/>
                        </a:rPr>
                        <a:t>ar</a:t>
                      </a:r>
                      <a:endParaRPr lang="en-GB" sz="2000" b="1" dirty="0">
                        <a:solidFill>
                          <a:schemeClr val="accent1">
                            <a:lumMod val="50000"/>
                          </a:schemeClr>
                        </a:solidFill>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2000" b="1" i="0" u="none" strike="noStrike" kern="1200" cap="none" spc="0" normalizeH="0" baseline="0" noProof="0" dirty="0">
                          <a:ln>
                            <a:noFill/>
                          </a:ln>
                          <a:solidFill>
                            <a:srgbClr val="E25B00"/>
                          </a:solidFill>
                          <a:effectLst/>
                          <a:uLnTx/>
                          <a:uFillTx/>
                          <a:latin typeface="Century Gothic" panose="020B0502020202020204" pitchFamily="34" charset="0"/>
                          <a:ea typeface="+mn-ea"/>
                          <a:cs typeface="Calibri" panose="020F0502020204030204" pitchFamily="34" charset="0"/>
                        </a:rPr>
                        <a:t>b</a:t>
                      </a:r>
                      <a:r>
                        <a:rPr kumimoji="0" lang="es-CO" sz="2000" b="1"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Calibri" panose="020F0502020204030204" pitchFamily="34" charset="0"/>
                        </a:rPr>
                        <a:t>arco</a:t>
                      </a:r>
                      <a:endParaRPr lang="en-GB" sz="2000" b="1" dirty="0">
                        <a:solidFill>
                          <a:schemeClr val="accent1">
                            <a:lumMod val="50000"/>
                          </a:schemeClr>
                        </a:solidFill>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2000" b="1" i="0" u="none" strike="noStrike" kern="1200" cap="none" spc="0" normalizeH="0" baseline="0" noProof="0" dirty="0">
                          <a:ln>
                            <a:noFill/>
                          </a:ln>
                          <a:solidFill>
                            <a:srgbClr val="E25B00"/>
                          </a:solidFill>
                          <a:effectLst/>
                          <a:uLnTx/>
                          <a:uFillTx/>
                          <a:latin typeface="Century Gothic" panose="020B0502020202020204" pitchFamily="34" charset="0"/>
                          <a:ea typeface="+mn-ea"/>
                          <a:cs typeface="Calibri" panose="020F0502020204030204" pitchFamily="34" charset="0"/>
                        </a:rPr>
                        <a:t>v</a:t>
                      </a:r>
                      <a:r>
                        <a:rPr kumimoji="0" lang="es-CO" sz="2000" b="1"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Calibri" panose="020F0502020204030204" pitchFamily="34" charset="0"/>
                        </a:rPr>
                        <a:t>iajar</a:t>
                      </a:r>
                      <a:endParaRPr lang="en-GB" sz="2000" b="1" dirty="0">
                        <a:solidFill>
                          <a:schemeClr val="accent1">
                            <a:lumMod val="50000"/>
                          </a:schemeClr>
                        </a:solidFill>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noFill/>
                  </a:tcPr>
                </a:tc>
                <a:tc>
                  <a:txBody>
                    <a:bodyPr/>
                    <a:lstStyle/>
                    <a:p>
                      <a:pPr algn="ctr"/>
                      <a:r>
                        <a:rPr kumimoji="0" lang="es-CO" sz="2000" b="1"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Calibri" panose="020F0502020204030204" pitchFamily="34" charset="0"/>
                        </a:rPr>
                        <a:t>reci</a:t>
                      </a:r>
                      <a:r>
                        <a:rPr kumimoji="0" lang="es-CO" sz="2000" b="1" i="0" u="none" strike="noStrike" kern="1200" cap="none" spc="0" normalizeH="0" baseline="0" noProof="0" dirty="0">
                          <a:ln>
                            <a:noFill/>
                          </a:ln>
                          <a:solidFill>
                            <a:srgbClr val="E25B00"/>
                          </a:solidFill>
                          <a:effectLst/>
                          <a:uLnTx/>
                          <a:uFillTx/>
                          <a:latin typeface="Century Gothic" panose="020B0502020202020204" pitchFamily="34" charset="0"/>
                          <a:ea typeface="+mn-ea"/>
                          <a:cs typeface="Calibri" panose="020F0502020204030204" pitchFamily="34" charset="0"/>
                        </a:rPr>
                        <a:t>b</a:t>
                      </a:r>
                      <a:r>
                        <a:rPr kumimoji="0" lang="es-CO" sz="2000" b="1"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Calibri" panose="020F0502020204030204" pitchFamily="34" charset="0"/>
                        </a:rPr>
                        <a:t>ir</a:t>
                      </a:r>
                      <a:endParaRPr lang="en-GB" sz="2000" b="1" dirty="0">
                        <a:solidFill>
                          <a:schemeClr val="accent1">
                            <a:lumMod val="50000"/>
                          </a:schemeClr>
                        </a:solidFill>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2000" b="1" i="0" u="none" strike="noStrike" kern="1200" cap="none" spc="0" normalizeH="0" baseline="0" noProof="0" dirty="0">
                          <a:ln>
                            <a:noFill/>
                          </a:ln>
                          <a:solidFill>
                            <a:srgbClr val="E25B00"/>
                          </a:solidFill>
                          <a:effectLst/>
                          <a:uLnTx/>
                          <a:uFillTx/>
                          <a:latin typeface="Century Gothic" panose="020B0502020202020204" pitchFamily="34" charset="0"/>
                          <a:ea typeface="+mn-ea"/>
                          <a:cs typeface="Calibri" panose="020F0502020204030204" pitchFamily="34" charset="0"/>
                        </a:rPr>
                        <a:t>b</a:t>
                      </a:r>
                      <a:r>
                        <a:rPr kumimoji="0" lang="es-CO" sz="2000" b="1"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Calibri" panose="020F0502020204030204" pitchFamily="34" charset="0"/>
                        </a:rPr>
                        <a:t>arato</a:t>
                      </a:r>
                      <a:endParaRPr lang="en-GB" sz="2000" b="1" dirty="0">
                        <a:solidFill>
                          <a:schemeClr val="accent1">
                            <a:lumMod val="50000"/>
                          </a:schemeClr>
                        </a:solidFill>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2000" b="1" i="0" u="none" strike="noStrike" kern="1200" cap="none" spc="0" normalizeH="0" baseline="0" noProof="0" dirty="0">
                          <a:ln>
                            <a:noFill/>
                          </a:ln>
                          <a:solidFill>
                            <a:srgbClr val="E25B00"/>
                          </a:solidFill>
                          <a:effectLst/>
                          <a:uLnTx/>
                          <a:uFillTx/>
                          <a:latin typeface="Century Gothic" panose="020B0502020202020204" pitchFamily="34" charset="0"/>
                          <a:ea typeface="+mn-ea"/>
                          <a:cs typeface="Calibri" panose="020F0502020204030204" pitchFamily="34" charset="0"/>
                        </a:rPr>
                        <a:t>v</a:t>
                      </a:r>
                      <a:r>
                        <a:rPr kumimoji="0" lang="es-CO" sz="2000" b="1"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Calibri" panose="020F0502020204030204" pitchFamily="34" charset="0"/>
                        </a:rPr>
                        <a:t>aso</a:t>
                      </a:r>
                      <a:endParaRPr lang="en-GB" sz="2000" b="1" dirty="0">
                        <a:solidFill>
                          <a:schemeClr val="accent1">
                            <a:lumMod val="50000"/>
                          </a:schemeClr>
                        </a:solidFill>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2000" b="1" i="0" u="none" strike="noStrike" kern="1200" cap="none" spc="0" normalizeH="0" baseline="0" noProof="0" dirty="0">
                          <a:ln>
                            <a:noFill/>
                          </a:ln>
                          <a:solidFill>
                            <a:srgbClr val="E25B00"/>
                          </a:solidFill>
                          <a:effectLst/>
                          <a:uLnTx/>
                          <a:uFillTx/>
                          <a:latin typeface="Century Gothic" panose="020B0502020202020204" pitchFamily="34" charset="0"/>
                          <a:ea typeface="+mn-ea"/>
                          <a:cs typeface="Calibri" panose="020F0502020204030204" pitchFamily="34" charset="0"/>
                        </a:rPr>
                        <a:t>b</a:t>
                      </a:r>
                      <a:r>
                        <a:rPr kumimoji="0" lang="es-CO" sz="2000" b="1"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Calibri" panose="020F0502020204030204" pitchFamily="34" charset="0"/>
                        </a:rPr>
                        <a:t>icicleta</a:t>
                      </a:r>
                      <a:endParaRPr lang="en-GB" sz="2000" b="1" dirty="0">
                        <a:solidFill>
                          <a:schemeClr val="accent1">
                            <a:lumMod val="50000"/>
                          </a:schemeClr>
                        </a:solidFill>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noFill/>
                  </a:tcPr>
                </a:tc>
                <a:extLst>
                  <a:ext uri="{0D108BD9-81ED-4DB2-BD59-A6C34878D82A}">
                    <a16:rowId xmlns:a16="http://schemas.microsoft.com/office/drawing/2014/main" val="3811614845"/>
                  </a:ext>
                </a:extLst>
              </a:tr>
              <a:tr h="13696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2000" b="1" i="0" u="none" strike="noStrike" kern="1200" cap="none" spc="0" normalizeH="0" baseline="0" noProof="0" dirty="0">
                          <a:ln>
                            <a:noFill/>
                          </a:ln>
                          <a:solidFill>
                            <a:srgbClr val="E25B00"/>
                          </a:solidFill>
                          <a:effectLst/>
                          <a:uLnTx/>
                          <a:uFillTx/>
                          <a:latin typeface="Century Gothic" panose="020B0502020202020204" pitchFamily="34" charset="0"/>
                          <a:ea typeface="+mn-ea"/>
                          <a:cs typeface="Calibri" panose="020F0502020204030204" pitchFamily="34" charset="0"/>
                        </a:rPr>
                        <a:t>v</a:t>
                      </a:r>
                      <a:r>
                        <a:rPr kumimoji="0" lang="es-CO" sz="2000" b="1"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Calibri" panose="020F0502020204030204" pitchFamily="34" charset="0"/>
                        </a:rPr>
                        <a:t>acaciones</a:t>
                      </a:r>
                      <a:endParaRPr lang="en-GB" sz="2000" b="1" dirty="0">
                        <a:solidFill>
                          <a:schemeClr val="accent1">
                            <a:lumMod val="50000"/>
                          </a:schemeClr>
                        </a:solidFill>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2000" b="1" i="0" u="none" strike="noStrike" kern="1200" cap="none" spc="0" normalizeH="0" baseline="0" noProof="0" dirty="0">
                          <a:ln>
                            <a:noFill/>
                          </a:ln>
                          <a:solidFill>
                            <a:srgbClr val="E25B00"/>
                          </a:solidFill>
                          <a:effectLst/>
                          <a:uLnTx/>
                          <a:uFillTx/>
                          <a:latin typeface="Century Gothic" panose="020B0502020202020204" pitchFamily="34" charset="0"/>
                          <a:ea typeface="+mn-ea"/>
                          <a:cs typeface="Calibri" panose="020F0502020204030204" pitchFamily="34" charset="0"/>
                        </a:rPr>
                        <a:t>b</a:t>
                      </a:r>
                      <a:r>
                        <a:rPr kumimoji="0" lang="es-CO" sz="2000" b="1"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Calibri" panose="020F0502020204030204" pitchFamily="34" charset="0"/>
                        </a:rPr>
                        <a:t>olígrafo</a:t>
                      </a:r>
                      <a:endParaRPr lang="en-GB" sz="2000" b="1" dirty="0">
                        <a:solidFill>
                          <a:schemeClr val="accent1">
                            <a:lumMod val="50000"/>
                          </a:schemeClr>
                        </a:solidFill>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2000" b="1" i="0" u="none" strike="noStrike" kern="1200" cap="none" spc="0" normalizeH="0" baseline="0" noProof="0" dirty="0">
                          <a:ln>
                            <a:noFill/>
                          </a:ln>
                          <a:solidFill>
                            <a:srgbClr val="E25B00"/>
                          </a:solidFill>
                          <a:effectLst/>
                          <a:uLnTx/>
                          <a:uFillTx/>
                          <a:latin typeface="Century Gothic" panose="020B0502020202020204" pitchFamily="34" charset="0"/>
                          <a:ea typeface="+mn-ea"/>
                          <a:cs typeface="Calibri" panose="020F0502020204030204" pitchFamily="34" charset="0"/>
                        </a:rPr>
                        <a:t>v</a:t>
                      </a:r>
                      <a:r>
                        <a:rPr kumimoji="0" lang="es-CO" sz="2000" b="1"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Calibri" panose="020F0502020204030204" pitchFamily="34" charset="0"/>
                        </a:rPr>
                        <a:t>i</a:t>
                      </a:r>
                      <a:r>
                        <a:rPr kumimoji="0" lang="es-CO" sz="2000" b="1" i="0" u="none" strike="noStrike" kern="1200" cap="none" spc="0" normalizeH="0" baseline="0" noProof="0" dirty="0">
                          <a:ln>
                            <a:noFill/>
                          </a:ln>
                          <a:solidFill>
                            <a:srgbClr val="E25B00"/>
                          </a:solidFill>
                          <a:effectLst/>
                          <a:uLnTx/>
                          <a:uFillTx/>
                          <a:latin typeface="Century Gothic" panose="020B0502020202020204" pitchFamily="34" charset="0"/>
                          <a:ea typeface="+mn-ea"/>
                          <a:cs typeface="Calibri" panose="020F0502020204030204" pitchFamily="34" charset="0"/>
                        </a:rPr>
                        <a:t>v</a:t>
                      </a:r>
                      <a:r>
                        <a:rPr kumimoji="0" lang="es-CO" sz="2000" b="1"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Calibri" panose="020F0502020204030204" pitchFamily="34" charset="0"/>
                        </a:rPr>
                        <a:t>ir</a:t>
                      </a:r>
                      <a:endParaRPr lang="en-GB" sz="2000" b="1" dirty="0">
                        <a:solidFill>
                          <a:schemeClr val="accent1">
                            <a:lumMod val="50000"/>
                          </a:schemeClr>
                        </a:solidFill>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noFill/>
                  </a:tcPr>
                </a:tc>
                <a:tc>
                  <a:txBody>
                    <a:bodyPr/>
                    <a:lstStyle/>
                    <a:p>
                      <a:pPr algn="ctr"/>
                      <a:r>
                        <a:rPr kumimoji="0" lang="es-CO" sz="2000" b="1"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Calibri" panose="020F0502020204030204" pitchFamily="34" charset="0"/>
                        </a:rPr>
                        <a:t>li</a:t>
                      </a:r>
                      <a:r>
                        <a:rPr kumimoji="0" lang="es-CO" sz="2000" b="1" i="0" u="none" strike="noStrike" kern="1200" cap="none" spc="0" normalizeH="0" baseline="0" noProof="0" dirty="0">
                          <a:ln>
                            <a:noFill/>
                          </a:ln>
                          <a:solidFill>
                            <a:srgbClr val="E25B00"/>
                          </a:solidFill>
                          <a:effectLst/>
                          <a:uLnTx/>
                          <a:uFillTx/>
                          <a:latin typeface="Century Gothic" panose="020B0502020202020204" pitchFamily="34" charset="0"/>
                          <a:ea typeface="+mn-ea"/>
                          <a:cs typeface="Calibri" panose="020F0502020204030204" pitchFamily="34" charset="0"/>
                        </a:rPr>
                        <a:t>b</a:t>
                      </a:r>
                      <a:r>
                        <a:rPr kumimoji="0" lang="es-CO" sz="2000" b="1"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Calibri" panose="020F0502020204030204" pitchFamily="34" charset="0"/>
                        </a:rPr>
                        <a:t>ro</a:t>
                      </a:r>
                      <a:endParaRPr lang="en-GB" sz="2000" b="1" dirty="0">
                        <a:solidFill>
                          <a:schemeClr val="accent1">
                            <a:lumMod val="50000"/>
                          </a:schemeClr>
                        </a:solidFill>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2000" b="1"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2000" b="1" i="0" u="none" strike="noStrike" kern="1200" cap="none" spc="0" normalizeH="0" baseline="0" noProof="0" dirty="0">
                          <a:ln>
                            <a:noFill/>
                          </a:ln>
                          <a:solidFill>
                            <a:srgbClr val="E25B00"/>
                          </a:solidFill>
                          <a:effectLst/>
                          <a:uLnTx/>
                          <a:uFillTx/>
                          <a:latin typeface="Century Gothic" panose="020B0502020202020204" pitchFamily="34" charset="0"/>
                          <a:ea typeface="+mn-ea"/>
                          <a:cs typeface="Calibri" panose="020F0502020204030204" pitchFamily="34" charset="0"/>
                        </a:rPr>
                        <a:t>b</a:t>
                      </a:r>
                      <a:r>
                        <a:rPr kumimoji="0" lang="es-CO" sz="2000" b="1"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Calibri" panose="020F0502020204030204" pitchFamily="34" charset="0"/>
                        </a:rPr>
                        <a:t>otella</a:t>
                      </a:r>
                      <a:endParaRPr lang="en-GB" sz="2000" b="1" dirty="0">
                        <a:solidFill>
                          <a:schemeClr val="accent1">
                            <a:lumMod val="50000"/>
                          </a:schemeClr>
                        </a:solidFill>
                      </a:endParaRPr>
                    </a:p>
                    <a:p>
                      <a:pPr algn="ctr"/>
                      <a:endParaRPr lang="en-GB" sz="2000" dirty="0">
                        <a:solidFill>
                          <a:schemeClr val="accent1">
                            <a:lumMod val="50000"/>
                          </a:schemeClr>
                        </a:solidFill>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2000" b="1" i="0" u="none" strike="noStrike" kern="1200" cap="none" spc="0" normalizeH="0" baseline="0" noProof="0" dirty="0">
                          <a:ln>
                            <a:noFill/>
                          </a:ln>
                          <a:solidFill>
                            <a:srgbClr val="E25B00"/>
                          </a:solidFill>
                          <a:effectLst/>
                          <a:uLnTx/>
                          <a:uFillTx/>
                          <a:latin typeface="Century Gothic" panose="020B0502020202020204" pitchFamily="34" charset="0"/>
                          <a:ea typeface="+mn-ea"/>
                          <a:cs typeface="Calibri" panose="020F0502020204030204" pitchFamily="34" charset="0"/>
                        </a:rPr>
                        <a:t>v</a:t>
                      </a:r>
                      <a:r>
                        <a:rPr kumimoji="0" lang="es-CO" sz="2000" b="1"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Calibri" panose="020F0502020204030204" pitchFamily="34" charset="0"/>
                        </a:rPr>
                        <a:t>entana</a:t>
                      </a:r>
                      <a:endParaRPr lang="en-GB" sz="2000" b="1" dirty="0">
                        <a:solidFill>
                          <a:schemeClr val="accent1">
                            <a:lumMod val="50000"/>
                          </a:schemeClr>
                        </a:solidFill>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2000" b="1" i="0" u="none" strike="noStrike" kern="1200" cap="none" spc="0" normalizeH="0" baseline="0" noProof="0" dirty="0">
                          <a:ln>
                            <a:noFill/>
                          </a:ln>
                          <a:solidFill>
                            <a:srgbClr val="E25B00"/>
                          </a:solidFill>
                          <a:effectLst/>
                          <a:uLnTx/>
                          <a:uFillTx/>
                          <a:latin typeface="Century Gothic" panose="020B0502020202020204" pitchFamily="34" charset="0"/>
                          <a:ea typeface="+mn-ea"/>
                          <a:cs typeface="Calibri" panose="020F0502020204030204" pitchFamily="34" charset="0"/>
                        </a:rPr>
                        <a:t>b</a:t>
                      </a:r>
                      <a:r>
                        <a:rPr kumimoji="0" lang="es-CO" sz="2000" b="1"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Calibri" panose="020F0502020204030204" pitchFamily="34" charset="0"/>
                        </a:rPr>
                        <a:t>e</a:t>
                      </a:r>
                      <a:r>
                        <a:rPr kumimoji="0" lang="es-CO" sz="2000" b="1" i="0" u="none" strike="noStrike" kern="1200" cap="none" spc="0" normalizeH="0" baseline="0" noProof="0" dirty="0">
                          <a:ln>
                            <a:noFill/>
                          </a:ln>
                          <a:solidFill>
                            <a:srgbClr val="E25B00"/>
                          </a:solidFill>
                          <a:effectLst/>
                          <a:uLnTx/>
                          <a:uFillTx/>
                          <a:latin typeface="Century Gothic" panose="020B0502020202020204" pitchFamily="34" charset="0"/>
                          <a:ea typeface="+mn-ea"/>
                          <a:cs typeface="Calibri" panose="020F0502020204030204" pitchFamily="34" charset="0"/>
                        </a:rPr>
                        <a:t>b</a:t>
                      </a:r>
                      <a:r>
                        <a:rPr kumimoji="0" lang="es-CO" sz="2000" b="1"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Calibri" panose="020F0502020204030204" pitchFamily="34" charset="0"/>
                        </a:rPr>
                        <a:t>er</a:t>
                      </a:r>
                      <a:endParaRPr lang="en-GB" sz="2000" b="1" dirty="0">
                        <a:solidFill>
                          <a:schemeClr val="accent1">
                            <a:lumMod val="50000"/>
                          </a:schemeClr>
                        </a:solidFill>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noFill/>
                  </a:tcPr>
                </a:tc>
                <a:tc>
                  <a:txBody>
                    <a:bodyPr/>
                    <a:lstStyle/>
                    <a:p>
                      <a:pPr algn="ctr"/>
                      <a:r>
                        <a:rPr kumimoji="0" lang="es-CO" sz="2000" b="1"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Calibri" panose="020F0502020204030204" pitchFamily="34" charset="0"/>
                        </a:rPr>
                        <a:t>ár</a:t>
                      </a:r>
                      <a:r>
                        <a:rPr kumimoji="0" lang="es-CO" sz="2000" b="1" i="0" u="none" strike="noStrike" kern="1200" cap="none" spc="0" normalizeH="0" baseline="0" noProof="0" dirty="0">
                          <a:ln>
                            <a:noFill/>
                          </a:ln>
                          <a:solidFill>
                            <a:srgbClr val="E25B00"/>
                          </a:solidFill>
                          <a:effectLst/>
                          <a:uLnTx/>
                          <a:uFillTx/>
                          <a:latin typeface="Century Gothic" panose="020B0502020202020204" pitchFamily="34" charset="0"/>
                          <a:ea typeface="+mn-ea"/>
                          <a:cs typeface="Calibri" panose="020F0502020204030204" pitchFamily="34" charset="0"/>
                        </a:rPr>
                        <a:t>b</a:t>
                      </a:r>
                      <a:r>
                        <a:rPr kumimoji="0" lang="es-CO" sz="2000" b="1"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Calibri" panose="020F0502020204030204" pitchFamily="34" charset="0"/>
                        </a:rPr>
                        <a:t>ol</a:t>
                      </a:r>
                      <a:endParaRPr lang="en-GB" sz="2000" b="1" dirty="0">
                        <a:solidFill>
                          <a:schemeClr val="accent1">
                            <a:lumMod val="50000"/>
                          </a:schemeClr>
                        </a:solidFill>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noFill/>
                  </a:tcPr>
                </a:tc>
                <a:extLst>
                  <a:ext uri="{0D108BD9-81ED-4DB2-BD59-A6C34878D82A}">
                    <a16:rowId xmlns:a16="http://schemas.microsoft.com/office/drawing/2014/main" val="1604360998"/>
                  </a:ext>
                </a:extLst>
              </a:tr>
            </a:tbl>
          </a:graphicData>
        </a:graphic>
      </p:graphicFrame>
      <p:sp>
        <p:nvSpPr>
          <p:cNvPr id="8" name="Rounded Rectangle 7"/>
          <p:cNvSpPr/>
          <p:nvPr/>
        </p:nvSpPr>
        <p:spPr>
          <a:xfrm>
            <a:off x="171470" y="5136697"/>
            <a:ext cx="1566657" cy="728174"/>
          </a:xfrm>
          <a:prstGeom prst="roundRect">
            <a:avLst/>
          </a:prstGeom>
          <a:solidFill>
            <a:schemeClr val="accent4">
              <a:lumMod val="20000"/>
              <a:lumOff val="8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5B9BD5">
                    <a:lumMod val="50000"/>
                  </a:srgbClr>
                </a:solidFill>
                <a:effectLst/>
                <a:uLnTx/>
                <a:uFillTx/>
                <a:latin typeface="Century Gothic"/>
                <a:ea typeface="+mn-ea"/>
                <a:cs typeface="+mn-cs"/>
              </a:rPr>
              <a:t>holidays</a:t>
            </a:r>
          </a:p>
        </p:txBody>
      </p:sp>
      <p:sp>
        <p:nvSpPr>
          <p:cNvPr id="11" name="Rounded Rectangle 10"/>
          <p:cNvSpPr/>
          <p:nvPr/>
        </p:nvSpPr>
        <p:spPr>
          <a:xfrm>
            <a:off x="184918" y="3760739"/>
            <a:ext cx="1518569" cy="728174"/>
          </a:xfrm>
          <a:prstGeom prst="roundRect">
            <a:avLst/>
          </a:prstGeom>
          <a:solidFill>
            <a:schemeClr val="accent4">
              <a:lumMod val="20000"/>
              <a:lumOff val="8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5B9BD5">
                    <a:lumMod val="50000"/>
                  </a:srgbClr>
                </a:solidFill>
                <a:effectLst/>
                <a:uLnTx/>
                <a:uFillTx/>
                <a:latin typeface="Century Gothic"/>
                <a:ea typeface="+mn-ea"/>
                <a:cs typeface="+mn-cs"/>
              </a:rPr>
              <a:t>to look for</a:t>
            </a:r>
          </a:p>
        </p:txBody>
      </p:sp>
      <p:sp>
        <p:nvSpPr>
          <p:cNvPr id="12" name="Rounded Rectangle 11"/>
          <p:cNvSpPr/>
          <p:nvPr/>
        </p:nvSpPr>
        <p:spPr>
          <a:xfrm>
            <a:off x="1879960" y="1043338"/>
            <a:ext cx="1257799" cy="728174"/>
          </a:xfrm>
          <a:prstGeom prst="roundRect">
            <a:avLst/>
          </a:prstGeom>
          <a:solidFill>
            <a:schemeClr val="accent4">
              <a:lumMod val="20000"/>
              <a:lumOff val="8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5B9BD5">
                    <a:lumMod val="50000"/>
                  </a:srgbClr>
                </a:solidFill>
                <a:effectLst/>
                <a:uLnTx/>
                <a:uFillTx/>
                <a:latin typeface="Century Gothic"/>
                <a:ea typeface="+mn-ea"/>
                <a:cs typeface="+mn-cs"/>
              </a:rPr>
              <a:t>nervous</a:t>
            </a:r>
          </a:p>
        </p:txBody>
      </p:sp>
      <p:sp>
        <p:nvSpPr>
          <p:cNvPr id="14" name="Rounded Rectangle 13"/>
          <p:cNvSpPr/>
          <p:nvPr/>
        </p:nvSpPr>
        <p:spPr>
          <a:xfrm>
            <a:off x="1879959" y="2364543"/>
            <a:ext cx="1257799" cy="728174"/>
          </a:xfrm>
          <a:prstGeom prst="roundRect">
            <a:avLst/>
          </a:prstGeom>
          <a:solidFill>
            <a:schemeClr val="accent4">
              <a:lumMod val="20000"/>
              <a:lumOff val="8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5B9BD5">
                    <a:lumMod val="50000"/>
                  </a:srgbClr>
                </a:solidFill>
                <a:effectLst/>
                <a:uLnTx/>
                <a:uFillTx/>
                <a:latin typeface="Century Gothic"/>
                <a:ea typeface="+mn-ea"/>
                <a:cs typeface="+mn-cs"/>
              </a:rPr>
              <a:t>rubbish</a:t>
            </a:r>
          </a:p>
        </p:txBody>
      </p:sp>
      <p:sp>
        <p:nvSpPr>
          <p:cNvPr id="15" name="Rounded Rectangle 14"/>
          <p:cNvSpPr/>
          <p:nvPr/>
        </p:nvSpPr>
        <p:spPr>
          <a:xfrm>
            <a:off x="1879959" y="3753319"/>
            <a:ext cx="1257799" cy="728174"/>
          </a:xfrm>
          <a:prstGeom prst="roundRect">
            <a:avLst/>
          </a:prstGeom>
          <a:solidFill>
            <a:schemeClr val="accent4">
              <a:lumMod val="20000"/>
              <a:lumOff val="8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5B9BD5">
                    <a:lumMod val="50000"/>
                  </a:srgbClr>
                </a:solidFill>
                <a:effectLst/>
                <a:uLnTx/>
                <a:uFillTx/>
                <a:latin typeface="Century Gothic"/>
                <a:ea typeface="+mn-ea"/>
                <a:cs typeface="+mn-cs"/>
              </a:rPr>
              <a:t>to wash</a:t>
            </a:r>
          </a:p>
        </p:txBody>
      </p:sp>
      <p:sp>
        <p:nvSpPr>
          <p:cNvPr id="16" name="Rounded Rectangle 15"/>
          <p:cNvSpPr/>
          <p:nvPr/>
        </p:nvSpPr>
        <p:spPr>
          <a:xfrm>
            <a:off x="1879958" y="5142096"/>
            <a:ext cx="1257799" cy="728174"/>
          </a:xfrm>
          <a:prstGeom prst="roundRect">
            <a:avLst/>
          </a:prstGeom>
          <a:solidFill>
            <a:schemeClr val="accent4">
              <a:lumMod val="20000"/>
              <a:lumOff val="8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5B9BD5">
                    <a:lumMod val="50000"/>
                  </a:srgbClr>
                </a:solidFill>
                <a:effectLst/>
                <a:uLnTx/>
                <a:uFillTx/>
                <a:latin typeface="Century Gothic"/>
                <a:ea typeface="+mn-ea"/>
                <a:cs typeface="+mn-cs"/>
              </a:rPr>
              <a:t>pen</a:t>
            </a:r>
          </a:p>
        </p:txBody>
      </p:sp>
      <p:sp>
        <p:nvSpPr>
          <p:cNvPr id="17" name="Rounded Rectangle 16"/>
          <p:cNvSpPr/>
          <p:nvPr/>
        </p:nvSpPr>
        <p:spPr>
          <a:xfrm>
            <a:off x="3223487" y="1043338"/>
            <a:ext cx="1257799" cy="728174"/>
          </a:xfrm>
          <a:prstGeom prst="roundRect">
            <a:avLst/>
          </a:prstGeom>
          <a:solidFill>
            <a:schemeClr val="accent4">
              <a:lumMod val="20000"/>
              <a:lumOff val="8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5B9BD5">
                    <a:lumMod val="50000"/>
                  </a:srgbClr>
                </a:solidFill>
                <a:effectLst/>
                <a:uLnTx/>
                <a:uFillTx/>
                <a:latin typeface="Century Gothic"/>
                <a:ea typeface="+mn-ea"/>
                <a:cs typeface="+mn-cs"/>
              </a:rPr>
              <a:t>white</a:t>
            </a:r>
          </a:p>
        </p:txBody>
      </p:sp>
      <p:sp>
        <p:nvSpPr>
          <p:cNvPr id="20" name="Rounded Rectangle 19"/>
          <p:cNvSpPr/>
          <p:nvPr/>
        </p:nvSpPr>
        <p:spPr>
          <a:xfrm>
            <a:off x="195553" y="2373088"/>
            <a:ext cx="1518489" cy="728174"/>
          </a:xfrm>
          <a:prstGeom prst="roundRect">
            <a:avLst/>
          </a:prstGeom>
          <a:solidFill>
            <a:schemeClr val="accent4">
              <a:lumMod val="20000"/>
              <a:lumOff val="8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5B9BD5">
                    <a:lumMod val="50000"/>
                  </a:srgbClr>
                </a:solidFill>
                <a:effectLst/>
                <a:uLnTx/>
                <a:uFillTx/>
                <a:latin typeface="Century Gothic"/>
                <a:ea typeface="+mn-ea"/>
                <a:cs typeface="+mn-cs"/>
              </a:rPr>
              <a:t>magazine</a:t>
            </a:r>
          </a:p>
        </p:txBody>
      </p:sp>
      <p:sp>
        <p:nvSpPr>
          <p:cNvPr id="21" name="Rounded Rectangle 20"/>
          <p:cNvSpPr/>
          <p:nvPr/>
        </p:nvSpPr>
        <p:spPr>
          <a:xfrm>
            <a:off x="3223487" y="2364543"/>
            <a:ext cx="1257799" cy="728174"/>
          </a:xfrm>
          <a:prstGeom prst="roundRect">
            <a:avLst/>
          </a:prstGeom>
          <a:solidFill>
            <a:schemeClr val="accent4">
              <a:lumMod val="20000"/>
              <a:lumOff val="8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5B9BD5">
                    <a:lumMod val="50000"/>
                  </a:srgbClr>
                </a:solidFill>
                <a:effectLst/>
                <a:uLnTx/>
                <a:uFillTx/>
                <a:latin typeface="Century Gothic"/>
                <a:ea typeface="+mn-ea"/>
                <a:cs typeface="+mn-cs"/>
              </a:rPr>
              <a:t>Friday</a:t>
            </a:r>
          </a:p>
        </p:txBody>
      </p:sp>
      <p:sp>
        <p:nvSpPr>
          <p:cNvPr id="22" name="Rounded Rectangle 21"/>
          <p:cNvSpPr/>
          <p:nvPr/>
        </p:nvSpPr>
        <p:spPr>
          <a:xfrm>
            <a:off x="3269443" y="3753319"/>
            <a:ext cx="1257799" cy="728174"/>
          </a:xfrm>
          <a:prstGeom prst="roundRect">
            <a:avLst/>
          </a:prstGeom>
          <a:solidFill>
            <a:schemeClr val="accent4">
              <a:lumMod val="20000"/>
              <a:lumOff val="8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5B9BD5">
                    <a:lumMod val="50000"/>
                  </a:srgbClr>
                </a:solidFill>
                <a:effectLst/>
                <a:uLnTx/>
                <a:uFillTx/>
                <a:latin typeface="Century Gothic"/>
                <a:ea typeface="+mn-ea"/>
                <a:cs typeface="+mn-cs"/>
              </a:rPr>
              <a:t>boat</a:t>
            </a:r>
          </a:p>
        </p:txBody>
      </p:sp>
      <p:sp>
        <p:nvSpPr>
          <p:cNvPr id="23" name="Rounded Rectangle 22"/>
          <p:cNvSpPr/>
          <p:nvPr/>
        </p:nvSpPr>
        <p:spPr>
          <a:xfrm>
            <a:off x="3236366" y="5105419"/>
            <a:ext cx="1257799" cy="728174"/>
          </a:xfrm>
          <a:prstGeom prst="roundRect">
            <a:avLst/>
          </a:prstGeom>
          <a:solidFill>
            <a:schemeClr val="accent4">
              <a:lumMod val="20000"/>
              <a:lumOff val="8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5B9BD5">
                    <a:lumMod val="50000"/>
                  </a:srgbClr>
                </a:solidFill>
                <a:effectLst/>
                <a:uLnTx/>
                <a:uFillTx/>
                <a:latin typeface="Century Gothic"/>
                <a:ea typeface="+mn-ea"/>
                <a:cs typeface="+mn-cs"/>
              </a:rPr>
              <a:t>to live</a:t>
            </a:r>
          </a:p>
        </p:txBody>
      </p:sp>
      <p:sp>
        <p:nvSpPr>
          <p:cNvPr id="25" name="Rounded Rectangle 24"/>
          <p:cNvSpPr/>
          <p:nvPr/>
        </p:nvSpPr>
        <p:spPr>
          <a:xfrm>
            <a:off x="4686625" y="1043338"/>
            <a:ext cx="1257799" cy="728174"/>
          </a:xfrm>
          <a:prstGeom prst="roundRect">
            <a:avLst/>
          </a:prstGeom>
          <a:solidFill>
            <a:schemeClr val="accent4">
              <a:lumMod val="20000"/>
              <a:lumOff val="8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5B9BD5">
                    <a:lumMod val="50000"/>
                  </a:srgbClr>
                </a:solidFill>
                <a:effectLst/>
                <a:uLnTx/>
                <a:uFillTx/>
                <a:latin typeface="Century Gothic"/>
                <a:ea typeface="+mn-ea"/>
                <a:cs typeface="+mn-cs"/>
              </a:rPr>
              <a:t>nine</a:t>
            </a:r>
          </a:p>
        </p:txBody>
      </p:sp>
      <p:sp>
        <p:nvSpPr>
          <p:cNvPr id="26" name="Rounded Rectangle 25"/>
          <p:cNvSpPr/>
          <p:nvPr/>
        </p:nvSpPr>
        <p:spPr>
          <a:xfrm>
            <a:off x="4686625" y="2364543"/>
            <a:ext cx="1257799" cy="728174"/>
          </a:xfrm>
          <a:prstGeom prst="roundRect">
            <a:avLst/>
          </a:prstGeom>
          <a:solidFill>
            <a:schemeClr val="accent4">
              <a:lumMod val="20000"/>
              <a:lumOff val="8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5B9BD5">
                    <a:lumMod val="50000"/>
                  </a:srgbClr>
                </a:solidFill>
                <a:effectLst/>
                <a:uLnTx/>
                <a:uFillTx/>
                <a:latin typeface="Century Gothic"/>
                <a:ea typeface="+mn-ea"/>
                <a:cs typeface="+mn-cs"/>
              </a:rPr>
              <a:t>pretty</a:t>
            </a:r>
          </a:p>
        </p:txBody>
      </p:sp>
      <p:sp>
        <p:nvSpPr>
          <p:cNvPr id="27" name="Rounded Rectangle 26"/>
          <p:cNvSpPr/>
          <p:nvPr/>
        </p:nvSpPr>
        <p:spPr>
          <a:xfrm>
            <a:off x="4686625" y="3760739"/>
            <a:ext cx="1257799" cy="728174"/>
          </a:xfrm>
          <a:prstGeom prst="roundRect">
            <a:avLst/>
          </a:prstGeom>
          <a:solidFill>
            <a:schemeClr val="accent4">
              <a:lumMod val="20000"/>
              <a:lumOff val="8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5B9BD5">
                    <a:lumMod val="50000"/>
                  </a:srgbClr>
                </a:solidFill>
                <a:effectLst/>
                <a:uLnTx/>
                <a:uFillTx/>
                <a:latin typeface="Century Gothic"/>
                <a:ea typeface="+mn-ea"/>
                <a:cs typeface="+mn-cs"/>
              </a:rPr>
              <a:t>to travel</a:t>
            </a:r>
          </a:p>
        </p:txBody>
      </p:sp>
      <p:sp>
        <p:nvSpPr>
          <p:cNvPr id="28" name="Rounded Rectangle 27"/>
          <p:cNvSpPr/>
          <p:nvPr/>
        </p:nvSpPr>
        <p:spPr>
          <a:xfrm>
            <a:off x="4699504" y="5105419"/>
            <a:ext cx="1257799" cy="728174"/>
          </a:xfrm>
          <a:prstGeom prst="roundRect">
            <a:avLst/>
          </a:prstGeom>
          <a:solidFill>
            <a:schemeClr val="accent4">
              <a:lumMod val="20000"/>
              <a:lumOff val="8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5B9BD5">
                    <a:lumMod val="50000"/>
                  </a:srgbClr>
                </a:solidFill>
                <a:effectLst/>
                <a:uLnTx/>
                <a:uFillTx/>
                <a:latin typeface="Century Gothic"/>
                <a:ea typeface="+mn-ea"/>
                <a:cs typeface="+mn-cs"/>
              </a:rPr>
              <a:t>book</a:t>
            </a:r>
          </a:p>
        </p:txBody>
      </p:sp>
      <p:sp>
        <p:nvSpPr>
          <p:cNvPr id="29" name="Rounded Rectangle 28"/>
          <p:cNvSpPr/>
          <p:nvPr/>
        </p:nvSpPr>
        <p:spPr>
          <a:xfrm>
            <a:off x="6149763" y="1043338"/>
            <a:ext cx="1257799" cy="728174"/>
          </a:xfrm>
          <a:prstGeom prst="roundRect">
            <a:avLst/>
          </a:prstGeom>
          <a:solidFill>
            <a:schemeClr val="accent4">
              <a:lumMod val="20000"/>
              <a:lumOff val="8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5B9BD5">
                    <a:lumMod val="50000"/>
                  </a:srgbClr>
                </a:solidFill>
                <a:effectLst/>
                <a:uLnTx/>
                <a:uFillTx/>
                <a:latin typeface="Century Gothic"/>
                <a:ea typeface="+mn-ea"/>
                <a:cs typeface="+mn-cs"/>
              </a:rPr>
              <a:t>good</a:t>
            </a:r>
          </a:p>
        </p:txBody>
      </p:sp>
      <p:sp>
        <p:nvSpPr>
          <p:cNvPr id="30" name="Rounded Rectangle 29"/>
          <p:cNvSpPr/>
          <p:nvPr/>
        </p:nvSpPr>
        <p:spPr>
          <a:xfrm>
            <a:off x="6149763" y="2364543"/>
            <a:ext cx="1257799" cy="728174"/>
          </a:xfrm>
          <a:prstGeom prst="roundRect">
            <a:avLst/>
          </a:prstGeom>
          <a:solidFill>
            <a:schemeClr val="accent4">
              <a:lumMod val="20000"/>
              <a:lumOff val="8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5B9BD5">
                    <a:lumMod val="50000"/>
                  </a:srgbClr>
                </a:solidFill>
                <a:effectLst/>
                <a:uLnTx/>
                <a:uFillTx/>
                <a:latin typeface="Century Gothic"/>
                <a:ea typeface="+mn-ea"/>
                <a:cs typeface="+mn-cs"/>
              </a:rPr>
              <a:t>to wear</a:t>
            </a:r>
          </a:p>
        </p:txBody>
      </p:sp>
      <p:sp>
        <p:nvSpPr>
          <p:cNvPr id="31" name="Rounded Rectangle 30"/>
          <p:cNvSpPr/>
          <p:nvPr/>
        </p:nvSpPr>
        <p:spPr>
          <a:xfrm>
            <a:off x="6160494" y="3753319"/>
            <a:ext cx="1257799" cy="728174"/>
          </a:xfrm>
          <a:prstGeom prst="roundRect">
            <a:avLst/>
          </a:prstGeom>
          <a:solidFill>
            <a:schemeClr val="accent4">
              <a:lumMod val="20000"/>
              <a:lumOff val="8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5B9BD5">
                    <a:lumMod val="50000"/>
                  </a:srgbClr>
                </a:solidFill>
                <a:effectLst/>
                <a:uLnTx/>
                <a:uFillTx/>
                <a:latin typeface="Century Gothic"/>
                <a:ea typeface="+mn-ea"/>
                <a:cs typeface="+mn-cs"/>
              </a:rPr>
              <a:t>to receive</a:t>
            </a:r>
          </a:p>
        </p:txBody>
      </p:sp>
      <p:sp>
        <p:nvSpPr>
          <p:cNvPr id="32" name="Rounded Rectangle 31"/>
          <p:cNvSpPr/>
          <p:nvPr/>
        </p:nvSpPr>
        <p:spPr>
          <a:xfrm>
            <a:off x="6173373" y="5105419"/>
            <a:ext cx="1257799" cy="728174"/>
          </a:xfrm>
          <a:prstGeom prst="roundRect">
            <a:avLst/>
          </a:prstGeom>
          <a:solidFill>
            <a:schemeClr val="accent4">
              <a:lumMod val="20000"/>
              <a:lumOff val="8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5B9BD5">
                    <a:lumMod val="50000"/>
                  </a:srgbClr>
                </a:solidFill>
                <a:effectLst/>
                <a:uLnTx/>
                <a:uFillTx/>
                <a:latin typeface="Century Gothic"/>
                <a:ea typeface="+mn-ea"/>
                <a:cs typeface="+mn-cs"/>
              </a:rPr>
              <a:t>bottle</a:t>
            </a:r>
          </a:p>
        </p:txBody>
      </p:sp>
      <p:sp>
        <p:nvSpPr>
          <p:cNvPr id="33" name="Rounded Rectangle 32"/>
          <p:cNvSpPr/>
          <p:nvPr/>
        </p:nvSpPr>
        <p:spPr>
          <a:xfrm>
            <a:off x="7674363" y="5142096"/>
            <a:ext cx="1257799" cy="728174"/>
          </a:xfrm>
          <a:prstGeom prst="roundRect">
            <a:avLst/>
          </a:prstGeom>
          <a:solidFill>
            <a:schemeClr val="accent4">
              <a:lumMod val="20000"/>
              <a:lumOff val="8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5B9BD5">
                    <a:lumMod val="50000"/>
                  </a:srgbClr>
                </a:solidFill>
                <a:effectLst/>
                <a:uLnTx/>
                <a:uFillTx/>
                <a:latin typeface="Century Gothic"/>
                <a:ea typeface="+mn-ea"/>
                <a:cs typeface="+mn-cs"/>
              </a:rPr>
              <a:t>window</a:t>
            </a:r>
          </a:p>
        </p:txBody>
      </p:sp>
      <p:sp>
        <p:nvSpPr>
          <p:cNvPr id="34" name="Rounded Rectangle 33"/>
          <p:cNvSpPr/>
          <p:nvPr/>
        </p:nvSpPr>
        <p:spPr>
          <a:xfrm>
            <a:off x="7674363" y="3760739"/>
            <a:ext cx="1257799" cy="728174"/>
          </a:xfrm>
          <a:prstGeom prst="roundRect">
            <a:avLst/>
          </a:prstGeom>
          <a:solidFill>
            <a:schemeClr val="accent4">
              <a:lumMod val="20000"/>
              <a:lumOff val="8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5B9BD5">
                    <a:lumMod val="50000"/>
                  </a:srgbClr>
                </a:solidFill>
                <a:effectLst/>
                <a:uLnTx/>
                <a:uFillTx/>
                <a:latin typeface="Century Gothic"/>
                <a:ea typeface="+mn-ea"/>
                <a:cs typeface="+mn-cs"/>
              </a:rPr>
              <a:t>cheap</a:t>
            </a:r>
          </a:p>
        </p:txBody>
      </p:sp>
      <p:sp>
        <p:nvSpPr>
          <p:cNvPr id="35" name="Rounded Rectangle 34"/>
          <p:cNvSpPr/>
          <p:nvPr/>
        </p:nvSpPr>
        <p:spPr>
          <a:xfrm>
            <a:off x="7674363" y="2364543"/>
            <a:ext cx="1257799" cy="728174"/>
          </a:xfrm>
          <a:prstGeom prst="roundRect">
            <a:avLst/>
          </a:prstGeom>
          <a:solidFill>
            <a:schemeClr val="accent4">
              <a:lumMod val="20000"/>
              <a:lumOff val="8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5B9BD5">
                    <a:lumMod val="50000"/>
                  </a:srgbClr>
                </a:solidFill>
                <a:effectLst/>
                <a:uLnTx/>
                <a:uFillTx/>
                <a:latin typeface="Century Gothic"/>
                <a:ea typeface="+mn-ea"/>
                <a:cs typeface="+mn-cs"/>
              </a:rPr>
              <a:t>drawing</a:t>
            </a:r>
          </a:p>
        </p:txBody>
      </p:sp>
      <p:sp>
        <p:nvSpPr>
          <p:cNvPr id="36" name="Rounded Rectangle 35"/>
          <p:cNvSpPr/>
          <p:nvPr/>
        </p:nvSpPr>
        <p:spPr>
          <a:xfrm>
            <a:off x="7674362" y="1043338"/>
            <a:ext cx="1257799" cy="728174"/>
          </a:xfrm>
          <a:prstGeom prst="roundRect">
            <a:avLst/>
          </a:prstGeom>
          <a:solidFill>
            <a:schemeClr val="accent4">
              <a:lumMod val="20000"/>
              <a:lumOff val="8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5B9BD5">
                    <a:lumMod val="50000"/>
                  </a:srgbClr>
                </a:solidFill>
                <a:effectLst/>
                <a:uLnTx/>
                <a:uFillTx/>
                <a:latin typeface="Century Gothic"/>
                <a:ea typeface="+mn-ea"/>
                <a:cs typeface="+mn-cs"/>
              </a:rPr>
              <a:t>green</a:t>
            </a:r>
          </a:p>
        </p:txBody>
      </p:sp>
      <p:sp>
        <p:nvSpPr>
          <p:cNvPr id="37" name="Rounded Rectangle 36"/>
          <p:cNvSpPr/>
          <p:nvPr/>
        </p:nvSpPr>
        <p:spPr>
          <a:xfrm>
            <a:off x="9162012" y="1043338"/>
            <a:ext cx="1257799" cy="728174"/>
          </a:xfrm>
          <a:prstGeom prst="roundRect">
            <a:avLst/>
          </a:prstGeom>
          <a:solidFill>
            <a:schemeClr val="accent4">
              <a:lumMod val="20000"/>
              <a:lumOff val="8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5B9BD5">
                    <a:lumMod val="50000"/>
                  </a:srgbClr>
                </a:solidFill>
                <a:effectLst/>
                <a:uLnTx/>
                <a:uFillTx/>
                <a:latin typeface="Century Gothic"/>
                <a:ea typeface="+mn-ea"/>
                <a:cs typeface="+mn-cs"/>
              </a:rPr>
              <a:t>bank</a:t>
            </a:r>
          </a:p>
        </p:txBody>
      </p:sp>
      <p:sp>
        <p:nvSpPr>
          <p:cNvPr id="38" name="Rounded Rectangle 37"/>
          <p:cNvSpPr/>
          <p:nvPr/>
        </p:nvSpPr>
        <p:spPr>
          <a:xfrm>
            <a:off x="9122162" y="2364543"/>
            <a:ext cx="1257799" cy="728174"/>
          </a:xfrm>
          <a:prstGeom prst="roundRect">
            <a:avLst/>
          </a:prstGeom>
          <a:solidFill>
            <a:schemeClr val="accent4">
              <a:lumMod val="20000"/>
              <a:lumOff val="8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5B9BD5">
                    <a:lumMod val="50000"/>
                  </a:srgbClr>
                </a:solidFill>
                <a:effectLst/>
                <a:uLnTx/>
                <a:uFillTx/>
                <a:latin typeface="Century Gothic"/>
                <a:ea typeface="+mn-ea"/>
                <a:cs typeface="+mn-cs"/>
              </a:rPr>
              <a:t>view</a:t>
            </a:r>
          </a:p>
        </p:txBody>
      </p:sp>
      <p:sp>
        <p:nvSpPr>
          <p:cNvPr id="39" name="Rounded Rectangle 38"/>
          <p:cNvSpPr/>
          <p:nvPr/>
        </p:nvSpPr>
        <p:spPr>
          <a:xfrm>
            <a:off x="9122162" y="3753319"/>
            <a:ext cx="1257799" cy="728174"/>
          </a:xfrm>
          <a:prstGeom prst="roundRect">
            <a:avLst/>
          </a:prstGeom>
          <a:solidFill>
            <a:schemeClr val="accent4">
              <a:lumMod val="20000"/>
              <a:lumOff val="8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5B9BD5">
                    <a:lumMod val="50000"/>
                  </a:srgbClr>
                </a:solidFill>
                <a:effectLst/>
                <a:uLnTx/>
                <a:uFillTx/>
                <a:latin typeface="Century Gothic"/>
                <a:ea typeface="+mn-ea"/>
                <a:cs typeface="+mn-cs"/>
              </a:rPr>
              <a:t>glass</a:t>
            </a:r>
          </a:p>
        </p:txBody>
      </p:sp>
      <p:sp>
        <p:nvSpPr>
          <p:cNvPr id="40" name="Rounded Rectangle 39"/>
          <p:cNvSpPr/>
          <p:nvPr/>
        </p:nvSpPr>
        <p:spPr>
          <a:xfrm>
            <a:off x="9148232" y="5142095"/>
            <a:ext cx="1257799" cy="728174"/>
          </a:xfrm>
          <a:prstGeom prst="roundRect">
            <a:avLst/>
          </a:prstGeom>
          <a:solidFill>
            <a:schemeClr val="accent4">
              <a:lumMod val="20000"/>
              <a:lumOff val="8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5B9BD5">
                    <a:lumMod val="50000"/>
                  </a:srgbClr>
                </a:solidFill>
                <a:effectLst/>
                <a:uLnTx/>
                <a:uFillTx/>
                <a:latin typeface="Century Gothic"/>
                <a:ea typeface="+mn-ea"/>
                <a:cs typeface="+mn-cs"/>
              </a:rPr>
              <a:t>to drink</a:t>
            </a:r>
          </a:p>
        </p:txBody>
      </p:sp>
      <p:sp>
        <p:nvSpPr>
          <p:cNvPr id="41" name="Rounded Rectangle 40"/>
          <p:cNvSpPr/>
          <p:nvPr/>
        </p:nvSpPr>
        <p:spPr>
          <a:xfrm>
            <a:off x="10649663" y="5136697"/>
            <a:ext cx="1257799" cy="728174"/>
          </a:xfrm>
          <a:prstGeom prst="roundRect">
            <a:avLst/>
          </a:prstGeom>
          <a:solidFill>
            <a:schemeClr val="accent4">
              <a:lumMod val="20000"/>
              <a:lumOff val="8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5B9BD5">
                    <a:lumMod val="50000"/>
                  </a:srgbClr>
                </a:solidFill>
                <a:effectLst/>
                <a:uLnTx/>
                <a:uFillTx/>
                <a:latin typeface="Century Gothic"/>
                <a:ea typeface="+mn-ea"/>
                <a:cs typeface="+mn-cs"/>
              </a:rPr>
              <a:t>tree</a:t>
            </a:r>
          </a:p>
        </p:txBody>
      </p:sp>
      <p:sp>
        <p:nvSpPr>
          <p:cNvPr id="42" name="Rounded Rectangle 41"/>
          <p:cNvSpPr/>
          <p:nvPr/>
        </p:nvSpPr>
        <p:spPr>
          <a:xfrm>
            <a:off x="10649664" y="3760739"/>
            <a:ext cx="1257799" cy="728174"/>
          </a:xfrm>
          <a:prstGeom prst="roundRect">
            <a:avLst/>
          </a:prstGeom>
          <a:solidFill>
            <a:schemeClr val="accent4">
              <a:lumMod val="20000"/>
              <a:lumOff val="8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5B9BD5">
                    <a:lumMod val="50000"/>
                  </a:srgbClr>
                </a:solidFill>
                <a:effectLst/>
                <a:uLnTx/>
                <a:uFillTx/>
                <a:latin typeface="Century Gothic"/>
                <a:ea typeface="+mn-ea"/>
                <a:cs typeface="+mn-cs"/>
              </a:rPr>
              <a:t>bike</a:t>
            </a:r>
          </a:p>
        </p:txBody>
      </p:sp>
      <p:sp>
        <p:nvSpPr>
          <p:cNvPr id="43" name="Rounded Rectangle 42"/>
          <p:cNvSpPr/>
          <p:nvPr/>
        </p:nvSpPr>
        <p:spPr>
          <a:xfrm>
            <a:off x="10649663" y="2384781"/>
            <a:ext cx="1257799" cy="728174"/>
          </a:xfrm>
          <a:prstGeom prst="roundRect">
            <a:avLst/>
          </a:prstGeom>
          <a:solidFill>
            <a:schemeClr val="accent4">
              <a:lumMod val="20000"/>
              <a:lumOff val="8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5B9BD5">
                    <a:lumMod val="50000"/>
                  </a:srgbClr>
                </a:solidFill>
                <a:effectLst/>
                <a:uLnTx/>
                <a:uFillTx/>
                <a:latin typeface="Century Gothic"/>
                <a:ea typeface="+mn-ea"/>
                <a:cs typeface="+mn-cs"/>
              </a:rPr>
              <a:t>to open</a:t>
            </a:r>
          </a:p>
        </p:txBody>
      </p:sp>
      <p:sp>
        <p:nvSpPr>
          <p:cNvPr id="44" name="Rounded Rectangle 43"/>
          <p:cNvSpPr/>
          <p:nvPr/>
        </p:nvSpPr>
        <p:spPr>
          <a:xfrm>
            <a:off x="158103" y="1027683"/>
            <a:ext cx="1587006" cy="728174"/>
          </a:xfrm>
          <a:prstGeom prst="roundRect">
            <a:avLst/>
          </a:prstGeom>
          <a:solidFill>
            <a:schemeClr val="accent4">
              <a:lumMod val="20000"/>
              <a:lumOff val="8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5B9BD5">
                    <a:lumMod val="50000"/>
                  </a:srgbClr>
                </a:solidFill>
                <a:effectLst/>
                <a:uLnTx/>
                <a:uFillTx/>
                <a:latin typeface="Century Gothic"/>
                <a:ea typeface="+mn-ea"/>
                <a:cs typeface="+mn-cs"/>
              </a:rPr>
              <a:t>sometimes</a:t>
            </a:r>
          </a:p>
        </p:txBody>
      </p:sp>
      <p:sp>
        <p:nvSpPr>
          <p:cNvPr id="45" name="Rounded Rectangle 44"/>
          <p:cNvSpPr/>
          <p:nvPr/>
        </p:nvSpPr>
        <p:spPr>
          <a:xfrm>
            <a:off x="10649663" y="1043338"/>
            <a:ext cx="1257799" cy="728174"/>
          </a:xfrm>
          <a:prstGeom prst="roundRect">
            <a:avLst/>
          </a:prstGeom>
          <a:solidFill>
            <a:schemeClr val="accent4">
              <a:lumMod val="20000"/>
              <a:lumOff val="8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5B9BD5">
                    <a:lumMod val="50000"/>
                  </a:srgbClr>
                </a:solidFill>
                <a:effectLst/>
                <a:uLnTx/>
                <a:uFillTx/>
                <a:latin typeface="Century Gothic"/>
                <a:ea typeface="+mn-ea"/>
                <a:cs typeface="+mn-cs"/>
              </a:rPr>
              <a:t>boring</a:t>
            </a:r>
          </a:p>
        </p:txBody>
      </p:sp>
      <p:sp>
        <p:nvSpPr>
          <p:cNvPr id="47" name="Rounded Rectangle 11">
            <a:extLst>
              <a:ext uri="{FF2B5EF4-FFF2-40B4-BE49-F238E27FC236}">
                <a16:creationId xmlns:a16="http://schemas.microsoft.com/office/drawing/2014/main" id="{A316DD52-7894-4A75-969C-CA0645DA2978}"/>
              </a:ext>
            </a:extLst>
          </p:cNvPr>
          <p:cNvSpPr/>
          <p:nvPr/>
        </p:nvSpPr>
        <p:spPr>
          <a:xfrm>
            <a:off x="10883900" y="258166"/>
            <a:ext cx="1044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hablar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70434791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11"/>
                                        </p:tgtEl>
                                      </p:cBhvr>
                                    </p:animEffect>
                                    <p:set>
                                      <p:cBhvr>
                                        <p:cTn id="13"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14" restart="whenNotActive" fill="hold" evtFilter="cancelBubble" nodeType="interactiveSeq">
                <p:stCondLst>
                  <p:cond evt="onClick" delay="0">
                    <p:tgtEl>
                      <p:spTgt spid="12"/>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500"/>
                                        <p:tgtEl>
                                          <p:spTgt spid="12"/>
                                        </p:tgtEl>
                                      </p:cBhvr>
                                    </p:animEffect>
                                    <p:set>
                                      <p:cBhvr>
                                        <p:cTn id="19"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20" restart="whenNotActive" fill="hold" evtFilter="cancelBubble" nodeType="interactiveSeq">
                <p:stCondLst>
                  <p:cond evt="onClick" delay="0">
                    <p:tgtEl>
                      <p:spTgt spid="14"/>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500"/>
                                        <p:tgtEl>
                                          <p:spTgt spid="14"/>
                                        </p:tgtEl>
                                      </p:cBhvr>
                                    </p:animEffect>
                                    <p:set>
                                      <p:cBhvr>
                                        <p:cTn id="25"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26" restart="whenNotActive" fill="hold" evtFilter="cancelBubble" nodeType="interactiveSeq">
                <p:stCondLst>
                  <p:cond evt="onClick" delay="0">
                    <p:tgtEl>
                      <p:spTgt spid="15"/>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grpId="0" nodeType="clickEffect">
                                  <p:stCondLst>
                                    <p:cond delay="0"/>
                                  </p:stCondLst>
                                  <p:childTnLst>
                                    <p:animEffect transition="out" filter="fade">
                                      <p:cBhvr>
                                        <p:cTn id="30" dur="500"/>
                                        <p:tgtEl>
                                          <p:spTgt spid="15"/>
                                        </p:tgtEl>
                                      </p:cBhvr>
                                    </p:animEffect>
                                    <p:set>
                                      <p:cBhvr>
                                        <p:cTn id="31"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32" restart="whenNotActive" fill="hold" evtFilter="cancelBubble" nodeType="interactiveSeq">
                <p:stCondLst>
                  <p:cond evt="onClick" delay="0">
                    <p:tgtEl>
                      <p:spTgt spid="16"/>
                    </p:tgtEl>
                  </p:cond>
                </p:stCondLst>
                <p:endSync evt="end" delay="0">
                  <p:rtn val="all"/>
                </p:endSync>
                <p:childTnLst>
                  <p:par>
                    <p:cTn id="33" fill="hold">
                      <p:stCondLst>
                        <p:cond delay="0"/>
                      </p:stCondLst>
                      <p:childTnLst>
                        <p:par>
                          <p:cTn id="34" fill="hold">
                            <p:stCondLst>
                              <p:cond delay="0"/>
                            </p:stCondLst>
                            <p:childTnLst>
                              <p:par>
                                <p:cTn id="35" presetID="10" presetClass="exit" presetSubtype="0" fill="hold" grpId="0" nodeType="clickEffect">
                                  <p:stCondLst>
                                    <p:cond delay="0"/>
                                  </p:stCondLst>
                                  <p:childTnLst>
                                    <p:animEffect transition="out" filter="fade">
                                      <p:cBhvr>
                                        <p:cTn id="36" dur="500"/>
                                        <p:tgtEl>
                                          <p:spTgt spid="16"/>
                                        </p:tgtEl>
                                      </p:cBhvr>
                                    </p:animEffect>
                                    <p:set>
                                      <p:cBhvr>
                                        <p:cTn id="37"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38" restart="whenNotActive" fill="hold" evtFilter="cancelBubble" nodeType="interactiveSeq">
                <p:stCondLst>
                  <p:cond evt="onClick" delay="0">
                    <p:tgtEl>
                      <p:spTgt spid="17"/>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grpId="0" nodeType="clickEffect">
                                  <p:stCondLst>
                                    <p:cond delay="0"/>
                                  </p:stCondLst>
                                  <p:childTnLst>
                                    <p:animEffect transition="out" filter="fade">
                                      <p:cBhvr>
                                        <p:cTn id="42" dur="500"/>
                                        <p:tgtEl>
                                          <p:spTgt spid="17"/>
                                        </p:tgtEl>
                                      </p:cBhvr>
                                    </p:animEffect>
                                    <p:set>
                                      <p:cBhvr>
                                        <p:cTn id="43"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44" restart="whenNotActive" fill="hold" evtFilter="cancelBubble" nodeType="interactiveSeq">
                <p:stCondLst>
                  <p:cond evt="onClick" delay="0">
                    <p:tgtEl>
                      <p:spTgt spid="20"/>
                    </p:tgtEl>
                  </p:cond>
                </p:stCondLst>
                <p:endSync evt="end" delay="0">
                  <p:rtn val="all"/>
                </p:endSync>
                <p:childTnLst>
                  <p:par>
                    <p:cTn id="45" fill="hold">
                      <p:stCondLst>
                        <p:cond delay="0"/>
                      </p:stCondLst>
                      <p:childTnLst>
                        <p:par>
                          <p:cTn id="46" fill="hold">
                            <p:stCondLst>
                              <p:cond delay="0"/>
                            </p:stCondLst>
                            <p:childTnLst>
                              <p:par>
                                <p:cTn id="47" presetID="10" presetClass="exit" presetSubtype="0" fill="hold" grpId="0" nodeType="clickEffect">
                                  <p:stCondLst>
                                    <p:cond delay="0"/>
                                  </p:stCondLst>
                                  <p:childTnLst>
                                    <p:animEffect transition="out" filter="fade">
                                      <p:cBhvr>
                                        <p:cTn id="48" dur="500"/>
                                        <p:tgtEl>
                                          <p:spTgt spid="20"/>
                                        </p:tgtEl>
                                      </p:cBhvr>
                                    </p:animEffect>
                                    <p:set>
                                      <p:cBhvr>
                                        <p:cTn id="49"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50" restart="whenNotActive" fill="hold" evtFilter="cancelBubble" nodeType="interactiveSeq">
                <p:stCondLst>
                  <p:cond evt="onClick" delay="0">
                    <p:tgtEl>
                      <p:spTgt spid="21"/>
                    </p:tgtEl>
                  </p:cond>
                </p:stCondLst>
                <p:endSync evt="end" delay="0">
                  <p:rtn val="all"/>
                </p:endSync>
                <p:childTnLst>
                  <p:par>
                    <p:cTn id="51" fill="hold">
                      <p:stCondLst>
                        <p:cond delay="0"/>
                      </p:stCondLst>
                      <p:childTnLst>
                        <p:par>
                          <p:cTn id="52" fill="hold">
                            <p:stCondLst>
                              <p:cond delay="0"/>
                            </p:stCondLst>
                            <p:childTnLst>
                              <p:par>
                                <p:cTn id="53" presetID="10" presetClass="exit" presetSubtype="0" fill="hold" grpId="0" nodeType="clickEffect">
                                  <p:stCondLst>
                                    <p:cond delay="0"/>
                                  </p:stCondLst>
                                  <p:childTnLst>
                                    <p:animEffect transition="out" filter="fade">
                                      <p:cBhvr>
                                        <p:cTn id="54" dur="500"/>
                                        <p:tgtEl>
                                          <p:spTgt spid="21"/>
                                        </p:tgtEl>
                                      </p:cBhvr>
                                    </p:animEffect>
                                    <p:set>
                                      <p:cBhvr>
                                        <p:cTn id="55"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56" restart="whenNotActive" fill="hold" evtFilter="cancelBubble" nodeType="interactiveSeq">
                <p:stCondLst>
                  <p:cond evt="onClick" delay="0">
                    <p:tgtEl>
                      <p:spTgt spid="22"/>
                    </p:tgtEl>
                  </p:cond>
                </p:stCondLst>
                <p:endSync evt="end" delay="0">
                  <p:rtn val="all"/>
                </p:endSync>
                <p:childTnLst>
                  <p:par>
                    <p:cTn id="57" fill="hold">
                      <p:stCondLst>
                        <p:cond delay="0"/>
                      </p:stCondLst>
                      <p:childTnLst>
                        <p:par>
                          <p:cTn id="58" fill="hold">
                            <p:stCondLst>
                              <p:cond delay="0"/>
                            </p:stCondLst>
                            <p:childTnLst>
                              <p:par>
                                <p:cTn id="59" presetID="10" presetClass="exit" presetSubtype="0" fill="hold" grpId="0" nodeType="clickEffect">
                                  <p:stCondLst>
                                    <p:cond delay="0"/>
                                  </p:stCondLst>
                                  <p:childTnLst>
                                    <p:animEffect transition="out" filter="fade">
                                      <p:cBhvr>
                                        <p:cTn id="60" dur="500"/>
                                        <p:tgtEl>
                                          <p:spTgt spid="22"/>
                                        </p:tgtEl>
                                      </p:cBhvr>
                                    </p:animEffect>
                                    <p:set>
                                      <p:cBhvr>
                                        <p:cTn id="61"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62" restart="whenNotActive" fill="hold" evtFilter="cancelBubble" nodeType="interactiveSeq">
                <p:stCondLst>
                  <p:cond evt="onClick" delay="0">
                    <p:tgtEl>
                      <p:spTgt spid="23"/>
                    </p:tgtEl>
                  </p:cond>
                </p:stCondLst>
                <p:endSync evt="end" delay="0">
                  <p:rtn val="all"/>
                </p:endSync>
                <p:childTnLst>
                  <p:par>
                    <p:cTn id="63" fill="hold">
                      <p:stCondLst>
                        <p:cond delay="0"/>
                      </p:stCondLst>
                      <p:childTnLst>
                        <p:par>
                          <p:cTn id="64" fill="hold">
                            <p:stCondLst>
                              <p:cond delay="0"/>
                            </p:stCondLst>
                            <p:childTnLst>
                              <p:par>
                                <p:cTn id="65" presetID="10" presetClass="exit" presetSubtype="0" fill="hold" grpId="0" nodeType="clickEffect">
                                  <p:stCondLst>
                                    <p:cond delay="0"/>
                                  </p:stCondLst>
                                  <p:childTnLst>
                                    <p:animEffect transition="out" filter="fade">
                                      <p:cBhvr>
                                        <p:cTn id="66" dur="500"/>
                                        <p:tgtEl>
                                          <p:spTgt spid="23"/>
                                        </p:tgtEl>
                                      </p:cBhvr>
                                    </p:animEffect>
                                    <p:set>
                                      <p:cBhvr>
                                        <p:cTn id="67"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68" restart="whenNotActive" fill="hold" evtFilter="cancelBubble" nodeType="interactiveSeq">
                <p:stCondLst>
                  <p:cond evt="onClick" delay="0">
                    <p:tgtEl>
                      <p:spTgt spid="25"/>
                    </p:tgtEl>
                  </p:cond>
                </p:stCondLst>
                <p:endSync evt="end" delay="0">
                  <p:rtn val="all"/>
                </p:endSync>
                <p:childTnLst>
                  <p:par>
                    <p:cTn id="69" fill="hold">
                      <p:stCondLst>
                        <p:cond delay="0"/>
                      </p:stCondLst>
                      <p:childTnLst>
                        <p:par>
                          <p:cTn id="70" fill="hold">
                            <p:stCondLst>
                              <p:cond delay="0"/>
                            </p:stCondLst>
                            <p:childTnLst>
                              <p:par>
                                <p:cTn id="71" presetID="10" presetClass="exit" presetSubtype="0" fill="hold" grpId="0" nodeType="clickEffect">
                                  <p:stCondLst>
                                    <p:cond delay="0"/>
                                  </p:stCondLst>
                                  <p:childTnLst>
                                    <p:animEffect transition="out" filter="fade">
                                      <p:cBhvr>
                                        <p:cTn id="72" dur="500"/>
                                        <p:tgtEl>
                                          <p:spTgt spid="25"/>
                                        </p:tgtEl>
                                      </p:cBhvr>
                                    </p:animEffect>
                                    <p:set>
                                      <p:cBhvr>
                                        <p:cTn id="73"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74" restart="whenNotActive" fill="hold" evtFilter="cancelBubble" nodeType="interactiveSeq">
                <p:stCondLst>
                  <p:cond evt="onClick" delay="0">
                    <p:tgtEl>
                      <p:spTgt spid="26"/>
                    </p:tgtEl>
                  </p:cond>
                </p:stCondLst>
                <p:endSync evt="end" delay="0">
                  <p:rtn val="all"/>
                </p:endSync>
                <p:childTnLst>
                  <p:par>
                    <p:cTn id="75" fill="hold">
                      <p:stCondLst>
                        <p:cond delay="0"/>
                      </p:stCondLst>
                      <p:childTnLst>
                        <p:par>
                          <p:cTn id="76" fill="hold">
                            <p:stCondLst>
                              <p:cond delay="0"/>
                            </p:stCondLst>
                            <p:childTnLst>
                              <p:par>
                                <p:cTn id="77" presetID="10" presetClass="exit" presetSubtype="0" fill="hold" grpId="0" nodeType="clickEffect">
                                  <p:stCondLst>
                                    <p:cond delay="0"/>
                                  </p:stCondLst>
                                  <p:childTnLst>
                                    <p:animEffect transition="out" filter="fade">
                                      <p:cBhvr>
                                        <p:cTn id="78" dur="500"/>
                                        <p:tgtEl>
                                          <p:spTgt spid="26"/>
                                        </p:tgtEl>
                                      </p:cBhvr>
                                    </p:animEffect>
                                    <p:set>
                                      <p:cBhvr>
                                        <p:cTn id="79"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80" restart="whenNotActive" fill="hold" evtFilter="cancelBubble" nodeType="interactiveSeq">
                <p:stCondLst>
                  <p:cond evt="onClick" delay="0">
                    <p:tgtEl>
                      <p:spTgt spid="27"/>
                    </p:tgtEl>
                  </p:cond>
                </p:stCondLst>
                <p:endSync evt="end" delay="0">
                  <p:rtn val="all"/>
                </p:endSync>
                <p:childTnLst>
                  <p:par>
                    <p:cTn id="81" fill="hold">
                      <p:stCondLst>
                        <p:cond delay="0"/>
                      </p:stCondLst>
                      <p:childTnLst>
                        <p:par>
                          <p:cTn id="82" fill="hold">
                            <p:stCondLst>
                              <p:cond delay="0"/>
                            </p:stCondLst>
                            <p:childTnLst>
                              <p:par>
                                <p:cTn id="83" presetID="10" presetClass="exit" presetSubtype="0" fill="hold" grpId="0" nodeType="clickEffect">
                                  <p:stCondLst>
                                    <p:cond delay="0"/>
                                  </p:stCondLst>
                                  <p:childTnLst>
                                    <p:animEffect transition="out" filter="fade">
                                      <p:cBhvr>
                                        <p:cTn id="84" dur="500"/>
                                        <p:tgtEl>
                                          <p:spTgt spid="27"/>
                                        </p:tgtEl>
                                      </p:cBhvr>
                                    </p:animEffect>
                                    <p:set>
                                      <p:cBhvr>
                                        <p:cTn id="85"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86" restart="whenNotActive" fill="hold" evtFilter="cancelBubble" nodeType="interactiveSeq">
                <p:stCondLst>
                  <p:cond evt="onClick" delay="0">
                    <p:tgtEl>
                      <p:spTgt spid="28"/>
                    </p:tgtEl>
                  </p:cond>
                </p:stCondLst>
                <p:endSync evt="end" delay="0">
                  <p:rtn val="all"/>
                </p:endSync>
                <p:childTnLst>
                  <p:par>
                    <p:cTn id="87" fill="hold">
                      <p:stCondLst>
                        <p:cond delay="0"/>
                      </p:stCondLst>
                      <p:childTnLst>
                        <p:par>
                          <p:cTn id="88" fill="hold">
                            <p:stCondLst>
                              <p:cond delay="0"/>
                            </p:stCondLst>
                            <p:childTnLst>
                              <p:par>
                                <p:cTn id="89" presetID="10" presetClass="exit" presetSubtype="0" fill="hold" grpId="0" nodeType="clickEffect">
                                  <p:stCondLst>
                                    <p:cond delay="0"/>
                                  </p:stCondLst>
                                  <p:childTnLst>
                                    <p:animEffect transition="out" filter="fade">
                                      <p:cBhvr>
                                        <p:cTn id="90" dur="500"/>
                                        <p:tgtEl>
                                          <p:spTgt spid="28"/>
                                        </p:tgtEl>
                                      </p:cBhvr>
                                    </p:animEffect>
                                    <p:set>
                                      <p:cBhvr>
                                        <p:cTn id="91"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8"/>
                  </p:tgtEl>
                </p:cond>
              </p:nextCondLst>
            </p:seq>
            <p:seq concurrent="1" nextAc="seek">
              <p:cTn id="92" restart="whenNotActive" fill="hold" evtFilter="cancelBubble" nodeType="interactiveSeq">
                <p:stCondLst>
                  <p:cond evt="onClick" delay="0">
                    <p:tgtEl>
                      <p:spTgt spid="29"/>
                    </p:tgtEl>
                  </p:cond>
                </p:stCondLst>
                <p:endSync evt="end" delay="0">
                  <p:rtn val="all"/>
                </p:endSync>
                <p:childTnLst>
                  <p:par>
                    <p:cTn id="93" fill="hold">
                      <p:stCondLst>
                        <p:cond delay="0"/>
                      </p:stCondLst>
                      <p:childTnLst>
                        <p:par>
                          <p:cTn id="94" fill="hold">
                            <p:stCondLst>
                              <p:cond delay="0"/>
                            </p:stCondLst>
                            <p:childTnLst>
                              <p:par>
                                <p:cTn id="95" presetID="10" presetClass="exit" presetSubtype="0" fill="hold" grpId="0" nodeType="clickEffect">
                                  <p:stCondLst>
                                    <p:cond delay="0"/>
                                  </p:stCondLst>
                                  <p:childTnLst>
                                    <p:animEffect transition="out" filter="fade">
                                      <p:cBhvr>
                                        <p:cTn id="96" dur="500"/>
                                        <p:tgtEl>
                                          <p:spTgt spid="29"/>
                                        </p:tgtEl>
                                      </p:cBhvr>
                                    </p:animEffect>
                                    <p:set>
                                      <p:cBhvr>
                                        <p:cTn id="97" dur="1" fill="hold">
                                          <p:stCondLst>
                                            <p:cond delay="49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29"/>
                  </p:tgtEl>
                </p:cond>
              </p:nextCondLst>
            </p:seq>
            <p:seq concurrent="1" nextAc="seek">
              <p:cTn id="98" restart="whenNotActive" fill="hold" evtFilter="cancelBubble" nodeType="interactiveSeq">
                <p:stCondLst>
                  <p:cond evt="onClick" delay="0">
                    <p:tgtEl>
                      <p:spTgt spid="30"/>
                    </p:tgtEl>
                  </p:cond>
                </p:stCondLst>
                <p:endSync evt="end" delay="0">
                  <p:rtn val="all"/>
                </p:endSync>
                <p:childTnLst>
                  <p:par>
                    <p:cTn id="99" fill="hold">
                      <p:stCondLst>
                        <p:cond delay="0"/>
                      </p:stCondLst>
                      <p:childTnLst>
                        <p:par>
                          <p:cTn id="100" fill="hold">
                            <p:stCondLst>
                              <p:cond delay="0"/>
                            </p:stCondLst>
                            <p:childTnLst>
                              <p:par>
                                <p:cTn id="101" presetID="10" presetClass="exit" presetSubtype="0" fill="hold" grpId="0" nodeType="clickEffect">
                                  <p:stCondLst>
                                    <p:cond delay="0"/>
                                  </p:stCondLst>
                                  <p:childTnLst>
                                    <p:animEffect transition="out" filter="fade">
                                      <p:cBhvr>
                                        <p:cTn id="102" dur="500"/>
                                        <p:tgtEl>
                                          <p:spTgt spid="30"/>
                                        </p:tgtEl>
                                      </p:cBhvr>
                                    </p:animEffect>
                                    <p:set>
                                      <p:cBhvr>
                                        <p:cTn id="103" dur="1" fill="hold">
                                          <p:stCondLst>
                                            <p:cond delay="49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104" restart="whenNotActive" fill="hold" evtFilter="cancelBubble" nodeType="interactiveSeq">
                <p:stCondLst>
                  <p:cond evt="onClick" delay="0">
                    <p:tgtEl>
                      <p:spTgt spid="31"/>
                    </p:tgtEl>
                  </p:cond>
                </p:stCondLst>
                <p:endSync evt="end" delay="0">
                  <p:rtn val="all"/>
                </p:endSync>
                <p:childTnLst>
                  <p:par>
                    <p:cTn id="105" fill="hold">
                      <p:stCondLst>
                        <p:cond delay="0"/>
                      </p:stCondLst>
                      <p:childTnLst>
                        <p:par>
                          <p:cTn id="106" fill="hold">
                            <p:stCondLst>
                              <p:cond delay="0"/>
                            </p:stCondLst>
                            <p:childTnLst>
                              <p:par>
                                <p:cTn id="107" presetID="10" presetClass="exit" presetSubtype="0" fill="hold" grpId="0" nodeType="clickEffect">
                                  <p:stCondLst>
                                    <p:cond delay="0"/>
                                  </p:stCondLst>
                                  <p:childTnLst>
                                    <p:animEffect transition="out" filter="fade">
                                      <p:cBhvr>
                                        <p:cTn id="108" dur="500"/>
                                        <p:tgtEl>
                                          <p:spTgt spid="31"/>
                                        </p:tgtEl>
                                      </p:cBhvr>
                                    </p:animEffect>
                                    <p:set>
                                      <p:cBhvr>
                                        <p:cTn id="109" dur="1" fill="hold">
                                          <p:stCondLst>
                                            <p:cond delay="4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110" restart="whenNotActive" fill="hold" evtFilter="cancelBubble" nodeType="interactiveSeq">
                <p:stCondLst>
                  <p:cond evt="onClick" delay="0">
                    <p:tgtEl>
                      <p:spTgt spid="32"/>
                    </p:tgtEl>
                  </p:cond>
                </p:stCondLst>
                <p:endSync evt="end" delay="0">
                  <p:rtn val="all"/>
                </p:endSync>
                <p:childTnLst>
                  <p:par>
                    <p:cTn id="111" fill="hold">
                      <p:stCondLst>
                        <p:cond delay="0"/>
                      </p:stCondLst>
                      <p:childTnLst>
                        <p:par>
                          <p:cTn id="112" fill="hold">
                            <p:stCondLst>
                              <p:cond delay="0"/>
                            </p:stCondLst>
                            <p:childTnLst>
                              <p:par>
                                <p:cTn id="113" presetID="10" presetClass="exit" presetSubtype="0" fill="hold" grpId="0" nodeType="clickEffect">
                                  <p:stCondLst>
                                    <p:cond delay="0"/>
                                  </p:stCondLst>
                                  <p:childTnLst>
                                    <p:animEffect transition="out" filter="fade">
                                      <p:cBhvr>
                                        <p:cTn id="114" dur="500"/>
                                        <p:tgtEl>
                                          <p:spTgt spid="32"/>
                                        </p:tgtEl>
                                      </p:cBhvr>
                                    </p:animEffect>
                                    <p:set>
                                      <p:cBhvr>
                                        <p:cTn id="115" dur="1" fill="hold">
                                          <p:stCondLst>
                                            <p:cond delay="4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32"/>
                  </p:tgtEl>
                </p:cond>
              </p:nextCondLst>
            </p:seq>
            <p:seq concurrent="1" nextAc="seek">
              <p:cTn id="116" restart="whenNotActive" fill="hold" evtFilter="cancelBubble" nodeType="interactiveSeq">
                <p:stCondLst>
                  <p:cond evt="onClick" delay="0">
                    <p:tgtEl>
                      <p:spTgt spid="33"/>
                    </p:tgtEl>
                  </p:cond>
                </p:stCondLst>
                <p:endSync evt="end" delay="0">
                  <p:rtn val="all"/>
                </p:endSync>
                <p:childTnLst>
                  <p:par>
                    <p:cTn id="117" fill="hold">
                      <p:stCondLst>
                        <p:cond delay="0"/>
                      </p:stCondLst>
                      <p:childTnLst>
                        <p:par>
                          <p:cTn id="118" fill="hold">
                            <p:stCondLst>
                              <p:cond delay="0"/>
                            </p:stCondLst>
                            <p:childTnLst>
                              <p:par>
                                <p:cTn id="119" presetID="10" presetClass="exit" presetSubtype="0" fill="hold" grpId="0" nodeType="clickEffect">
                                  <p:stCondLst>
                                    <p:cond delay="0"/>
                                  </p:stCondLst>
                                  <p:childTnLst>
                                    <p:animEffect transition="out" filter="fade">
                                      <p:cBhvr>
                                        <p:cTn id="120" dur="500"/>
                                        <p:tgtEl>
                                          <p:spTgt spid="33"/>
                                        </p:tgtEl>
                                      </p:cBhvr>
                                    </p:animEffect>
                                    <p:set>
                                      <p:cBhvr>
                                        <p:cTn id="121" dur="1" fill="hold">
                                          <p:stCondLst>
                                            <p:cond delay="499"/>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33"/>
                  </p:tgtEl>
                </p:cond>
              </p:nextCondLst>
            </p:seq>
            <p:seq concurrent="1" nextAc="seek">
              <p:cTn id="122" restart="whenNotActive" fill="hold" evtFilter="cancelBubble" nodeType="interactiveSeq">
                <p:stCondLst>
                  <p:cond evt="onClick" delay="0">
                    <p:tgtEl>
                      <p:spTgt spid="34"/>
                    </p:tgtEl>
                  </p:cond>
                </p:stCondLst>
                <p:endSync evt="end" delay="0">
                  <p:rtn val="all"/>
                </p:endSync>
                <p:childTnLst>
                  <p:par>
                    <p:cTn id="123" fill="hold">
                      <p:stCondLst>
                        <p:cond delay="0"/>
                      </p:stCondLst>
                      <p:childTnLst>
                        <p:par>
                          <p:cTn id="124" fill="hold">
                            <p:stCondLst>
                              <p:cond delay="0"/>
                            </p:stCondLst>
                            <p:childTnLst>
                              <p:par>
                                <p:cTn id="125" presetID="10" presetClass="exit" presetSubtype="0" fill="hold" grpId="0" nodeType="clickEffect">
                                  <p:stCondLst>
                                    <p:cond delay="0"/>
                                  </p:stCondLst>
                                  <p:childTnLst>
                                    <p:animEffect transition="out" filter="fade">
                                      <p:cBhvr>
                                        <p:cTn id="126" dur="500"/>
                                        <p:tgtEl>
                                          <p:spTgt spid="34"/>
                                        </p:tgtEl>
                                      </p:cBhvr>
                                    </p:animEffect>
                                    <p:set>
                                      <p:cBhvr>
                                        <p:cTn id="127" dur="1" fill="hold">
                                          <p:stCondLst>
                                            <p:cond delay="499"/>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34"/>
                  </p:tgtEl>
                </p:cond>
              </p:nextCondLst>
            </p:seq>
            <p:seq concurrent="1" nextAc="seek">
              <p:cTn id="128" restart="whenNotActive" fill="hold" evtFilter="cancelBubble" nodeType="interactiveSeq">
                <p:stCondLst>
                  <p:cond evt="onClick" delay="0">
                    <p:tgtEl>
                      <p:spTgt spid="35"/>
                    </p:tgtEl>
                  </p:cond>
                </p:stCondLst>
                <p:endSync evt="end" delay="0">
                  <p:rtn val="all"/>
                </p:endSync>
                <p:childTnLst>
                  <p:par>
                    <p:cTn id="129" fill="hold">
                      <p:stCondLst>
                        <p:cond delay="0"/>
                      </p:stCondLst>
                      <p:childTnLst>
                        <p:par>
                          <p:cTn id="130" fill="hold">
                            <p:stCondLst>
                              <p:cond delay="0"/>
                            </p:stCondLst>
                            <p:childTnLst>
                              <p:par>
                                <p:cTn id="131" presetID="10" presetClass="exit" presetSubtype="0" fill="hold" grpId="0" nodeType="clickEffect">
                                  <p:stCondLst>
                                    <p:cond delay="0"/>
                                  </p:stCondLst>
                                  <p:childTnLst>
                                    <p:animEffect transition="out" filter="fade">
                                      <p:cBhvr>
                                        <p:cTn id="132" dur="500"/>
                                        <p:tgtEl>
                                          <p:spTgt spid="35"/>
                                        </p:tgtEl>
                                      </p:cBhvr>
                                    </p:animEffect>
                                    <p:set>
                                      <p:cBhvr>
                                        <p:cTn id="133" dur="1" fill="hold">
                                          <p:stCondLst>
                                            <p:cond delay="499"/>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35"/>
                  </p:tgtEl>
                </p:cond>
              </p:nextCondLst>
            </p:seq>
            <p:seq concurrent="1" nextAc="seek">
              <p:cTn id="134" restart="whenNotActive" fill="hold" evtFilter="cancelBubble" nodeType="interactiveSeq">
                <p:stCondLst>
                  <p:cond evt="onClick" delay="0">
                    <p:tgtEl>
                      <p:spTgt spid="36"/>
                    </p:tgtEl>
                  </p:cond>
                </p:stCondLst>
                <p:endSync evt="end" delay="0">
                  <p:rtn val="all"/>
                </p:endSync>
                <p:childTnLst>
                  <p:par>
                    <p:cTn id="135" fill="hold">
                      <p:stCondLst>
                        <p:cond delay="0"/>
                      </p:stCondLst>
                      <p:childTnLst>
                        <p:par>
                          <p:cTn id="136" fill="hold">
                            <p:stCondLst>
                              <p:cond delay="0"/>
                            </p:stCondLst>
                            <p:childTnLst>
                              <p:par>
                                <p:cTn id="137" presetID="10" presetClass="exit" presetSubtype="0" fill="hold" grpId="0" nodeType="clickEffect">
                                  <p:stCondLst>
                                    <p:cond delay="0"/>
                                  </p:stCondLst>
                                  <p:childTnLst>
                                    <p:animEffect transition="out" filter="fade">
                                      <p:cBhvr>
                                        <p:cTn id="138" dur="500"/>
                                        <p:tgtEl>
                                          <p:spTgt spid="36"/>
                                        </p:tgtEl>
                                      </p:cBhvr>
                                    </p:animEffect>
                                    <p:set>
                                      <p:cBhvr>
                                        <p:cTn id="139" dur="1" fill="hold">
                                          <p:stCondLst>
                                            <p:cond delay="499"/>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36"/>
                  </p:tgtEl>
                </p:cond>
              </p:nextCondLst>
            </p:seq>
            <p:seq concurrent="1" nextAc="seek">
              <p:cTn id="140" restart="whenNotActive" fill="hold" evtFilter="cancelBubble" nodeType="interactiveSeq">
                <p:stCondLst>
                  <p:cond evt="onClick" delay="0">
                    <p:tgtEl>
                      <p:spTgt spid="37"/>
                    </p:tgtEl>
                  </p:cond>
                </p:stCondLst>
                <p:endSync evt="end" delay="0">
                  <p:rtn val="all"/>
                </p:endSync>
                <p:childTnLst>
                  <p:par>
                    <p:cTn id="141" fill="hold">
                      <p:stCondLst>
                        <p:cond delay="0"/>
                      </p:stCondLst>
                      <p:childTnLst>
                        <p:par>
                          <p:cTn id="142" fill="hold">
                            <p:stCondLst>
                              <p:cond delay="0"/>
                            </p:stCondLst>
                            <p:childTnLst>
                              <p:par>
                                <p:cTn id="143" presetID="10" presetClass="exit" presetSubtype="0" fill="hold" grpId="0" nodeType="clickEffect">
                                  <p:stCondLst>
                                    <p:cond delay="0"/>
                                  </p:stCondLst>
                                  <p:childTnLst>
                                    <p:animEffect transition="out" filter="fade">
                                      <p:cBhvr>
                                        <p:cTn id="144" dur="500"/>
                                        <p:tgtEl>
                                          <p:spTgt spid="37"/>
                                        </p:tgtEl>
                                      </p:cBhvr>
                                    </p:animEffect>
                                    <p:set>
                                      <p:cBhvr>
                                        <p:cTn id="145" dur="1" fill="hold">
                                          <p:stCondLst>
                                            <p:cond delay="499"/>
                                          </p:stCondLst>
                                        </p:cTn>
                                        <p:tgtEl>
                                          <p:spTgt spid="37"/>
                                        </p:tgtEl>
                                        <p:attrNameLst>
                                          <p:attrName>style.visibility</p:attrName>
                                        </p:attrNameLst>
                                      </p:cBhvr>
                                      <p:to>
                                        <p:strVal val="hidden"/>
                                      </p:to>
                                    </p:set>
                                  </p:childTnLst>
                                </p:cTn>
                              </p:par>
                            </p:childTnLst>
                          </p:cTn>
                        </p:par>
                      </p:childTnLst>
                    </p:cTn>
                  </p:par>
                </p:childTnLst>
              </p:cTn>
              <p:nextCondLst>
                <p:cond evt="onClick" delay="0">
                  <p:tgtEl>
                    <p:spTgt spid="37"/>
                  </p:tgtEl>
                </p:cond>
              </p:nextCondLst>
            </p:seq>
            <p:seq concurrent="1" nextAc="seek">
              <p:cTn id="146" restart="whenNotActive" fill="hold" evtFilter="cancelBubble" nodeType="interactiveSeq">
                <p:stCondLst>
                  <p:cond evt="onClick" delay="0">
                    <p:tgtEl>
                      <p:spTgt spid="38"/>
                    </p:tgtEl>
                  </p:cond>
                </p:stCondLst>
                <p:endSync evt="end" delay="0">
                  <p:rtn val="all"/>
                </p:endSync>
                <p:childTnLst>
                  <p:par>
                    <p:cTn id="147" fill="hold">
                      <p:stCondLst>
                        <p:cond delay="0"/>
                      </p:stCondLst>
                      <p:childTnLst>
                        <p:par>
                          <p:cTn id="148" fill="hold">
                            <p:stCondLst>
                              <p:cond delay="0"/>
                            </p:stCondLst>
                            <p:childTnLst>
                              <p:par>
                                <p:cTn id="149" presetID="10" presetClass="exit" presetSubtype="0" fill="hold" grpId="0" nodeType="clickEffect">
                                  <p:stCondLst>
                                    <p:cond delay="0"/>
                                  </p:stCondLst>
                                  <p:childTnLst>
                                    <p:animEffect transition="out" filter="fade">
                                      <p:cBhvr>
                                        <p:cTn id="150" dur="500"/>
                                        <p:tgtEl>
                                          <p:spTgt spid="38"/>
                                        </p:tgtEl>
                                      </p:cBhvr>
                                    </p:animEffect>
                                    <p:set>
                                      <p:cBhvr>
                                        <p:cTn id="151" dur="1" fill="hold">
                                          <p:stCondLst>
                                            <p:cond delay="499"/>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38"/>
                  </p:tgtEl>
                </p:cond>
              </p:nextCondLst>
            </p:seq>
            <p:seq concurrent="1" nextAc="seek">
              <p:cTn id="152" restart="whenNotActive" fill="hold" evtFilter="cancelBubble" nodeType="interactiveSeq">
                <p:stCondLst>
                  <p:cond evt="onClick" delay="0">
                    <p:tgtEl>
                      <p:spTgt spid="39"/>
                    </p:tgtEl>
                  </p:cond>
                </p:stCondLst>
                <p:endSync evt="end" delay="0">
                  <p:rtn val="all"/>
                </p:endSync>
                <p:childTnLst>
                  <p:par>
                    <p:cTn id="153" fill="hold">
                      <p:stCondLst>
                        <p:cond delay="0"/>
                      </p:stCondLst>
                      <p:childTnLst>
                        <p:par>
                          <p:cTn id="154" fill="hold">
                            <p:stCondLst>
                              <p:cond delay="0"/>
                            </p:stCondLst>
                            <p:childTnLst>
                              <p:par>
                                <p:cTn id="155" presetID="10" presetClass="exit" presetSubtype="0" fill="hold" grpId="0" nodeType="clickEffect">
                                  <p:stCondLst>
                                    <p:cond delay="0"/>
                                  </p:stCondLst>
                                  <p:childTnLst>
                                    <p:animEffect transition="out" filter="fade">
                                      <p:cBhvr>
                                        <p:cTn id="156" dur="500"/>
                                        <p:tgtEl>
                                          <p:spTgt spid="39"/>
                                        </p:tgtEl>
                                      </p:cBhvr>
                                    </p:animEffect>
                                    <p:set>
                                      <p:cBhvr>
                                        <p:cTn id="157" dur="1" fill="hold">
                                          <p:stCondLst>
                                            <p:cond delay="499"/>
                                          </p:stCondLst>
                                        </p:cTn>
                                        <p:tgtEl>
                                          <p:spTgt spid="39"/>
                                        </p:tgtEl>
                                        <p:attrNameLst>
                                          <p:attrName>style.visibility</p:attrName>
                                        </p:attrNameLst>
                                      </p:cBhvr>
                                      <p:to>
                                        <p:strVal val="hidden"/>
                                      </p:to>
                                    </p:set>
                                  </p:childTnLst>
                                </p:cTn>
                              </p:par>
                            </p:childTnLst>
                          </p:cTn>
                        </p:par>
                      </p:childTnLst>
                    </p:cTn>
                  </p:par>
                </p:childTnLst>
              </p:cTn>
              <p:nextCondLst>
                <p:cond evt="onClick" delay="0">
                  <p:tgtEl>
                    <p:spTgt spid="39"/>
                  </p:tgtEl>
                </p:cond>
              </p:nextCondLst>
            </p:seq>
            <p:seq concurrent="1" nextAc="seek">
              <p:cTn id="158" restart="whenNotActive" fill="hold" evtFilter="cancelBubble" nodeType="interactiveSeq">
                <p:stCondLst>
                  <p:cond evt="onClick" delay="0">
                    <p:tgtEl>
                      <p:spTgt spid="40"/>
                    </p:tgtEl>
                  </p:cond>
                </p:stCondLst>
                <p:endSync evt="end" delay="0">
                  <p:rtn val="all"/>
                </p:endSync>
                <p:childTnLst>
                  <p:par>
                    <p:cTn id="159" fill="hold">
                      <p:stCondLst>
                        <p:cond delay="0"/>
                      </p:stCondLst>
                      <p:childTnLst>
                        <p:par>
                          <p:cTn id="160" fill="hold">
                            <p:stCondLst>
                              <p:cond delay="0"/>
                            </p:stCondLst>
                            <p:childTnLst>
                              <p:par>
                                <p:cTn id="161" presetID="10" presetClass="exit" presetSubtype="0" fill="hold" grpId="0" nodeType="clickEffect">
                                  <p:stCondLst>
                                    <p:cond delay="0"/>
                                  </p:stCondLst>
                                  <p:childTnLst>
                                    <p:animEffect transition="out" filter="fade">
                                      <p:cBhvr>
                                        <p:cTn id="162" dur="500"/>
                                        <p:tgtEl>
                                          <p:spTgt spid="40"/>
                                        </p:tgtEl>
                                      </p:cBhvr>
                                    </p:animEffect>
                                    <p:set>
                                      <p:cBhvr>
                                        <p:cTn id="163" dur="1" fill="hold">
                                          <p:stCondLst>
                                            <p:cond delay="499"/>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40"/>
                  </p:tgtEl>
                </p:cond>
              </p:nextCondLst>
            </p:seq>
            <p:seq concurrent="1" nextAc="seek">
              <p:cTn id="164" restart="whenNotActive" fill="hold" evtFilter="cancelBubble" nodeType="interactiveSeq">
                <p:stCondLst>
                  <p:cond evt="onClick" delay="0">
                    <p:tgtEl>
                      <p:spTgt spid="41"/>
                    </p:tgtEl>
                  </p:cond>
                </p:stCondLst>
                <p:endSync evt="end" delay="0">
                  <p:rtn val="all"/>
                </p:endSync>
                <p:childTnLst>
                  <p:par>
                    <p:cTn id="165" fill="hold">
                      <p:stCondLst>
                        <p:cond delay="0"/>
                      </p:stCondLst>
                      <p:childTnLst>
                        <p:par>
                          <p:cTn id="166" fill="hold">
                            <p:stCondLst>
                              <p:cond delay="0"/>
                            </p:stCondLst>
                            <p:childTnLst>
                              <p:par>
                                <p:cTn id="167" presetID="10" presetClass="exit" presetSubtype="0" fill="hold" grpId="0" nodeType="clickEffect">
                                  <p:stCondLst>
                                    <p:cond delay="0"/>
                                  </p:stCondLst>
                                  <p:childTnLst>
                                    <p:animEffect transition="out" filter="fade">
                                      <p:cBhvr>
                                        <p:cTn id="168" dur="500"/>
                                        <p:tgtEl>
                                          <p:spTgt spid="41"/>
                                        </p:tgtEl>
                                      </p:cBhvr>
                                    </p:animEffect>
                                    <p:set>
                                      <p:cBhvr>
                                        <p:cTn id="169" dur="1" fill="hold">
                                          <p:stCondLst>
                                            <p:cond delay="499"/>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41"/>
                  </p:tgtEl>
                </p:cond>
              </p:nextCondLst>
            </p:seq>
            <p:seq concurrent="1" nextAc="seek">
              <p:cTn id="170" restart="whenNotActive" fill="hold" evtFilter="cancelBubble" nodeType="interactiveSeq">
                <p:stCondLst>
                  <p:cond evt="onClick" delay="0">
                    <p:tgtEl>
                      <p:spTgt spid="42"/>
                    </p:tgtEl>
                  </p:cond>
                </p:stCondLst>
                <p:endSync evt="end" delay="0">
                  <p:rtn val="all"/>
                </p:endSync>
                <p:childTnLst>
                  <p:par>
                    <p:cTn id="171" fill="hold">
                      <p:stCondLst>
                        <p:cond delay="0"/>
                      </p:stCondLst>
                      <p:childTnLst>
                        <p:par>
                          <p:cTn id="172" fill="hold">
                            <p:stCondLst>
                              <p:cond delay="0"/>
                            </p:stCondLst>
                            <p:childTnLst>
                              <p:par>
                                <p:cTn id="173" presetID="10" presetClass="exit" presetSubtype="0" fill="hold" grpId="0" nodeType="clickEffect">
                                  <p:stCondLst>
                                    <p:cond delay="0"/>
                                  </p:stCondLst>
                                  <p:childTnLst>
                                    <p:animEffect transition="out" filter="fade">
                                      <p:cBhvr>
                                        <p:cTn id="174" dur="500"/>
                                        <p:tgtEl>
                                          <p:spTgt spid="42"/>
                                        </p:tgtEl>
                                      </p:cBhvr>
                                    </p:animEffect>
                                    <p:set>
                                      <p:cBhvr>
                                        <p:cTn id="175" dur="1" fill="hold">
                                          <p:stCondLst>
                                            <p:cond delay="499"/>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42"/>
                  </p:tgtEl>
                </p:cond>
              </p:nextCondLst>
            </p:seq>
            <p:seq concurrent="1" nextAc="seek">
              <p:cTn id="176" restart="whenNotActive" fill="hold" evtFilter="cancelBubble" nodeType="interactiveSeq">
                <p:stCondLst>
                  <p:cond evt="onClick" delay="0">
                    <p:tgtEl>
                      <p:spTgt spid="43"/>
                    </p:tgtEl>
                  </p:cond>
                </p:stCondLst>
                <p:endSync evt="end" delay="0">
                  <p:rtn val="all"/>
                </p:endSync>
                <p:childTnLst>
                  <p:par>
                    <p:cTn id="177" fill="hold">
                      <p:stCondLst>
                        <p:cond delay="0"/>
                      </p:stCondLst>
                      <p:childTnLst>
                        <p:par>
                          <p:cTn id="178" fill="hold">
                            <p:stCondLst>
                              <p:cond delay="0"/>
                            </p:stCondLst>
                            <p:childTnLst>
                              <p:par>
                                <p:cTn id="179" presetID="10" presetClass="exit" presetSubtype="0" fill="hold" grpId="0" nodeType="clickEffect">
                                  <p:stCondLst>
                                    <p:cond delay="0"/>
                                  </p:stCondLst>
                                  <p:childTnLst>
                                    <p:animEffect transition="out" filter="fade">
                                      <p:cBhvr>
                                        <p:cTn id="180" dur="500"/>
                                        <p:tgtEl>
                                          <p:spTgt spid="43"/>
                                        </p:tgtEl>
                                      </p:cBhvr>
                                    </p:animEffect>
                                    <p:set>
                                      <p:cBhvr>
                                        <p:cTn id="181" dur="1" fill="hold">
                                          <p:stCondLst>
                                            <p:cond delay="499"/>
                                          </p:stCondLst>
                                        </p:cTn>
                                        <p:tgtEl>
                                          <p:spTgt spid="43"/>
                                        </p:tgtEl>
                                        <p:attrNameLst>
                                          <p:attrName>style.visibility</p:attrName>
                                        </p:attrNameLst>
                                      </p:cBhvr>
                                      <p:to>
                                        <p:strVal val="hidden"/>
                                      </p:to>
                                    </p:set>
                                  </p:childTnLst>
                                </p:cTn>
                              </p:par>
                            </p:childTnLst>
                          </p:cTn>
                        </p:par>
                      </p:childTnLst>
                    </p:cTn>
                  </p:par>
                </p:childTnLst>
              </p:cTn>
              <p:nextCondLst>
                <p:cond evt="onClick" delay="0">
                  <p:tgtEl>
                    <p:spTgt spid="43"/>
                  </p:tgtEl>
                </p:cond>
              </p:nextCondLst>
            </p:seq>
            <p:seq concurrent="1" nextAc="seek">
              <p:cTn id="182" restart="whenNotActive" fill="hold" evtFilter="cancelBubble" nodeType="interactiveSeq">
                <p:stCondLst>
                  <p:cond evt="onClick" delay="0">
                    <p:tgtEl>
                      <p:spTgt spid="44"/>
                    </p:tgtEl>
                  </p:cond>
                </p:stCondLst>
                <p:endSync evt="end" delay="0">
                  <p:rtn val="all"/>
                </p:endSync>
                <p:childTnLst>
                  <p:par>
                    <p:cTn id="183" fill="hold">
                      <p:stCondLst>
                        <p:cond delay="0"/>
                      </p:stCondLst>
                      <p:childTnLst>
                        <p:par>
                          <p:cTn id="184" fill="hold">
                            <p:stCondLst>
                              <p:cond delay="0"/>
                            </p:stCondLst>
                            <p:childTnLst>
                              <p:par>
                                <p:cTn id="185" presetID="10" presetClass="exit" presetSubtype="0" fill="hold" grpId="0" nodeType="clickEffect">
                                  <p:stCondLst>
                                    <p:cond delay="0"/>
                                  </p:stCondLst>
                                  <p:childTnLst>
                                    <p:animEffect transition="out" filter="fade">
                                      <p:cBhvr>
                                        <p:cTn id="186" dur="500"/>
                                        <p:tgtEl>
                                          <p:spTgt spid="44"/>
                                        </p:tgtEl>
                                      </p:cBhvr>
                                    </p:animEffect>
                                    <p:set>
                                      <p:cBhvr>
                                        <p:cTn id="187" dur="1" fill="hold">
                                          <p:stCondLst>
                                            <p:cond delay="499"/>
                                          </p:stCondLst>
                                        </p:cTn>
                                        <p:tgtEl>
                                          <p:spTgt spid="44"/>
                                        </p:tgtEl>
                                        <p:attrNameLst>
                                          <p:attrName>style.visibility</p:attrName>
                                        </p:attrNameLst>
                                      </p:cBhvr>
                                      <p:to>
                                        <p:strVal val="hidden"/>
                                      </p:to>
                                    </p:set>
                                  </p:childTnLst>
                                </p:cTn>
                              </p:par>
                            </p:childTnLst>
                          </p:cTn>
                        </p:par>
                      </p:childTnLst>
                    </p:cTn>
                  </p:par>
                </p:childTnLst>
              </p:cTn>
              <p:nextCondLst>
                <p:cond evt="onClick" delay="0">
                  <p:tgtEl>
                    <p:spTgt spid="44"/>
                  </p:tgtEl>
                </p:cond>
              </p:nextCondLst>
            </p:seq>
            <p:seq concurrent="1" nextAc="seek">
              <p:cTn id="188" restart="whenNotActive" fill="hold" evtFilter="cancelBubble" nodeType="interactiveSeq">
                <p:stCondLst>
                  <p:cond evt="onClick" delay="0">
                    <p:tgtEl>
                      <p:spTgt spid="45"/>
                    </p:tgtEl>
                  </p:cond>
                </p:stCondLst>
                <p:endSync evt="end" delay="0">
                  <p:rtn val="all"/>
                </p:endSync>
                <p:childTnLst>
                  <p:par>
                    <p:cTn id="189" fill="hold">
                      <p:stCondLst>
                        <p:cond delay="0"/>
                      </p:stCondLst>
                      <p:childTnLst>
                        <p:par>
                          <p:cTn id="190" fill="hold">
                            <p:stCondLst>
                              <p:cond delay="0"/>
                            </p:stCondLst>
                            <p:childTnLst>
                              <p:par>
                                <p:cTn id="191" presetID="10" presetClass="exit" presetSubtype="0" fill="hold" grpId="0" nodeType="clickEffect">
                                  <p:stCondLst>
                                    <p:cond delay="0"/>
                                  </p:stCondLst>
                                  <p:childTnLst>
                                    <p:animEffect transition="out" filter="fade">
                                      <p:cBhvr>
                                        <p:cTn id="192" dur="500"/>
                                        <p:tgtEl>
                                          <p:spTgt spid="45"/>
                                        </p:tgtEl>
                                      </p:cBhvr>
                                    </p:animEffect>
                                    <p:set>
                                      <p:cBhvr>
                                        <p:cTn id="193" dur="1" fill="hold">
                                          <p:stCondLst>
                                            <p:cond delay="499"/>
                                          </p:stCondLst>
                                        </p:cTn>
                                        <p:tgtEl>
                                          <p:spTgt spid="45"/>
                                        </p:tgtEl>
                                        <p:attrNameLst>
                                          <p:attrName>style.visibility</p:attrName>
                                        </p:attrNameLst>
                                      </p:cBhvr>
                                      <p:to>
                                        <p:strVal val="hidden"/>
                                      </p:to>
                                    </p:set>
                                  </p:childTnLst>
                                </p:cTn>
                              </p:par>
                            </p:childTnLst>
                          </p:cTn>
                        </p:par>
                      </p:childTnLst>
                    </p:cTn>
                  </p:par>
                </p:childTnLst>
              </p:cTn>
              <p:nextCondLst>
                <p:cond evt="onClick" delay="0">
                  <p:tgtEl>
                    <p:spTgt spid="45"/>
                  </p:tgtEl>
                </p:cond>
              </p:nextCondLst>
            </p:seq>
          </p:childTnLst>
        </p:cTn>
      </p:par>
    </p:tnLst>
    <p:bldLst>
      <p:bldP spid="8" grpId="0" animBg="1"/>
      <p:bldP spid="11" grpId="0" animBg="1"/>
      <p:bldP spid="12" grpId="0" animBg="1"/>
      <p:bldP spid="14" grpId="0" animBg="1"/>
      <p:bldP spid="15" grpId="0" animBg="1"/>
      <p:bldP spid="16" grpId="0" animBg="1"/>
      <p:bldP spid="17" grpId="0" animBg="1"/>
      <p:bldP spid="20" grpId="0" animBg="1"/>
      <p:bldP spid="21" grpId="0" animBg="1"/>
      <p:bldP spid="22" grpId="0" animBg="1"/>
      <p:bldP spid="23"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dirty="0">
                <a:solidFill>
                  <a:prstClr val="white"/>
                </a:solidFill>
              </a:rPr>
              <a:t>SSCs [v], [b]</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10424160" y="258166"/>
            <a:ext cx="150398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fonética</a:t>
            </a:r>
            <a:endParaRPr lang="en-GB" sz="2000" b="1" dirty="0">
              <a:solidFill>
                <a:prstClr val="white"/>
              </a:solidFill>
              <a:latin typeface="Century Gothic" panose="020B0502020202020204" pitchFamily="34" charset="0"/>
            </a:endParaRPr>
          </a:p>
        </p:txBody>
      </p:sp>
      <p:sp>
        <p:nvSpPr>
          <p:cNvPr id="7" name="TextBox 6">
            <a:extLst>
              <a:ext uri="{FF2B5EF4-FFF2-40B4-BE49-F238E27FC236}">
                <a16:creationId xmlns:a16="http://schemas.microsoft.com/office/drawing/2014/main" id="{6A989474-506F-4E40-BAA7-F48EF0F93F18}"/>
              </a:ext>
            </a:extLst>
          </p:cNvPr>
          <p:cNvSpPr txBox="1"/>
          <p:nvPr/>
        </p:nvSpPr>
        <p:spPr>
          <a:xfrm>
            <a:off x="328399" y="2556764"/>
            <a:ext cx="11313527"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Consolidation [2]</a:t>
            </a:r>
          </a:p>
        </p:txBody>
      </p:sp>
    </p:spTree>
    <p:extLst>
      <p:ext uri="{BB962C8B-B14F-4D97-AF65-F5344CB8AC3E}">
        <p14:creationId xmlns:p14="http://schemas.microsoft.com/office/powerpoint/2010/main" val="54483530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err="1">
                <a:solidFill>
                  <a:schemeClr val="bg1"/>
                </a:solidFill>
              </a:rPr>
              <a:t>Fonética</a:t>
            </a:r>
            <a:endParaRPr lang="en-GB" sz="3600" b="1" dirty="0">
              <a:solidFill>
                <a:schemeClr val="bg1"/>
              </a:solidFill>
            </a:endParaRPr>
          </a:p>
        </p:txBody>
      </p:sp>
      <p:sp>
        <p:nvSpPr>
          <p:cNvPr id="4" name="Rounded Rectangle 11">
            <a:extLst>
              <a:ext uri="{FF2B5EF4-FFF2-40B4-BE49-F238E27FC236}">
                <a16:creationId xmlns:a16="http://schemas.microsoft.com/office/drawing/2014/main" id="{A316DD52-7894-4A75-969C-CA0645DA2978}"/>
              </a:ext>
            </a:extLst>
          </p:cNvPr>
          <p:cNvSpPr/>
          <p:nvPr/>
        </p:nvSpPr>
        <p:spPr>
          <a:xfrm>
            <a:off x="9372600" y="258166"/>
            <a:ext cx="25555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escuchar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escribir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DA2F2789-84A6-4CA5-AD39-41E5E0CC861C}"/>
              </a:ext>
            </a:extLst>
          </p:cNvPr>
          <p:cNvSpPr txBox="1"/>
          <p:nvPr/>
        </p:nvSpPr>
        <p:spPr>
          <a:xfrm>
            <a:off x="250508" y="1125504"/>
            <a:ext cx="1169098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203864"/>
                </a:solidFill>
                <a:effectLst/>
                <a:uLnTx/>
                <a:uFillTx/>
                <a:latin typeface="Century Gothic" panose="020F0302020204030204"/>
                <a:ea typeface="+mn-ea"/>
                <a:cs typeface="+mn-cs"/>
              </a:rPr>
              <a:t>En</a:t>
            </a:r>
            <a:r>
              <a:rPr kumimoji="0" lang="en-GB" sz="2000" b="1" i="0" u="none" strike="noStrike" kern="1200" cap="none" spc="0" normalizeH="0" baseline="0" noProof="0" dirty="0">
                <a:ln>
                  <a:noFill/>
                </a:ln>
                <a:solidFill>
                  <a:srgbClr val="203864"/>
                </a:solidFill>
                <a:effectLst/>
                <a:uLnTx/>
                <a:uFillTx/>
                <a:latin typeface="Century Gothic" panose="020F0302020204030204"/>
                <a:ea typeface="+mn-ea"/>
                <a:cs typeface="+mn-cs"/>
              </a:rPr>
              <a:t> </a:t>
            </a:r>
            <a:r>
              <a:rPr kumimoji="0" lang="en-GB" sz="2000" b="1" i="0" u="none" strike="noStrike" kern="1200" cap="none" spc="0" normalizeH="0" baseline="0" noProof="0" dirty="0" err="1">
                <a:ln>
                  <a:noFill/>
                </a:ln>
                <a:solidFill>
                  <a:srgbClr val="203864"/>
                </a:solidFill>
                <a:effectLst/>
                <a:uLnTx/>
                <a:uFillTx/>
                <a:latin typeface="Century Gothic" panose="020F0302020204030204"/>
                <a:ea typeface="+mn-ea"/>
                <a:cs typeface="+mn-cs"/>
              </a:rPr>
              <a:t>español</a:t>
            </a:r>
            <a:r>
              <a:rPr kumimoji="0" lang="en-GB" sz="2000" b="1" i="0" u="none" strike="noStrike" kern="1200" cap="none" spc="0" normalizeH="0" baseline="0" noProof="0" dirty="0">
                <a:ln>
                  <a:noFill/>
                </a:ln>
                <a:solidFill>
                  <a:srgbClr val="203864"/>
                </a:solidFill>
                <a:effectLst/>
                <a:uLnTx/>
                <a:uFillTx/>
                <a:latin typeface="Century Gothic" panose="020F0302020204030204"/>
                <a:ea typeface="+mn-ea"/>
                <a:cs typeface="+mn-cs"/>
              </a:rPr>
              <a:t> la [b] y la [v] </a:t>
            </a:r>
            <a:r>
              <a:rPr kumimoji="0" lang="en-GB" sz="2000" b="1" i="0" u="none" strike="noStrike" kern="1200" cap="none" spc="0" normalizeH="0" baseline="0" noProof="0" dirty="0" err="1">
                <a:ln>
                  <a:noFill/>
                </a:ln>
                <a:solidFill>
                  <a:srgbClr val="203864"/>
                </a:solidFill>
                <a:effectLst/>
                <a:uLnTx/>
                <a:uFillTx/>
                <a:latin typeface="Century Gothic" panose="020F0302020204030204"/>
                <a:ea typeface="+mn-ea"/>
                <a:cs typeface="+mn-cs"/>
              </a:rPr>
              <a:t>tienen</a:t>
            </a:r>
            <a:r>
              <a:rPr kumimoji="0" lang="en-GB" sz="2000" b="1" i="0" u="none" strike="noStrike" kern="1200" cap="none" spc="0" normalizeH="0" baseline="0" noProof="0" dirty="0">
                <a:ln>
                  <a:noFill/>
                </a:ln>
                <a:solidFill>
                  <a:srgbClr val="203864"/>
                </a:solidFill>
                <a:effectLst/>
                <a:uLnTx/>
                <a:uFillTx/>
                <a:latin typeface="Century Gothic" panose="020F0302020204030204"/>
                <a:ea typeface="+mn-ea"/>
                <a:cs typeface="+mn-cs"/>
              </a:rPr>
              <a:t> la </a:t>
            </a:r>
            <a:r>
              <a:rPr kumimoji="0" lang="en-GB" sz="2000" b="1" i="0" u="none" strike="noStrike" kern="1200" cap="none" spc="0" normalizeH="0" baseline="0" noProof="0" dirty="0" err="1">
                <a:ln>
                  <a:noFill/>
                </a:ln>
                <a:solidFill>
                  <a:srgbClr val="203864"/>
                </a:solidFill>
                <a:effectLst/>
                <a:uLnTx/>
                <a:uFillTx/>
                <a:latin typeface="Century Gothic" panose="020F0302020204030204"/>
                <a:ea typeface="+mn-ea"/>
                <a:cs typeface="+mn-cs"/>
              </a:rPr>
              <a:t>misma</a:t>
            </a:r>
            <a:r>
              <a:rPr kumimoji="0" lang="en-GB" sz="2000" b="1" i="0" u="none" strike="noStrike" kern="1200" cap="none" spc="0" normalizeH="0" baseline="0" noProof="0" dirty="0">
                <a:ln>
                  <a:noFill/>
                </a:ln>
                <a:solidFill>
                  <a:srgbClr val="203864"/>
                </a:solidFill>
                <a:effectLst/>
                <a:uLnTx/>
                <a:uFillTx/>
                <a:latin typeface="Century Gothic" panose="020F0302020204030204"/>
                <a:ea typeface="+mn-ea"/>
                <a:cs typeface="+mn-cs"/>
              </a:rPr>
              <a:t> </a:t>
            </a:r>
            <a:r>
              <a:rPr kumimoji="0" lang="en-GB" sz="2000" b="1" i="0" u="none" strike="noStrike" kern="1200" cap="none" spc="0" normalizeH="0" baseline="0" noProof="0" dirty="0" err="1">
                <a:ln>
                  <a:noFill/>
                </a:ln>
                <a:solidFill>
                  <a:srgbClr val="203864"/>
                </a:solidFill>
                <a:effectLst/>
                <a:uLnTx/>
                <a:uFillTx/>
                <a:latin typeface="Century Gothic" panose="020F0302020204030204"/>
                <a:ea typeface="+mn-ea"/>
                <a:cs typeface="+mn-cs"/>
              </a:rPr>
              <a:t>pronunciación</a:t>
            </a:r>
            <a:r>
              <a:rPr kumimoji="0" lang="en-GB" sz="2000" b="1" i="0" u="none" strike="noStrike" kern="1200" cap="none" spc="0" normalizeH="0" baseline="0" noProof="0" dirty="0">
                <a:ln>
                  <a:noFill/>
                </a:ln>
                <a:solidFill>
                  <a:srgbClr val="203864"/>
                </a:solidFill>
                <a:effectLst/>
                <a:uLnTx/>
                <a:uFillTx/>
                <a:latin typeface="Century Gothic" panose="020F0302020204030204"/>
                <a:ea typeface="+mn-ea"/>
                <a:cs typeface="+mn-cs"/>
              </a:rPr>
              <a:t>.</a:t>
            </a:r>
          </a:p>
        </p:txBody>
      </p:sp>
      <p:sp>
        <p:nvSpPr>
          <p:cNvPr id="40" name="TextBox 5">
            <a:extLst>
              <a:ext uri="{FF2B5EF4-FFF2-40B4-BE49-F238E27FC236}">
                <a16:creationId xmlns:a16="http://schemas.microsoft.com/office/drawing/2014/main" id="{1523C903-BC5C-4B42-80A2-7CC1B5E5F2A9}"/>
              </a:ext>
            </a:extLst>
          </p:cNvPr>
          <p:cNvSpPr txBox="1"/>
          <p:nvPr/>
        </p:nvSpPr>
        <p:spPr>
          <a:xfrm>
            <a:off x="263837" y="1525470"/>
            <a:ext cx="769711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203864"/>
                </a:solidFill>
                <a:effectLst/>
                <a:uLnTx/>
                <a:uFillTx/>
                <a:latin typeface="Century Gothic" panose="020F0302020204030204"/>
                <a:ea typeface="+mn-ea"/>
                <a:cs typeface="+mn-cs"/>
              </a:rPr>
              <a:t>Escucha las </a:t>
            </a:r>
            <a:r>
              <a:rPr kumimoji="0" lang="en-GB" sz="2000" b="1" i="0" u="none" strike="noStrike" kern="1200" cap="none" spc="0" normalizeH="0" baseline="0" noProof="0" dirty="0" err="1">
                <a:ln>
                  <a:noFill/>
                </a:ln>
                <a:solidFill>
                  <a:srgbClr val="203864"/>
                </a:solidFill>
                <a:effectLst/>
                <a:uLnTx/>
                <a:uFillTx/>
                <a:latin typeface="Century Gothic" panose="020F0302020204030204"/>
                <a:ea typeface="+mn-ea"/>
                <a:cs typeface="+mn-cs"/>
              </a:rPr>
              <a:t>frases</a:t>
            </a:r>
            <a:r>
              <a:rPr kumimoji="0" lang="en-GB" sz="2000" b="1" i="0" u="none" strike="noStrike" kern="1200" cap="none" spc="0" normalizeH="0" baseline="0" noProof="0" dirty="0">
                <a:ln>
                  <a:noFill/>
                </a:ln>
                <a:solidFill>
                  <a:srgbClr val="203864"/>
                </a:solidFill>
                <a:effectLst/>
                <a:uLnTx/>
                <a:uFillTx/>
                <a:latin typeface="Century Gothic" panose="020F0302020204030204"/>
                <a:ea typeface="+mn-ea"/>
                <a:cs typeface="+mn-cs"/>
              </a:rPr>
              <a:t> y escribe las palabras, ¿es con </a:t>
            </a:r>
            <a:r>
              <a:rPr kumimoji="0" lang="en-GB" sz="2000" b="1" i="0" u="none" strike="noStrike" kern="1200" cap="none" spc="0" normalizeH="0" baseline="0" noProof="0" dirty="0">
                <a:ln>
                  <a:noFill/>
                </a:ln>
                <a:solidFill>
                  <a:srgbClr val="F66400"/>
                </a:solidFill>
                <a:effectLst/>
                <a:uLnTx/>
                <a:uFillTx/>
                <a:latin typeface="Century Gothic" panose="020F0302020204030204"/>
                <a:ea typeface="+mn-ea"/>
                <a:cs typeface="+mn-cs"/>
              </a:rPr>
              <a:t>b</a:t>
            </a:r>
            <a:r>
              <a:rPr kumimoji="0" lang="en-GB" sz="2000" b="1" i="0" u="none" strike="noStrike" kern="1200" cap="none" spc="0" normalizeH="0" baseline="0" noProof="0" dirty="0">
                <a:ln>
                  <a:noFill/>
                </a:ln>
                <a:solidFill>
                  <a:srgbClr val="203864"/>
                </a:solidFill>
                <a:effectLst/>
                <a:uLnTx/>
                <a:uFillTx/>
                <a:latin typeface="Century Gothic" panose="020F0302020204030204"/>
                <a:ea typeface="+mn-ea"/>
                <a:cs typeface="+mn-cs"/>
              </a:rPr>
              <a:t> o con </a:t>
            </a:r>
            <a:r>
              <a:rPr kumimoji="0" lang="en-GB" sz="2000" b="1" i="0" u="none" strike="noStrike" kern="1200" cap="none" spc="0" normalizeH="0" baseline="0" noProof="0" dirty="0">
                <a:ln>
                  <a:noFill/>
                </a:ln>
                <a:solidFill>
                  <a:srgbClr val="F66400"/>
                </a:solidFill>
                <a:effectLst/>
                <a:uLnTx/>
                <a:uFillTx/>
                <a:latin typeface="Century Gothic" panose="020F0302020204030204"/>
                <a:ea typeface="+mn-ea"/>
                <a:cs typeface="+mn-cs"/>
              </a:rPr>
              <a:t>v</a:t>
            </a:r>
            <a:r>
              <a:rPr kumimoji="0" lang="en-GB" sz="2000" b="1" i="0" u="none" strike="noStrike" kern="1200" cap="none" spc="0" normalizeH="0" baseline="0" noProof="0" dirty="0">
                <a:ln>
                  <a:noFill/>
                </a:ln>
                <a:solidFill>
                  <a:srgbClr val="203864"/>
                </a:solidFill>
                <a:effectLst/>
                <a:uLnTx/>
                <a:uFillTx/>
                <a:latin typeface="Century Gothic" panose="020F0302020204030204"/>
                <a:ea typeface="+mn-ea"/>
                <a:cs typeface="+mn-cs"/>
              </a:rPr>
              <a:t>?</a:t>
            </a:r>
          </a:p>
        </p:txBody>
      </p:sp>
      <p:graphicFrame>
        <p:nvGraphicFramePr>
          <p:cNvPr id="3" name="Tabla 2">
            <a:extLst>
              <a:ext uri="{FF2B5EF4-FFF2-40B4-BE49-F238E27FC236}">
                <a16:creationId xmlns:a16="http://schemas.microsoft.com/office/drawing/2014/main" id="{CEF71FA5-9DBA-964A-A05A-5994DDF37C39}"/>
              </a:ext>
            </a:extLst>
          </p:cNvPr>
          <p:cNvGraphicFramePr>
            <a:graphicFrameLocks noGrp="1"/>
          </p:cNvGraphicFramePr>
          <p:nvPr/>
        </p:nvGraphicFramePr>
        <p:xfrm>
          <a:off x="462103" y="1992033"/>
          <a:ext cx="11466040" cy="4244643"/>
        </p:xfrm>
        <a:graphic>
          <a:graphicData uri="http://schemas.openxmlformats.org/drawingml/2006/table">
            <a:tbl>
              <a:tblPr firstRow="1" bandRow="1">
                <a:tableStyleId>{5DA37D80-6434-44D0-A028-1B22A696006F}</a:tableStyleId>
              </a:tblPr>
              <a:tblGrid>
                <a:gridCol w="651589">
                  <a:extLst>
                    <a:ext uri="{9D8B030D-6E8A-4147-A177-3AD203B41FA5}">
                      <a16:colId xmlns:a16="http://schemas.microsoft.com/office/drawing/2014/main" val="171312608"/>
                    </a:ext>
                  </a:extLst>
                </a:gridCol>
                <a:gridCol w="3235570">
                  <a:extLst>
                    <a:ext uri="{9D8B030D-6E8A-4147-A177-3AD203B41FA5}">
                      <a16:colId xmlns:a16="http://schemas.microsoft.com/office/drawing/2014/main" val="2090624162"/>
                    </a:ext>
                  </a:extLst>
                </a:gridCol>
                <a:gridCol w="3235570">
                  <a:extLst>
                    <a:ext uri="{9D8B030D-6E8A-4147-A177-3AD203B41FA5}">
                      <a16:colId xmlns:a16="http://schemas.microsoft.com/office/drawing/2014/main" val="582525141"/>
                    </a:ext>
                  </a:extLst>
                </a:gridCol>
                <a:gridCol w="4343311">
                  <a:extLst>
                    <a:ext uri="{9D8B030D-6E8A-4147-A177-3AD203B41FA5}">
                      <a16:colId xmlns:a16="http://schemas.microsoft.com/office/drawing/2014/main" val="1202253563"/>
                    </a:ext>
                  </a:extLst>
                </a:gridCol>
              </a:tblGrid>
              <a:tr h="703341">
                <a:tc>
                  <a:txBody>
                    <a:bodyPr/>
                    <a:lstStyle/>
                    <a:p>
                      <a:pPr algn="ctr"/>
                      <a:endParaRPr lang="es-GB" sz="2000" dirty="0">
                        <a:solidFill>
                          <a:srgbClr val="203864"/>
                        </a:solidFill>
                      </a:endParaRPr>
                    </a:p>
                  </a:txBody>
                  <a:tcPr anchor="ctr"/>
                </a:tc>
                <a:tc>
                  <a:txBody>
                    <a:bodyPr/>
                    <a:lstStyle/>
                    <a:p>
                      <a:pPr algn="ctr"/>
                      <a:r>
                        <a:rPr lang="es-GB" sz="2000" dirty="0">
                          <a:solidFill>
                            <a:srgbClr val="203864"/>
                          </a:solidFill>
                        </a:rPr>
                        <a:t>palabras con </a:t>
                      </a:r>
                      <a:r>
                        <a:rPr lang="es-GB" sz="2000" dirty="0">
                          <a:solidFill>
                            <a:srgbClr val="F66400"/>
                          </a:solidFill>
                        </a:rPr>
                        <a:t>b</a:t>
                      </a:r>
                    </a:p>
                  </a:txBody>
                  <a:tcPr anchor="ctr"/>
                </a:tc>
                <a:tc>
                  <a:txBody>
                    <a:bodyPr/>
                    <a:lstStyle/>
                    <a:p>
                      <a:pPr algn="ctr"/>
                      <a:r>
                        <a:rPr lang="es-GB" sz="2000" dirty="0">
                          <a:solidFill>
                            <a:srgbClr val="203864"/>
                          </a:solidFill>
                        </a:rPr>
                        <a:t>palabras con </a:t>
                      </a:r>
                      <a:r>
                        <a:rPr lang="es-GB" sz="2000" dirty="0">
                          <a:solidFill>
                            <a:srgbClr val="F66400"/>
                          </a:solidFill>
                        </a:rPr>
                        <a:t>v</a:t>
                      </a:r>
                    </a:p>
                  </a:txBody>
                  <a:tcPr anchor="ctr"/>
                </a:tc>
                <a:tc>
                  <a:txBody>
                    <a:bodyPr/>
                    <a:lstStyle/>
                    <a:p>
                      <a:pPr algn="ctr"/>
                      <a:r>
                        <a:rPr lang="es-GB" sz="2000" dirty="0">
                          <a:solidFill>
                            <a:srgbClr val="203864"/>
                          </a:solidFill>
                        </a:rPr>
                        <a:t>¿Qué significa la frase en inglés?</a:t>
                      </a:r>
                    </a:p>
                  </a:txBody>
                  <a:tcPr anchor="ctr"/>
                </a:tc>
                <a:extLst>
                  <a:ext uri="{0D108BD9-81ED-4DB2-BD59-A6C34878D82A}">
                    <a16:rowId xmlns:a16="http://schemas.microsoft.com/office/drawing/2014/main" val="49022184"/>
                  </a:ext>
                </a:extLst>
              </a:tr>
              <a:tr h="590217">
                <a:tc>
                  <a:txBody>
                    <a:bodyPr/>
                    <a:lstStyle/>
                    <a:p>
                      <a:pPr algn="ctr"/>
                      <a:endParaRPr lang="es-GB" sz="2000">
                        <a:solidFill>
                          <a:srgbClr val="203864"/>
                        </a:solidFill>
                      </a:endParaRPr>
                    </a:p>
                  </a:txBody>
                  <a:tcPr anchor="ctr"/>
                </a:tc>
                <a:tc>
                  <a:txBody>
                    <a:bodyPr/>
                    <a:lstStyle/>
                    <a:p>
                      <a:pPr algn="ctr"/>
                      <a:endParaRPr lang="es-GB" sz="2000">
                        <a:solidFill>
                          <a:srgbClr val="203864"/>
                        </a:solidFill>
                      </a:endParaRPr>
                    </a:p>
                  </a:txBody>
                  <a:tcPr anchor="ctr"/>
                </a:tc>
                <a:tc>
                  <a:txBody>
                    <a:bodyPr/>
                    <a:lstStyle/>
                    <a:p>
                      <a:pPr algn="ctr"/>
                      <a:endParaRPr lang="es-GB" sz="2000" dirty="0">
                        <a:solidFill>
                          <a:srgbClr val="203864"/>
                        </a:solidFill>
                      </a:endParaRPr>
                    </a:p>
                  </a:txBody>
                  <a:tcPr anchor="ctr"/>
                </a:tc>
                <a:tc>
                  <a:txBody>
                    <a:bodyPr/>
                    <a:lstStyle/>
                    <a:p>
                      <a:pPr algn="ctr"/>
                      <a:endParaRPr lang="es-GB" sz="2000">
                        <a:solidFill>
                          <a:srgbClr val="203864"/>
                        </a:solidFill>
                      </a:endParaRPr>
                    </a:p>
                  </a:txBody>
                  <a:tcPr anchor="ctr"/>
                </a:tc>
                <a:extLst>
                  <a:ext uri="{0D108BD9-81ED-4DB2-BD59-A6C34878D82A}">
                    <a16:rowId xmlns:a16="http://schemas.microsoft.com/office/drawing/2014/main" val="2397825155"/>
                  </a:ext>
                </a:extLst>
              </a:tr>
              <a:tr h="590217">
                <a:tc>
                  <a:txBody>
                    <a:bodyPr/>
                    <a:lstStyle/>
                    <a:p>
                      <a:pPr algn="ctr"/>
                      <a:endParaRPr lang="es-GB" sz="2000">
                        <a:solidFill>
                          <a:srgbClr val="203864"/>
                        </a:solidFill>
                      </a:endParaRPr>
                    </a:p>
                  </a:txBody>
                  <a:tcPr anchor="ctr"/>
                </a:tc>
                <a:tc>
                  <a:txBody>
                    <a:bodyPr/>
                    <a:lstStyle/>
                    <a:p>
                      <a:pPr algn="ctr"/>
                      <a:endParaRPr lang="es-GB" sz="2000">
                        <a:solidFill>
                          <a:srgbClr val="203864"/>
                        </a:solidFill>
                      </a:endParaRPr>
                    </a:p>
                  </a:txBody>
                  <a:tcPr anchor="ctr"/>
                </a:tc>
                <a:tc>
                  <a:txBody>
                    <a:bodyPr/>
                    <a:lstStyle/>
                    <a:p>
                      <a:pPr algn="ctr"/>
                      <a:endParaRPr lang="es-GB" sz="2000">
                        <a:solidFill>
                          <a:srgbClr val="203864"/>
                        </a:solidFill>
                      </a:endParaRPr>
                    </a:p>
                  </a:txBody>
                  <a:tcPr anchor="ctr"/>
                </a:tc>
                <a:tc>
                  <a:txBody>
                    <a:bodyPr/>
                    <a:lstStyle/>
                    <a:p>
                      <a:pPr algn="ctr"/>
                      <a:endParaRPr lang="es-GB" sz="2000">
                        <a:solidFill>
                          <a:srgbClr val="203864"/>
                        </a:solidFill>
                      </a:endParaRPr>
                    </a:p>
                  </a:txBody>
                  <a:tcPr anchor="ctr"/>
                </a:tc>
                <a:extLst>
                  <a:ext uri="{0D108BD9-81ED-4DB2-BD59-A6C34878D82A}">
                    <a16:rowId xmlns:a16="http://schemas.microsoft.com/office/drawing/2014/main" val="1773336398"/>
                  </a:ext>
                </a:extLst>
              </a:tr>
              <a:tr h="590217">
                <a:tc>
                  <a:txBody>
                    <a:bodyPr/>
                    <a:lstStyle/>
                    <a:p>
                      <a:pPr algn="ctr"/>
                      <a:endParaRPr lang="es-GB" sz="2000">
                        <a:solidFill>
                          <a:srgbClr val="203864"/>
                        </a:solidFill>
                      </a:endParaRPr>
                    </a:p>
                  </a:txBody>
                  <a:tcPr anchor="ctr"/>
                </a:tc>
                <a:tc>
                  <a:txBody>
                    <a:bodyPr/>
                    <a:lstStyle/>
                    <a:p>
                      <a:pPr algn="ctr"/>
                      <a:endParaRPr lang="es-GB" sz="2000">
                        <a:solidFill>
                          <a:srgbClr val="203864"/>
                        </a:solidFill>
                      </a:endParaRPr>
                    </a:p>
                  </a:txBody>
                  <a:tcPr anchor="ctr"/>
                </a:tc>
                <a:tc>
                  <a:txBody>
                    <a:bodyPr/>
                    <a:lstStyle/>
                    <a:p>
                      <a:pPr algn="ctr"/>
                      <a:endParaRPr lang="es-GB" sz="2000">
                        <a:solidFill>
                          <a:srgbClr val="203864"/>
                        </a:solidFill>
                      </a:endParaRPr>
                    </a:p>
                  </a:txBody>
                  <a:tcPr anchor="ctr"/>
                </a:tc>
                <a:tc>
                  <a:txBody>
                    <a:bodyPr/>
                    <a:lstStyle/>
                    <a:p>
                      <a:pPr algn="ctr"/>
                      <a:endParaRPr lang="es-GB" sz="2000">
                        <a:solidFill>
                          <a:srgbClr val="203864"/>
                        </a:solidFill>
                      </a:endParaRPr>
                    </a:p>
                  </a:txBody>
                  <a:tcPr anchor="ctr"/>
                </a:tc>
                <a:extLst>
                  <a:ext uri="{0D108BD9-81ED-4DB2-BD59-A6C34878D82A}">
                    <a16:rowId xmlns:a16="http://schemas.microsoft.com/office/drawing/2014/main" val="3375316536"/>
                  </a:ext>
                </a:extLst>
              </a:tr>
              <a:tr h="590217">
                <a:tc>
                  <a:txBody>
                    <a:bodyPr/>
                    <a:lstStyle/>
                    <a:p>
                      <a:pPr algn="ctr"/>
                      <a:endParaRPr lang="es-GB" sz="2000">
                        <a:solidFill>
                          <a:srgbClr val="203864"/>
                        </a:solidFill>
                      </a:endParaRPr>
                    </a:p>
                  </a:txBody>
                  <a:tcPr anchor="ctr"/>
                </a:tc>
                <a:tc>
                  <a:txBody>
                    <a:bodyPr/>
                    <a:lstStyle/>
                    <a:p>
                      <a:pPr algn="ctr"/>
                      <a:endParaRPr lang="es-GB" sz="2000">
                        <a:solidFill>
                          <a:srgbClr val="203864"/>
                        </a:solidFill>
                      </a:endParaRPr>
                    </a:p>
                  </a:txBody>
                  <a:tcPr anchor="ctr"/>
                </a:tc>
                <a:tc>
                  <a:txBody>
                    <a:bodyPr/>
                    <a:lstStyle/>
                    <a:p>
                      <a:pPr algn="ctr"/>
                      <a:endParaRPr lang="es-GB" sz="2000">
                        <a:solidFill>
                          <a:srgbClr val="203864"/>
                        </a:solidFill>
                      </a:endParaRPr>
                    </a:p>
                  </a:txBody>
                  <a:tcPr anchor="ctr"/>
                </a:tc>
                <a:tc>
                  <a:txBody>
                    <a:bodyPr/>
                    <a:lstStyle/>
                    <a:p>
                      <a:pPr algn="ctr"/>
                      <a:endParaRPr lang="es-GB" sz="2000">
                        <a:solidFill>
                          <a:srgbClr val="203864"/>
                        </a:solidFill>
                      </a:endParaRPr>
                    </a:p>
                  </a:txBody>
                  <a:tcPr anchor="ctr"/>
                </a:tc>
                <a:extLst>
                  <a:ext uri="{0D108BD9-81ED-4DB2-BD59-A6C34878D82A}">
                    <a16:rowId xmlns:a16="http://schemas.microsoft.com/office/drawing/2014/main" val="2610938198"/>
                  </a:ext>
                </a:extLst>
              </a:tr>
              <a:tr h="590217">
                <a:tc>
                  <a:txBody>
                    <a:bodyPr/>
                    <a:lstStyle/>
                    <a:p>
                      <a:pPr algn="ctr"/>
                      <a:endParaRPr lang="es-GB" sz="2000">
                        <a:solidFill>
                          <a:srgbClr val="203864"/>
                        </a:solidFill>
                      </a:endParaRPr>
                    </a:p>
                  </a:txBody>
                  <a:tcPr anchor="ctr"/>
                </a:tc>
                <a:tc>
                  <a:txBody>
                    <a:bodyPr/>
                    <a:lstStyle/>
                    <a:p>
                      <a:pPr algn="ctr"/>
                      <a:endParaRPr lang="es-GB" sz="2000" dirty="0">
                        <a:solidFill>
                          <a:srgbClr val="203864"/>
                        </a:solidFill>
                      </a:endParaRPr>
                    </a:p>
                  </a:txBody>
                  <a:tcPr anchor="ctr"/>
                </a:tc>
                <a:tc>
                  <a:txBody>
                    <a:bodyPr/>
                    <a:lstStyle/>
                    <a:p>
                      <a:pPr algn="ctr"/>
                      <a:endParaRPr lang="es-GB" sz="2000">
                        <a:solidFill>
                          <a:srgbClr val="203864"/>
                        </a:solidFill>
                      </a:endParaRPr>
                    </a:p>
                  </a:txBody>
                  <a:tcPr anchor="ctr"/>
                </a:tc>
                <a:tc>
                  <a:txBody>
                    <a:bodyPr/>
                    <a:lstStyle/>
                    <a:p>
                      <a:pPr algn="ctr"/>
                      <a:endParaRPr lang="es-GB" sz="2000">
                        <a:solidFill>
                          <a:srgbClr val="203864"/>
                        </a:solidFill>
                      </a:endParaRPr>
                    </a:p>
                  </a:txBody>
                  <a:tcPr anchor="ctr"/>
                </a:tc>
                <a:extLst>
                  <a:ext uri="{0D108BD9-81ED-4DB2-BD59-A6C34878D82A}">
                    <a16:rowId xmlns:a16="http://schemas.microsoft.com/office/drawing/2014/main" val="1517630253"/>
                  </a:ext>
                </a:extLst>
              </a:tr>
              <a:tr h="590217">
                <a:tc>
                  <a:txBody>
                    <a:bodyPr/>
                    <a:lstStyle/>
                    <a:p>
                      <a:pPr algn="ctr"/>
                      <a:endParaRPr lang="es-GB" sz="2000">
                        <a:solidFill>
                          <a:srgbClr val="203864"/>
                        </a:solidFill>
                      </a:endParaRPr>
                    </a:p>
                  </a:txBody>
                  <a:tcPr anchor="ctr"/>
                </a:tc>
                <a:tc>
                  <a:txBody>
                    <a:bodyPr/>
                    <a:lstStyle/>
                    <a:p>
                      <a:pPr algn="ctr"/>
                      <a:endParaRPr lang="es-GB" sz="2000">
                        <a:solidFill>
                          <a:srgbClr val="203864"/>
                        </a:solidFill>
                      </a:endParaRPr>
                    </a:p>
                  </a:txBody>
                  <a:tcPr anchor="ctr"/>
                </a:tc>
                <a:tc>
                  <a:txBody>
                    <a:bodyPr/>
                    <a:lstStyle/>
                    <a:p>
                      <a:pPr algn="ctr"/>
                      <a:endParaRPr lang="es-GB" sz="2000" dirty="0">
                        <a:solidFill>
                          <a:srgbClr val="203864"/>
                        </a:solidFill>
                      </a:endParaRPr>
                    </a:p>
                  </a:txBody>
                  <a:tcPr anchor="ctr"/>
                </a:tc>
                <a:tc>
                  <a:txBody>
                    <a:bodyPr/>
                    <a:lstStyle/>
                    <a:p>
                      <a:pPr algn="ctr"/>
                      <a:endParaRPr lang="es-GB" sz="2000" dirty="0">
                        <a:solidFill>
                          <a:srgbClr val="203864"/>
                        </a:solidFill>
                      </a:endParaRPr>
                    </a:p>
                  </a:txBody>
                  <a:tcPr anchor="ctr"/>
                </a:tc>
                <a:extLst>
                  <a:ext uri="{0D108BD9-81ED-4DB2-BD59-A6C34878D82A}">
                    <a16:rowId xmlns:a16="http://schemas.microsoft.com/office/drawing/2014/main" val="1851014244"/>
                  </a:ext>
                </a:extLst>
              </a:tr>
            </a:tbl>
          </a:graphicData>
        </a:graphic>
      </p:graphicFrame>
      <p:sp>
        <p:nvSpPr>
          <p:cNvPr id="34" name="Action Button: Custom 20">
            <a:hlinkClick r:id="" action="ppaction://noaction" highlightClick="1">
              <a:snd r:embed="rId4" name="Olvidó enviar los billetes.wav"/>
            </a:hlinkClick>
            <a:extLst>
              <a:ext uri="{FF2B5EF4-FFF2-40B4-BE49-F238E27FC236}">
                <a16:creationId xmlns:a16="http://schemas.microsoft.com/office/drawing/2014/main" id="{BF324922-429A-DB4D-B503-59B244A5F48E}"/>
              </a:ext>
            </a:extLst>
          </p:cNvPr>
          <p:cNvSpPr/>
          <p:nvPr/>
        </p:nvSpPr>
        <p:spPr>
          <a:xfrm>
            <a:off x="585526" y="2772413"/>
            <a:ext cx="409064" cy="414959"/>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41" name="Action Button: Custom 20">
            <a:hlinkClick r:id="" action="ppaction://noaction" highlightClick="1">
              <a:snd r:embed="rId5" name="Aprovechas las vacaciones para viajar.wav"/>
            </a:hlinkClick>
            <a:extLst>
              <a:ext uri="{FF2B5EF4-FFF2-40B4-BE49-F238E27FC236}">
                <a16:creationId xmlns:a16="http://schemas.microsoft.com/office/drawing/2014/main" id="{7737E206-16C3-C74B-8F43-3C9691FCC45A}"/>
              </a:ext>
            </a:extLst>
          </p:cNvPr>
          <p:cNvSpPr/>
          <p:nvPr/>
        </p:nvSpPr>
        <p:spPr>
          <a:xfrm>
            <a:off x="585526" y="3363751"/>
            <a:ext cx="409064" cy="414959"/>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48" name="Action Button: Custom 20">
            <a:hlinkClick r:id="" action="ppaction://noaction" highlightClick="1">
              <a:snd r:embed="rId6" name="Vende veinte bebidas.wav"/>
            </a:hlinkClick>
            <a:extLst>
              <a:ext uri="{FF2B5EF4-FFF2-40B4-BE49-F238E27FC236}">
                <a16:creationId xmlns:a16="http://schemas.microsoft.com/office/drawing/2014/main" id="{163327ED-5390-A64B-9353-67A9C31D9E30}"/>
              </a:ext>
            </a:extLst>
          </p:cNvPr>
          <p:cNvSpPr/>
          <p:nvPr/>
        </p:nvSpPr>
        <p:spPr>
          <a:xfrm>
            <a:off x="585526" y="3955089"/>
            <a:ext cx="409064" cy="414959"/>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49" name="Action Button: Custom 20">
            <a:hlinkClick r:id="" action="ppaction://noaction" highlightClick="1">
              <a:snd r:embed="rId7" name="Debo saber la verdad.wav"/>
            </a:hlinkClick>
            <a:extLst>
              <a:ext uri="{FF2B5EF4-FFF2-40B4-BE49-F238E27FC236}">
                <a16:creationId xmlns:a16="http://schemas.microsoft.com/office/drawing/2014/main" id="{EA189B76-34E0-EF4A-8004-0BCA0228F2BD}"/>
              </a:ext>
            </a:extLst>
          </p:cNvPr>
          <p:cNvSpPr/>
          <p:nvPr/>
        </p:nvSpPr>
        <p:spPr>
          <a:xfrm>
            <a:off x="585526" y="4546427"/>
            <a:ext cx="409064" cy="414959"/>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50" name="Action Button: Custom 20">
            <a:hlinkClick r:id="" action="ppaction://noaction" highlightClick="1">
              <a:snd r:embed="rId8" name="Va a ver a su novia en el viaje.wav"/>
            </a:hlinkClick>
            <a:extLst>
              <a:ext uri="{FF2B5EF4-FFF2-40B4-BE49-F238E27FC236}">
                <a16:creationId xmlns:a16="http://schemas.microsoft.com/office/drawing/2014/main" id="{6084BBD8-56D7-F64A-90A6-DA68568E7F6A}"/>
              </a:ext>
            </a:extLst>
          </p:cNvPr>
          <p:cNvSpPr/>
          <p:nvPr/>
        </p:nvSpPr>
        <p:spPr>
          <a:xfrm>
            <a:off x="585526" y="5137765"/>
            <a:ext cx="409064" cy="414959"/>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51" name="Action Button: Custom 20">
            <a:hlinkClick r:id="" action="ppaction://noaction" highlightClick="1">
              <a:snd r:embed="rId9" name="La lluvia en verano da rabia.wav"/>
            </a:hlinkClick>
            <a:extLst>
              <a:ext uri="{FF2B5EF4-FFF2-40B4-BE49-F238E27FC236}">
                <a16:creationId xmlns:a16="http://schemas.microsoft.com/office/drawing/2014/main" id="{918AE885-7F91-574D-B2EA-6022B607AF32}"/>
              </a:ext>
            </a:extLst>
          </p:cNvPr>
          <p:cNvSpPr/>
          <p:nvPr/>
        </p:nvSpPr>
        <p:spPr>
          <a:xfrm>
            <a:off x="585526" y="5729101"/>
            <a:ext cx="409064" cy="414959"/>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7" name="CuadroTexto 6">
            <a:extLst>
              <a:ext uri="{FF2B5EF4-FFF2-40B4-BE49-F238E27FC236}">
                <a16:creationId xmlns:a16="http://schemas.microsoft.com/office/drawing/2014/main" id="{14CF1C99-A712-B849-9E1F-1560B7C74882}"/>
              </a:ext>
            </a:extLst>
          </p:cNvPr>
          <p:cNvSpPr txBox="1"/>
          <p:nvPr/>
        </p:nvSpPr>
        <p:spPr>
          <a:xfrm>
            <a:off x="1162065" y="2775808"/>
            <a:ext cx="1032655"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billetes</a:t>
            </a:r>
          </a:p>
        </p:txBody>
      </p:sp>
      <p:sp>
        <p:nvSpPr>
          <p:cNvPr id="52" name="CuadroTexto 51">
            <a:extLst>
              <a:ext uri="{FF2B5EF4-FFF2-40B4-BE49-F238E27FC236}">
                <a16:creationId xmlns:a16="http://schemas.microsoft.com/office/drawing/2014/main" id="{0048FF87-E794-C944-B1A1-3753BAE28AEF}"/>
              </a:ext>
            </a:extLst>
          </p:cNvPr>
          <p:cNvSpPr txBox="1"/>
          <p:nvPr/>
        </p:nvSpPr>
        <p:spPr>
          <a:xfrm>
            <a:off x="5401975" y="2764793"/>
            <a:ext cx="954107"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enviar</a:t>
            </a:r>
          </a:p>
        </p:txBody>
      </p:sp>
      <p:sp>
        <p:nvSpPr>
          <p:cNvPr id="53" name="CuadroTexto 52">
            <a:extLst>
              <a:ext uri="{FF2B5EF4-FFF2-40B4-BE49-F238E27FC236}">
                <a16:creationId xmlns:a16="http://schemas.microsoft.com/office/drawing/2014/main" id="{11708542-D1A2-CD4D-9587-97DD265D07FA}"/>
              </a:ext>
            </a:extLst>
          </p:cNvPr>
          <p:cNvSpPr txBox="1"/>
          <p:nvPr/>
        </p:nvSpPr>
        <p:spPr>
          <a:xfrm>
            <a:off x="4325498" y="2764793"/>
            <a:ext cx="942887"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olvidó</a:t>
            </a:r>
          </a:p>
        </p:txBody>
      </p:sp>
      <p:sp>
        <p:nvSpPr>
          <p:cNvPr id="54" name="CuadroTexto 53">
            <a:extLst>
              <a:ext uri="{FF2B5EF4-FFF2-40B4-BE49-F238E27FC236}">
                <a16:creationId xmlns:a16="http://schemas.microsoft.com/office/drawing/2014/main" id="{BE9A66D4-DCE1-BC42-8E04-B0BE4BDEA836}"/>
              </a:ext>
            </a:extLst>
          </p:cNvPr>
          <p:cNvSpPr txBox="1"/>
          <p:nvPr/>
        </p:nvSpPr>
        <p:spPr>
          <a:xfrm>
            <a:off x="4325498" y="3224066"/>
            <a:ext cx="1686680"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aprovechas</a:t>
            </a:r>
          </a:p>
        </p:txBody>
      </p:sp>
      <p:sp>
        <p:nvSpPr>
          <p:cNvPr id="55" name="CuadroTexto 54">
            <a:extLst>
              <a:ext uri="{FF2B5EF4-FFF2-40B4-BE49-F238E27FC236}">
                <a16:creationId xmlns:a16="http://schemas.microsoft.com/office/drawing/2014/main" id="{51D41329-0A05-6642-8538-D9D7D3C0D4D8}"/>
              </a:ext>
            </a:extLst>
          </p:cNvPr>
          <p:cNvSpPr txBox="1"/>
          <p:nvPr/>
        </p:nvSpPr>
        <p:spPr>
          <a:xfrm>
            <a:off x="6019883" y="3211547"/>
            <a:ext cx="1653017"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vacaciones</a:t>
            </a:r>
          </a:p>
        </p:txBody>
      </p:sp>
      <p:sp>
        <p:nvSpPr>
          <p:cNvPr id="56" name="CuadroTexto 55">
            <a:extLst>
              <a:ext uri="{FF2B5EF4-FFF2-40B4-BE49-F238E27FC236}">
                <a16:creationId xmlns:a16="http://schemas.microsoft.com/office/drawing/2014/main" id="{6D81B4D9-64EA-834C-8D66-901DE93EDF01}"/>
              </a:ext>
            </a:extLst>
          </p:cNvPr>
          <p:cNvSpPr txBox="1"/>
          <p:nvPr/>
        </p:nvSpPr>
        <p:spPr>
          <a:xfrm>
            <a:off x="4325498" y="3490574"/>
            <a:ext cx="857927"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viajar</a:t>
            </a:r>
          </a:p>
        </p:txBody>
      </p:sp>
      <p:sp>
        <p:nvSpPr>
          <p:cNvPr id="57" name="CuadroTexto 56">
            <a:extLst>
              <a:ext uri="{FF2B5EF4-FFF2-40B4-BE49-F238E27FC236}">
                <a16:creationId xmlns:a16="http://schemas.microsoft.com/office/drawing/2014/main" id="{F8FB0F65-0058-644A-B7DA-A69A67090E2A}"/>
              </a:ext>
            </a:extLst>
          </p:cNvPr>
          <p:cNvSpPr txBox="1"/>
          <p:nvPr/>
        </p:nvSpPr>
        <p:spPr>
          <a:xfrm>
            <a:off x="4356379" y="3984135"/>
            <a:ext cx="994183"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vende</a:t>
            </a:r>
          </a:p>
        </p:txBody>
      </p:sp>
      <p:sp>
        <p:nvSpPr>
          <p:cNvPr id="58" name="CuadroTexto 57">
            <a:extLst>
              <a:ext uri="{FF2B5EF4-FFF2-40B4-BE49-F238E27FC236}">
                <a16:creationId xmlns:a16="http://schemas.microsoft.com/office/drawing/2014/main" id="{63CA8FA0-BB0B-4046-9FDB-085F54C4165D}"/>
              </a:ext>
            </a:extLst>
          </p:cNvPr>
          <p:cNvSpPr txBox="1"/>
          <p:nvPr/>
        </p:nvSpPr>
        <p:spPr>
          <a:xfrm>
            <a:off x="5477176" y="3973046"/>
            <a:ext cx="955711"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veinte</a:t>
            </a:r>
          </a:p>
        </p:txBody>
      </p:sp>
      <p:sp>
        <p:nvSpPr>
          <p:cNvPr id="59" name="CuadroTexto 58">
            <a:extLst>
              <a:ext uri="{FF2B5EF4-FFF2-40B4-BE49-F238E27FC236}">
                <a16:creationId xmlns:a16="http://schemas.microsoft.com/office/drawing/2014/main" id="{50626FA9-F388-C54A-AF58-BC4CB73933F3}"/>
              </a:ext>
            </a:extLst>
          </p:cNvPr>
          <p:cNvSpPr txBox="1"/>
          <p:nvPr/>
        </p:nvSpPr>
        <p:spPr>
          <a:xfrm>
            <a:off x="1128180" y="3965908"/>
            <a:ext cx="1202573"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bebidas</a:t>
            </a:r>
          </a:p>
        </p:txBody>
      </p:sp>
      <p:sp>
        <p:nvSpPr>
          <p:cNvPr id="60" name="CuadroTexto 59">
            <a:extLst>
              <a:ext uri="{FF2B5EF4-FFF2-40B4-BE49-F238E27FC236}">
                <a16:creationId xmlns:a16="http://schemas.microsoft.com/office/drawing/2014/main" id="{C426105E-6EBA-C34D-9479-92EB6333E098}"/>
              </a:ext>
            </a:extLst>
          </p:cNvPr>
          <p:cNvSpPr txBox="1"/>
          <p:nvPr/>
        </p:nvSpPr>
        <p:spPr>
          <a:xfrm>
            <a:off x="1162065" y="4549634"/>
            <a:ext cx="870751"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debo</a:t>
            </a:r>
          </a:p>
        </p:txBody>
      </p:sp>
      <p:sp>
        <p:nvSpPr>
          <p:cNvPr id="61" name="CuadroTexto 60">
            <a:extLst>
              <a:ext uri="{FF2B5EF4-FFF2-40B4-BE49-F238E27FC236}">
                <a16:creationId xmlns:a16="http://schemas.microsoft.com/office/drawing/2014/main" id="{90ACC269-EE30-0C47-A221-13908D0A3552}"/>
              </a:ext>
            </a:extLst>
          </p:cNvPr>
          <p:cNvSpPr txBox="1"/>
          <p:nvPr/>
        </p:nvSpPr>
        <p:spPr>
          <a:xfrm>
            <a:off x="2245684" y="4547748"/>
            <a:ext cx="877163"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saber</a:t>
            </a:r>
          </a:p>
        </p:txBody>
      </p:sp>
      <p:sp>
        <p:nvSpPr>
          <p:cNvPr id="62" name="CuadroTexto 61">
            <a:extLst>
              <a:ext uri="{FF2B5EF4-FFF2-40B4-BE49-F238E27FC236}">
                <a16:creationId xmlns:a16="http://schemas.microsoft.com/office/drawing/2014/main" id="{3C006035-7054-5640-A452-E6B8627F33D0}"/>
              </a:ext>
            </a:extLst>
          </p:cNvPr>
          <p:cNvSpPr txBox="1"/>
          <p:nvPr/>
        </p:nvSpPr>
        <p:spPr>
          <a:xfrm>
            <a:off x="4356379" y="4546427"/>
            <a:ext cx="1098378"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verdad</a:t>
            </a:r>
          </a:p>
        </p:txBody>
      </p:sp>
      <p:sp>
        <p:nvSpPr>
          <p:cNvPr id="64" name="CuadroTexto 63">
            <a:extLst>
              <a:ext uri="{FF2B5EF4-FFF2-40B4-BE49-F238E27FC236}">
                <a16:creationId xmlns:a16="http://schemas.microsoft.com/office/drawing/2014/main" id="{9CB41E26-EEF3-CE4F-8279-B540096A39D1}"/>
              </a:ext>
            </a:extLst>
          </p:cNvPr>
          <p:cNvSpPr txBox="1"/>
          <p:nvPr/>
        </p:nvSpPr>
        <p:spPr>
          <a:xfrm>
            <a:off x="4356379" y="5147174"/>
            <a:ext cx="502061"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va</a:t>
            </a:r>
          </a:p>
        </p:txBody>
      </p:sp>
      <p:sp>
        <p:nvSpPr>
          <p:cNvPr id="65" name="CuadroTexto 64">
            <a:extLst>
              <a:ext uri="{FF2B5EF4-FFF2-40B4-BE49-F238E27FC236}">
                <a16:creationId xmlns:a16="http://schemas.microsoft.com/office/drawing/2014/main" id="{1C90311C-184B-744E-91D1-868F0635DC24}"/>
              </a:ext>
            </a:extLst>
          </p:cNvPr>
          <p:cNvSpPr txBox="1"/>
          <p:nvPr/>
        </p:nvSpPr>
        <p:spPr>
          <a:xfrm>
            <a:off x="5142567" y="5147174"/>
            <a:ext cx="570990"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ver</a:t>
            </a:r>
          </a:p>
        </p:txBody>
      </p:sp>
      <p:sp>
        <p:nvSpPr>
          <p:cNvPr id="74" name="CuadroTexto 73">
            <a:extLst>
              <a:ext uri="{FF2B5EF4-FFF2-40B4-BE49-F238E27FC236}">
                <a16:creationId xmlns:a16="http://schemas.microsoft.com/office/drawing/2014/main" id="{1E70A14B-84C6-8F47-823A-6DC67C20CD3A}"/>
              </a:ext>
            </a:extLst>
          </p:cNvPr>
          <p:cNvSpPr txBox="1"/>
          <p:nvPr/>
        </p:nvSpPr>
        <p:spPr>
          <a:xfrm>
            <a:off x="5840590" y="5147174"/>
            <a:ext cx="878767"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novia</a:t>
            </a:r>
          </a:p>
        </p:txBody>
      </p:sp>
      <p:sp>
        <p:nvSpPr>
          <p:cNvPr id="78" name="CuadroTexto 77">
            <a:extLst>
              <a:ext uri="{FF2B5EF4-FFF2-40B4-BE49-F238E27FC236}">
                <a16:creationId xmlns:a16="http://schemas.microsoft.com/office/drawing/2014/main" id="{CCA5F2E4-8AC2-D544-A26E-3D4308DC2C1F}"/>
              </a:ext>
            </a:extLst>
          </p:cNvPr>
          <p:cNvSpPr txBox="1"/>
          <p:nvPr/>
        </p:nvSpPr>
        <p:spPr>
          <a:xfrm>
            <a:off x="6846391" y="5147174"/>
            <a:ext cx="772969"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viaje</a:t>
            </a:r>
          </a:p>
        </p:txBody>
      </p:sp>
      <p:sp>
        <p:nvSpPr>
          <p:cNvPr id="79" name="CuadroTexto 78">
            <a:extLst>
              <a:ext uri="{FF2B5EF4-FFF2-40B4-BE49-F238E27FC236}">
                <a16:creationId xmlns:a16="http://schemas.microsoft.com/office/drawing/2014/main" id="{46F157A9-6E81-D34D-9B8F-43A7154D341F}"/>
              </a:ext>
            </a:extLst>
          </p:cNvPr>
          <p:cNvSpPr txBox="1"/>
          <p:nvPr/>
        </p:nvSpPr>
        <p:spPr>
          <a:xfrm>
            <a:off x="4325498" y="5735981"/>
            <a:ext cx="811441"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lluvia</a:t>
            </a:r>
          </a:p>
        </p:txBody>
      </p:sp>
      <p:sp>
        <p:nvSpPr>
          <p:cNvPr id="80" name="CuadroTexto 79">
            <a:extLst>
              <a:ext uri="{FF2B5EF4-FFF2-40B4-BE49-F238E27FC236}">
                <a16:creationId xmlns:a16="http://schemas.microsoft.com/office/drawing/2014/main" id="{DCA138BB-75A1-6747-9997-AD9CC088E91E}"/>
              </a:ext>
            </a:extLst>
          </p:cNvPr>
          <p:cNvSpPr txBox="1"/>
          <p:nvPr/>
        </p:nvSpPr>
        <p:spPr>
          <a:xfrm>
            <a:off x="5136939" y="5735981"/>
            <a:ext cx="1071127"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verano</a:t>
            </a:r>
          </a:p>
        </p:txBody>
      </p:sp>
      <p:sp>
        <p:nvSpPr>
          <p:cNvPr id="81" name="CuadroTexto 80">
            <a:extLst>
              <a:ext uri="{FF2B5EF4-FFF2-40B4-BE49-F238E27FC236}">
                <a16:creationId xmlns:a16="http://schemas.microsoft.com/office/drawing/2014/main" id="{E0690E84-CB47-BF48-BE4A-2D4E28C66A49}"/>
              </a:ext>
            </a:extLst>
          </p:cNvPr>
          <p:cNvSpPr txBox="1"/>
          <p:nvPr/>
        </p:nvSpPr>
        <p:spPr>
          <a:xfrm>
            <a:off x="1162065" y="5752317"/>
            <a:ext cx="837089"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rabia</a:t>
            </a:r>
          </a:p>
        </p:txBody>
      </p:sp>
      <p:sp>
        <p:nvSpPr>
          <p:cNvPr id="82" name="CuadroTexto 81">
            <a:extLst>
              <a:ext uri="{FF2B5EF4-FFF2-40B4-BE49-F238E27FC236}">
                <a16:creationId xmlns:a16="http://schemas.microsoft.com/office/drawing/2014/main" id="{B65B086E-D274-224B-B87F-56D783D770F9}"/>
              </a:ext>
            </a:extLst>
          </p:cNvPr>
          <p:cNvSpPr txBox="1"/>
          <p:nvPr/>
        </p:nvSpPr>
        <p:spPr>
          <a:xfrm>
            <a:off x="7583014" y="2783232"/>
            <a:ext cx="3975768"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S/he forgot to send the tickets.</a:t>
            </a:r>
          </a:p>
        </p:txBody>
      </p:sp>
      <p:sp>
        <p:nvSpPr>
          <p:cNvPr id="83" name="CuadroTexto 82">
            <a:extLst>
              <a:ext uri="{FF2B5EF4-FFF2-40B4-BE49-F238E27FC236}">
                <a16:creationId xmlns:a16="http://schemas.microsoft.com/office/drawing/2014/main" id="{99179B1F-83BF-2446-AFE5-822E91705D6A}"/>
              </a:ext>
            </a:extLst>
          </p:cNvPr>
          <p:cNvSpPr txBox="1"/>
          <p:nvPr/>
        </p:nvSpPr>
        <p:spPr>
          <a:xfrm>
            <a:off x="7583014" y="3224496"/>
            <a:ext cx="419417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You make the most of the holidays to travel.</a:t>
            </a:r>
          </a:p>
        </p:txBody>
      </p:sp>
      <p:sp>
        <p:nvSpPr>
          <p:cNvPr id="84" name="CuadroTexto 83">
            <a:extLst>
              <a:ext uri="{FF2B5EF4-FFF2-40B4-BE49-F238E27FC236}">
                <a16:creationId xmlns:a16="http://schemas.microsoft.com/office/drawing/2014/main" id="{00277DEB-D3E8-0D4A-89DF-1655F5F76012}"/>
              </a:ext>
            </a:extLst>
          </p:cNvPr>
          <p:cNvSpPr txBox="1"/>
          <p:nvPr/>
        </p:nvSpPr>
        <p:spPr>
          <a:xfrm>
            <a:off x="7583014" y="3958484"/>
            <a:ext cx="3036409"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S/he sells twenty drinks.</a:t>
            </a:r>
          </a:p>
        </p:txBody>
      </p:sp>
      <p:sp>
        <p:nvSpPr>
          <p:cNvPr id="85" name="CuadroTexto 84">
            <a:extLst>
              <a:ext uri="{FF2B5EF4-FFF2-40B4-BE49-F238E27FC236}">
                <a16:creationId xmlns:a16="http://schemas.microsoft.com/office/drawing/2014/main" id="{27FA610B-CD66-A04A-8E87-56B14FF786A1}"/>
              </a:ext>
            </a:extLst>
          </p:cNvPr>
          <p:cNvSpPr txBox="1"/>
          <p:nvPr/>
        </p:nvSpPr>
        <p:spPr>
          <a:xfrm>
            <a:off x="7583014" y="4564671"/>
            <a:ext cx="2816797"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 must know the truth.</a:t>
            </a:r>
          </a:p>
        </p:txBody>
      </p:sp>
      <p:sp>
        <p:nvSpPr>
          <p:cNvPr id="86" name="CuadroTexto 85">
            <a:extLst>
              <a:ext uri="{FF2B5EF4-FFF2-40B4-BE49-F238E27FC236}">
                <a16:creationId xmlns:a16="http://schemas.microsoft.com/office/drawing/2014/main" id="{FE8DF10F-9E6B-9646-8936-E7DCD0B450AF}"/>
              </a:ext>
            </a:extLst>
          </p:cNvPr>
          <p:cNvSpPr txBox="1"/>
          <p:nvPr/>
        </p:nvSpPr>
        <p:spPr>
          <a:xfrm>
            <a:off x="7583014" y="4994696"/>
            <a:ext cx="419417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S/he is </a:t>
            </a:r>
            <a:r>
              <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going to see his/her girlfriend </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on</a:t>
            </a:r>
            <a:r>
              <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the trip.</a:t>
            </a:r>
          </a:p>
        </p:txBody>
      </p:sp>
      <p:sp>
        <p:nvSpPr>
          <p:cNvPr id="87" name="CuadroTexto 86">
            <a:extLst>
              <a:ext uri="{FF2B5EF4-FFF2-40B4-BE49-F238E27FC236}">
                <a16:creationId xmlns:a16="http://schemas.microsoft.com/office/drawing/2014/main" id="{8C9DEA20-CF3E-D14C-ABE4-FB542BFFC71F}"/>
              </a:ext>
            </a:extLst>
          </p:cNvPr>
          <p:cNvSpPr txBox="1"/>
          <p:nvPr/>
        </p:nvSpPr>
        <p:spPr>
          <a:xfrm>
            <a:off x="7583014" y="5742841"/>
            <a:ext cx="419417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The rain in summer is infuriating.</a:t>
            </a:r>
          </a:p>
        </p:txBody>
      </p:sp>
      <p:sp>
        <p:nvSpPr>
          <p:cNvPr id="8" name="Rounded Rectangular Callout 7"/>
          <p:cNvSpPr/>
          <p:nvPr/>
        </p:nvSpPr>
        <p:spPr>
          <a:xfrm>
            <a:off x="8718658" y="2066216"/>
            <a:ext cx="3138151" cy="967613"/>
          </a:xfrm>
          <a:prstGeom prst="wedgeRoundRectCallout">
            <a:avLst>
              <a:gd name="adj1" fmla="val -44317"/>
              <a:gd name="adj2" fmla="val 75194"/>
              <a:gd name="adj3" fmla="val 16667"/>
            </a:avLst>
          </a:prstGeom>
          <a:solidFill>
            <a:schemeClr val="accent4">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203864"/>
                </a:solidFill>
                <a:effectLst/>
                <a:uLnTx/>
                <a:uFillTx/>
                <a:latin typeface="Century Gothic" panose="020F0302020204030204"/>
                <a:ea typeface="+mn-ea"/>
                <a:cs typeface="+mn-cs"/>
              </a:rPr>
              <a:t>In English, we might also say here ‘You take advantage of…’.</a:t>
            </a:r>
          </a:p>
        </p:txBody>
      </p:sp>
    </p:spTree>
    <p:extLst>
      <p:ext uri="{BB962C8B-B14F-4D97-AF65-F5344CB8AC3E}">
        <p14:creationId xmlns:p14="http://schemas.microsoft.com/office/powerpoint/2010/main" val="866857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8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1" nodeType="clickEffect">
                                  <p:stCondLst>
                                    <p:cond delay="0"/>
                                  </p:stCondLst>
                                  <p:childTnLst>
                                    <p:set>
                                      <p:cBhvr>
                                        <p:cTn id="42" dur="1" fill="hold">
                                          <p:stCondLst>
                                            <p:cond delay="0"/>
                                          </p:stCondLst>
                                        </p:cTn>
                                        <p:tgtEl>
                                          <p:spTgt spid="8"/>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5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5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58"/>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84"/>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60"/>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61"/>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62"/>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85"/>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64"/>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65"/>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74"/>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78"/>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86"/>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81"/>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79"/>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80"/>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grpId="0" nodeType="clickEffect">
                                  <p:stCondLst>
                                    <p:cond delay="0"/>
                                  </p:stCondLst>
                                  <p:childTnLst>
                                    <p:set>
                                      <p:cBhvr>
                                        <p:cTn id="110" dur="1" fill="hold">
                                          <p:stCondLst>
                                            <p:cond delay="0"/>
                                          </p:stCondLst>
                                        </p:cTn>
                                        <p:tgtEl>
                                          <p:spTgt spid="8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52" grpId="0"/>
      <p:bldP spid="53" grpId="0"/>
      <p:bldP spid="54" grpId="0"/>
      <p:bldP spid="55" grpId="0"/>
      <p:bldP spid="56" grpId="0"/>
      <p:bldP spid="57" grpId="0"/>
      <p:bldP spid="58" grpId="0"/>
      <p:bldP spid="59" grpId="0"/>
      <p:bldP spid="60" grpId="0"/>
      <p:bldP spid="61" grpId="0"/>
      <p:bldP spid="62" grpId="0"/>
      <p:bldP spid="64" grpId="0"/>
      <p:bldP spid="65" grpId="0"/>
      <p:bldP spid="74" grpId="0"/>
      <p:bldP spid="78" grpId="0"/>
      <p:bldP spid="79" grpId="0"/>
      <p:bldP spid="80" grpId="0"/>
      <p:bldP spid="81" grpId="0"/>
      <p:bldP spid="82" grpId="0"/>
      <p:bldP spid="83" grpId="0"/>
      <p:bldP spid="84" grpId="0"/>
      <p:bldP spid="85" grpId="0"/>
      <p:bldP spid="86" grpId="0"/>
      <p:bldP spid="87" grpId="0"/>
      <p:bldP spid="8" grpId="0" animBg="1"/>
      <p:bldP spid="8"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858" y="602018"/>
            <a:ext cx="10515600" cy="1325563"/>
          </a:xfrm>
        </p:spPr>
        <p:txBody>
          <a:bodyPr>
            <a:normAutofit fontScale="90000"/>
          </a:bodyPr>
          <a:lstStyle/>
          <a:p>
            <a:r>
              <a:rPr lang="en-GB" sz="26700" b="1" dirty="0">
                <a:solidFill>
                  <a:srgbClr val="115076"/>
                </a:solidFill>
                <a:latin typeface="Century Gothic" panose="020B0502020202020204" pitchFamily="34" charset="0"/>
                <a:cs typeface="Calibri" panose="020F0502020204030204" pitchFamily="34" charset="0"/>
              </a:rPr>
              <a:t>v</a:t>
            </a:r>
            <a:br>
              <a:rPr lang="en-GB" sz="9600" b="1" dirty="0">
                <a:solidFill>
                  <a:srgbClr val="115076"/>
                </a:solidFill>
                <a:latin typeface="Century Gothic" panose="020B0502020202020204" pitchFamily="34" charset="0"/>
                <a:cs typeface="Calibri" panose="020F0502020204030204" pitchFamily="34" charset="0"/>
              </a:rPr>
            </a:br>
            <a:endParaRPr lang="en-GB" dirty="0"/>
          </a:p>
        </p:txBody>
      </p:sp>
      <p:sp>
        <p:nvSpPr>
          <p:cNvPr id="11" name="Rectangle 10"/>
          <p:cNvSpPr/>
          <p:nvPr/>
        </p:nvSpPr>
        <p:spPr>
          <a:xfrm>
            <a:off x="4845497" y="1927581"/>
            <a:ext cx="2501006" cy="193899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a:ln>
                  <a:noFill/>
                </a:ln>
                <a:solidFill>
                  <a:srgbClr val="E56700"/>
                </a:solidFill>
                <a:effectLst/>
                <a:uLnTx/>
                <a:uFillTx/>
                <a:latin typeface="Century Gothic" panose="020B0502020202020204" pitchFamily="34" charset="0"/>
                <a:ea typeface="+mn-ea"/>
                <a:cs typeface="Calibri" panose="020F0502020204030204" pitchFamily="34" charset="0"/>
              </a:rPr>
              <a:t>v</a:t>
            </a:r>
            <a:r>
              <a:rPr kumimoji="0" lang="en-GB" sz="1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er</a:t>
            </a:r>
            <a:endParaRPr kumimoji="0" lang="en-GB" sz="12000" b="0" i="0" u="none" strike="noStrike" kern="1200" cap="none" spc="0" normalizeH="0" baseline="0" noProof="0" dirty="0">
              <a:ln>
                <a:noFill/>
              </a:ln>
              <a:solidFill>
                <a:srgbClr val="115076"/>
              </a:solidFill>
              <a:effectLst/>
              <a:uLnTx/>
              <a:uFillTx/>
              <a:latin typeface="Tw Cen MT"/>
              <a:ea typeface="+mn-ea"/>
              <a:cs typeface="+mn-cs"/>
            </a:endParaRPr>
          </a:p>
        </p:txBody>
      </p:sp>
    </p:spTree>
    <p:extLst>
      <p:ext uri="{BB962C8B-B14F-4D97-AF65-F5344CB8AC3E}">
        <p14:creationId xmlns:p14="http://schemas.microsoft.com/office/powerpoint/2010/main" val="616399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v_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subTnLst>
                                    <p:audio>
                                      <p:cMediaNode>
                                        <p:cTn display="0" masterRel="sameClick">
                                          <p:stCondLst>
                                            <p:cond evt="begin" delay="0">
                                              <p:tn val="10"/>
                                            </p:cond>
                                          </p:stCondLst>
                                          <p:endCondLst>
                                            <p:cond evt="onStopAudio" delay="0">
                                              <p:tgtEl>
                                                <p:sldTgt/>
                                              </p:tgtEl>
                                            </p:cond>
                                          </p:endCondLst>
                                        </p:cTn>
                                        <p:tgtEl>
                                          <p:sndTgt r:embed="rId4" name="v_v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11">
            <a:extLst>
              <a:ext uri="{FF2B5EF4-FFF2-40B4-BE49-F238E27FC236}">
                <a16:creationId xmlns:a16="http://schemas.microsoft.com/office/drawing/2014/main" id="{A316DD52-7894-4A75-969C-CA0645DA2978}"/>
              </a:ext>
            </a:extLst>
          </p:cNvPr>
          <p:cNvSpPr/>
          <p:nvPr/>
        </p:nvSpPr>
        <p:spPr>
          <a:xfrm>
            <a:off x="9816353" y="234378"/>
            <a:ext cx="2111791"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 name="Título 3">
            <a:extLst>
              <a:ext uri="{FF2B5EF4-FFF2-40B4-BE49-F238E27FC236}">
                <a16:creationId xmlns:a16="http://schemas.microsoft.com/office/drawing/2014/main" id="{A18B4E03-BC54-734E-A8A2-57993EF7C82F}"/>
              </a:ext>
            </a:extLst>
          </p:cNvPr>
          <p:cNvSpPr>
            <a:spLocks noGrp="1"/>
          </p:cNvSpPr>
          <p:nvPr>
            <p:ph type="title"/>
          </p:nvPr>
        </p:nvSpPr>
        <p:spPr>
          <a:xfrm>
            <a:off x="9816353" y="234377"/>
            <a:ext cx="2207758" cy="400919"/>
          </a:xfrm>
        </p:spPr>
        <p:txBody>
          <a:bodyPr>
            <a:normAutofit fontScale="90000"/>
          </a:bodyPr>
          <a:lstStyle/>
          <a:p>
            <a:r>
              <a:rPr lang="es-GB" sz="2000" b="1" dirty="0">
                <a:solidFill>
                  <a:schemeClr val="bg1"/>
                </a:solidFill>
              </a:rPr>
              <a:t>hablar / escuchar</a:t>
            </a:r>
          </a:p>
        </p:txBody>
      </p:sp>
      <p:pic>
        <p:nvPicPr>
          <p:cNvPr id="15" name="Picture 4" descr="background rectangle">
            <a:extLst>
              <a:ext uri="{FF2B5EF4-FFF2-40B4-BE49-F238E27FC236}">
                <a16:creationId xmlns:a16="http://schemas.microsoft.com/office/drawing/2014/main" id="{AB660621-331C-EA48-804E-725EDF92555E}"/>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16" name="Title 1">
            <a:extLst>
              <a:ext uri="{FF2B5EF4-FFF2-40B4-BE49-F238E27FC236}">
                <a16:creationId xmlns:a16="http://schemas.microsoft.com/office/drawing/2014/main" id="{37402D1F-F612-3E4A-88BD-127A4FEB6FB6}"/>
              </a:ext>
            </a:extLst>
          </p:cNvPr>
          <p:cNvSpPr txBox="1">
            <a:spLocks/>
          </p:cNvSpPr>
          <p:nvPr/>
        </p:nvSpPr>
        <p:spPr>
          <a:xfrm>
            <a:off x="82286" y="0"/>
            <a:ext cx="6484584"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600" b="1"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Fonética</a:t>
            </a: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10" name="CuadroTexto 9">
            <a:extLst>
              <a:ext uri="{FF2B5EF4-FFF2-40B4-BE49-F238E27FC236}">
                <a16:creationId xmlns:a16="http://schemas.microsoft.com/office/drawing/2014/main" id="{B6ED907B-AA73-1741-8434-28AA350C32DC}"/>
              </a:ext>
            </a:extLst>
          </p:cNvPr>
          <p:cNvSpPr txBox="1"/>
          <p:nvPr/>
        </p:nvSpPr>
        <p:spPr>
          <a:xfrm>
            <a:off x="178253" y="1325563"/>
            <a:ext cx="3756156"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Trabajamos en parejas. </a:t>
            </a:r>
          </a:p>
        </p:txBody>
      </p:sp>
      <p:sp>
        <p:nvSpPr>
          <p:cNvPr id="11" name="CuadroTexto 10">
            <a:extLst>
              <a:ext uri="{FF2B5EF4-FFF2-40B4-BE49-F238E27FC236}">
                <a16:creationId xmlns:a16="http://schemas.microsoft.com/office/drawing/2014/main" id="{163885D3-3AA1-B143-92CE-1612E0906BDF}"/>
              </a:ext>
            </a:extLst>
          </p:cNvPr>
          <p:cNvSpPr txBox="1"/>
          <p:nvPr/>
        </p:nvSpPr>
        <p:spPr>
          <a:xfrm>
            <a:off x="178253" y="1822481"/>
            <a:ext cx="638187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El estudiante A lee las palabras en la lista.</a:t>
            </a:r>
            <a:endParaRPr kumimoji="0" lang="es-GB" sz="22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8" name="CuadroTexto 17">
            <a:extLst>
              <a:ext uri="{FF2B5EF4-FFF2-40B4-BE49-F238E27FC236}">
                <a16:creationId xmlns:a16="http://schemas.microsoft.com/office/drawing/2014/main" id="{9F054AF3-8FB6-C74F-BE6D-9C853F3E96C4}"/>
              </a:ext>
            </a:extLst>
          </p:cNvPr>
          <p:cNvSpPr txBox="1"/>
          <p:nvPr/>
        </p:nvSpPr>
        <p:spPr>
          <a:xfrm>
            <a:off x="178253" y="2319399"/>
            <a:ext cx="903164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El estudiante B escribe las palabras en la columna correcta.</a:t>
            </a:r>
          </a:p>
        </p:txBody>
      </p:sp>
      <p:sp>
        <p:nvSpPr>
          <p:cNvPr id="19" name="CuadroTexto 18">
            <a:extLst>
              <a:ext uri="{FF2B5EF4-FFF2-40B4-BE49-F238E27FC236}">
                <a16:creationId xmlns:a16="http://schemas.microsoft.com/office/drawing/2014/main" id="{FAB2FA41-D562-EA4C-BAE6-2144F18574EA}"/>
              </a:ext>
            </a:extLst>
          </p:cNvPr>
          <p:cNvSpPr txBox="1"/>
          <p:nvPr/>
        </p:nvSpPr>
        <p:spPr>
          <a:xfrm>
            <a:off x="178253" y="2877872"/>
            <a:ext cx="145905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Ejemplo:</a:t>
            </a:r>
          </a:p>
        </p:txBody>
      </p:sp>
      <p:graphicFrame>
        <p:nvGraphicFramePr>
          <p:cNvPr id="20" name="Tabla 19">
            <a:extLst>
              <a:ext uri="{FF2B5EF4-FFF2-40B4-BE49-F238E27FC236}">
                <a16:creationId xmlns:a16="http://schemas.microsoft.com/office/drawing/2014/main" id="{CA897C7F-4812-1344-931D-71E883803E30}"/>
              </a:ext>
            </a:extLst>
          </p:cNvPr>
          <p:cNvGraphicFramePr>
            <a:graphicFrameLocks noGrp="1"/>
          </p:cNvGraphicFramePr>
          <p:nvPr/>
        </p:nvGraphicFramePr>
        <p:xfrm>
          <a:off x="178253" y="4901864"/>
          <a:ext cx="5336989" cy="857923"/>
        </p:xfrm>
        <a:graphic>
          <a:graphicData uri="http://schemas.openxmlformats.org/drawingml/2006/table">
            <a:tbl>
              <a:tblPr firstRow="1" bandRow="1">
                <a:tableStyleId>{5DA37D80-6434-44D0-A028-1B22A696006F}</a:tableStyleId>
              </a:tblPr>
              <a:tblGrid>
                <a:gridCol w="740213">
                  <a:extLst>
                    <a:ext uri="{9D8B030D-6E8A-4147-A177-3AD203B41FA5}">
                      <a16:colId xmlns:a16="http://schemas.microsoft.com/office/drawing/2014/main" val="404405918"/>
                    </a:ext>
                  </a:extLst>
                </a:gridCol>
                <a:gridCol w="4596776">
                  <a:extLst>
                    <a:ext uri="{9D8B030D-6E8A-4147-A177-3AD203B41FA5}">
                      <a16:colId xmlns:a16="http://schemas.microsoft.com/office/drawing/2014/main" val="2793336757"/>
                    </a:ext>
                  </a:extLst>
                </a:gridCol>
              </a:tblGrid>
              <a:tr h="857923">
                <a:tc>
                  <a:txBody>
                    <a:bodyPr/>
                    <a:lstStyle/>
                    <a:p>
                      <a:pPr algn="ctr"/>
                      <a:r>
                        <a:rPr lang="es-GB" sz="2200" b="1" dirty="0">
                          <a:solidFill>
                            <a:srgbClr val="203864"/>
                          </a:solidFill>
                        </a:rPr>
                        <a:t>1</a:t>
                      </a:r>
                    </a:p>
                  </a:txBody>
                  <a:tcPr anchor="ctr"/>
                </a:tc>
                <a:tc>
                  <a:txBody>
                    <a:bodyPr/>
                    <a:lstStyle/>
                    <a:p>
                      <a:pPr algn="ctr"/>
                      <a:r>
                        <a:rPr lang="es-GB" sz="2400" b="0" dirty="0">
                          <a:solidFill>
                            <a:srgbClr val="203864"/>
                          </a:solidFill>
                        </a:rPr>
                        <a:t>verdad</a:t>
                      </a:r>
                    </a:p>
                  </a:txBody>
                  <a:tcPr anchor="ctr"/>
                </a:tc>
                <a:extLst>
                  <a:ext uri="{0D108BD9-81ED-4DB2-BD59-A6C34878D82A}">
                    <a16:rowId xmlns:a16="http://schemas.microsoft.com/office/drawing/2014/main" val="1397290984"/>
                  </a:ext>
                </a:extLst>
              </a:tr>
            </a:tbl>
          </a:graphicData>
        </a:graphic>
      </p:graphicFrame>
      <p:graphicFrame>
        <p:nvGraphicFramePr>
          <p:cNvPr id="22" name="Tabla 21">
            <a:extLst>
              <a:ext uri="{FF2B5EF4-FFF2-40B4-BE49-F238E27FC236}">
                <a16:creationId xmlns:a16="http://schemas.microsoft.com/office/drawing/2014/main" id="{A47A7CCD-7447-8E46-83E1-E95292843F76}"/>
              </a:ext>
            </a:extLst>
          </p:cNvPr>
          <p:cNvGraphicFramePr>
            <a:graphicFrameLocks noGrp="1"/>
          </p:cNvGraphicFramePr>
          <p:nvPr/>
        </p:nvGraphicFramePr>
        <p:xfrm>
          <a:off x="6093354" y="4782895"/>
          <a:ext cx="5930757" cy="979448"/>
        </p:xfrm>
        <a:graphic>
          <a:graphicData uri="http://schemas.openxmlformats.org/drawingml/2006/table">
            <a:tbl>
              <a:tblPr firstRow="1" bandRow="1">
                <a:tableStyleId>{5DA37D80-6434-44D0-A028-1B22A696006F}</a:tableStyleId>
              </a:tblPr>
              <a:tblGrid>
                <a:gridCol w="441929">
                  <a:extLst>
                    <a:ext uri="{9D8B030D-6E8A-4147-A177-3AD203B41FA5}">
                      <a16:colId xmlns:a16="http://schemas.microsoft.com/office/drawing/2014/main" val="2768103458"/>
                    </a:ext>
                  </a:extLst>
                </a:gridCol>
                <a:gridCol w="2744414">
                  <a:extLst>
                    <a:ext uri="{9D8B030D-6E8A-4147-A177-3AD203B41FA5}">
                      <a16:colId xmlns:a16="http://schemas.microsoft.com/office/drawing/2014/main" val="1365253605"/>
                    </a:ext>
                  </a:extLst>
                </a:gridCol>
                <a:gridCol w="2744414">
                  <a:extLst>
                    <a:ext uri="{9D8B030D-6E8A-4147-A177-3AD203B41FA5}">
                      <a16:colId xmlns:a16="http://schemas.microsoft.com/office/drawing/2014/main" val="1614410457"/>
                    </a:ext>
                  </a:extLst>
                </a:gridCol>
              </a:tblGrid>
              <a:tr h="489724">
                <a:tc>
                  <a:txBody>
                    <a:bodyPr/>
                    <a:lstStyle/>
                    <a:p>
                      <a:pPr algn="ctr"/>
                      <a:endParaRPr lang="es-GB" sz="2200" b="1" dirty="0">
                        <a:solidFill>
                          <a:srgbClr val="203864"/>
                        </a:solidFill>
                      </a:endParaRPr>
                    </a:p>
                  </a:txBody>
                  <a:tcPr anchor="ctr"/>
                </a:tc>
                <a:tc>
                  <a:txBody>
                    <a:bodyPr/>
                    <a:lstStyle/>
                    <a:p>
                      <a:pPr algn="ctr"/>
                      <a:r>
                        <a:rPr lang="es-GB" sz="2000" b="1" dirty="0">
                          <a:solidFill>
                            <a:srgbClr val="F66400"/>
                          </a:solidFill>
                        </a:rPr>
                        <a:t>b</a:t>
                      </a:r>
                    </a:p>
                  </a:txBody>
                  <a:tcPr anchor="ctr">
                    <a:solidFill>
                      <a:schemeClr val="bg1"/>
                    </a:solidFill>
                  </a:tcPr>
                </a:tc>
                <a:tc>
                  <a:txBody>
                    <a:bodyPr/>
                    <a:lstStyle/>
                    <a:p>
                      <a:pPr algn="ctr"/>
                      <a:r>
                        <a:rPr lang="es-GB" sz="2000" b="1" dirty="0">
                          <a:solidFill>
                            <a:srgbClr val="F66400"/>
                          </a:solidFill>
                        </a:rPr>
                        <a:t>v</a:t>
                      </a:r>
                    </a:p>
                  </a:txBody>
                  <a:tcPr anchor="ctr">
                    <a:solidFill>
                      <a:schemeClr val="bg1"/>
                    </a:solidFill>
                  </a:tcPr>
                </a:tc>
                <a:extLst>
                  <a:ext uri="{0D108BD9-81ED-4DB2-BD59-A6C34878D82A}">
                    <a16:rowId xmlns:a16="http://schemas.microsoft.com/office/drawing/2014/main" val="3404810225"/>
                  </a:ext>
                </a:extLst>
              </a:tr>
              <a:tr h="489724">
                <a:tc>
                  <a:txBody>
                    <a:bodyPr/>
                    <a:lstStyle/>
                    <a:p>
                      <a:pPr algn="ctr"/>
                      <a:r>
                        <a:rPr lang="es-GB" sz="2200" b="1" dirty="0">
                          <a:solidFill>
                            <a:srgbClr val="203864"/>
                          </a:solidFill>
                        </a:rPr>
                        <a:t>1</a:t>
                      </a:r>
                    </a:p>
                  </a:txBody>
                  <a:tcPr anchor="ctr"/>
                </a:tc>
                <a:tc>
                  <a:txBody>
                    <a:bodyPr/>
                    <a:lstStyle/>
                    <a:p>
                      <a:pPr algn="ctr"/>
                      <a:endParaRPr lang="es-GB" sz="2000" b="0" dirty="0">
                        <a:solidFill>
                          <a:srgbClr val="203864"/>
                        </a:solidFill>
                      </a:endParaRPr>
                    </a:p>
                  </a:txBody>
                  <a:tcPr anchor="ctr"/>
                </a:tc>
                <a:tc>
                  <a:txBody>
                    <a:bodyPr/>
                    <a:lstStyle/>
                    <a:p>
                      <a:pPr algn="ctr"/>
                      <a:endParaRPr lang="es-GB" sz="2000" b="0" dirty="0">
                        <a:solidFill>
                          <a:srgbClr val="203864"/>
                        </a:solidFill>
                      </a:endParaRPr>
                    </a:p>
                  </a:txBody>
                  <a:tcPr anchor="ctr"/>
                </a:tc>
                <a:extLst>
                  <a:ext uri="{0D108BD9-81ED-4DB2-BD59-A6C34878D82A}">
                    <a16:rowId xmlns:a16="http://schemas.microsoft.com/office/drawing/2014/main" val="3694919388"/>
                  </a:ext>
                </a:extLst>
              </a:tr>
            </a:tbl>
          </a:graphicData>
        </a:graphic>
      </p:graphicFrame>
      <p:sp>
        <p:nvSpPr>
          <p:cNvPr id="23" name="CuadroTexto 22">
            <a:extLst>
              <a:ext uri="{FF2B5EF4-FFF2-40B4-BE49-F238E27FC236}">
                <a16:creationId xmlns:a16="http://schemas.microsoft.com/office/drawing/2014/main" id="{DD4E7135-552E-0144-8211-38551CCD2415}"/>
              </a:ext>
            </a:extLst>
          </p:cNvPr>
          <p:cNvSpPr txBox="1"/>
          <p:nvPr/>
        </p:nvSpPr>
        <p:spPr>
          <a:xfrm>
            <a:off x="178253" y="3841407"/>
            <a:ext cx="3097323"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Estudiante</a:t>
            </a:r>
            <a:r>
              <a:rPr kumimoji="0" lang="es-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s-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a:t>
            </a:r>
            <a:r>
              <a:rPr kumimoji="0" lang="es-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habla:</a:t>
            </a:r>
          </a:p>
        </p:txBody>
      </p:sp>
      <p:sp>
        <p:nvSpPr>
          <p:cNvPr id="24" name="Llamada rectangular redondeada 23">
            <a:extLst>
              <a:ext uri="{FF2B5EF4-FFF2-40B4-BE49-F238E27FC236}">
                <a16:creationId xmlns:a16="http://schemas.microsoft.com/office/drawing/2014/main" id="{BB6FB975-BD44-0544-987F-AE1A741E73DE}"/>
              </a:ext>
            </a:extLst>
          </p:cNvPr>
          <p:cNvSpPr/>
          <p:nvPr/>
        </p:nvSpPr>
        <p:spPr>
          <a:xfrm>
            <a:off x="3397809" y="3482801"/>
            <a:ext cx="2268264" cy="1119693"/>
          </a:xfrm>
          <a:prstGeom prst="wedgeRoundRectCallout">
            <a:avLst>
              <a:gd name="adj1" fmla="val -72066"/>
              <a:gd name="adj2" fmla="val 87944"/>
              <a:gd name="adj3" fmla="val 16667"/>
            </a:avLst>
          </a:prstGeom>
          <a:solidFill>
            <a:srgbClr val="FBF0D5"/>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200" b="0" i="0" u="none" strike="noStrike" kern="1200" cap="none" spc="0" normalizeH="0" baseline="0" noProof="0" dirty="0">
                <a:ln>
                  <a:noFill/>
                </a:ln>
                <a:solidFill>
                  <a:srgbClr val="203864"/>
                </a:solidFill>
                <a:effectLst/>
                <a:uLnTx/>
                <a:uFillTx/>
                <a:latin typeface="Century Gothic" panose="020F0302020204030204"/>
                <a:ea typeface="+mn-ea"/>
                <a:cs typeface="+mn-cs"/>
              </a:rPr>
              <a:t>verdad</a:t>
            </a:r>
          </a:p>
        </p:txBody>
      </p:sp>
      <p:sp>
        <p:nvSpPr>
          <p:cNvPr id="25" name="CuadroTexto 24">
            <a:extLst>
              <a:ext uri="{FF2B5EF4-FFF2-40B4-BE49-F238E27FC236}">
                <a16:creationId xmlns:a16="http://schemas.microsoft.com/office/drawing/2014/main" id="{67EFA1A4-1502-994B-9CD5-8F008FD82B72}"/>
              </a:ext>
            </a:extLst>
          </p:cNvPr>
          <p:cNvSpPr txBox="1"/>
          <p:nvPr/>
        </p:nvSpPr>
        <p:spPr>
          <a:xfrm>
            <a:off x="6093354" y="3841407"/>
            <a:ext cx="487345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Estudiante</a:t>
            </a:r>
            <a:r>
              <a:rPr kumimoji="0" lang="es-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s-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B</a:t>
            </a:r>
            <a:r>
              <a:rPr kumimoji="0" lang="es-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escribe </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la palabra</a:t>
            </a:r>
            <a:r>
              <a:rPr kumimoji="0" lang="es-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pic>
        <p:nvPicPr>
          <p:cNvPr id="26" name="Imagen 25">
            <a:extLst>
              <a:ext uri="{FF2B5EF4-FFF2-40B4-BE49-F238E27FC236}">
                <a16:creationId xmlns:a16="http://schemas.microsoft.com/office/drawing/2014/main" id="{5795A982-1091-5645-A3F2-B046B222924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755081" y="4385029"/>
            <a:ext cx="1379029" cy="1098362"/>
          </a:xfrm>
          <a:prstGeom prst="rect">
            <a:avLst/>
          </a:prstGeom>
        </p:spPr>
      </p:pic>
      <p:sp>
        <p:nvSpPr>
          <p:cNvPr id="28" name="CuadroTexto 27">
            <a:extLst>
              <a:ext uri="{FF2B5EF4-FFF2-40B4-BE49-F238E27FC236}">
                <a16:creationId xmlns:a16="http://schemas.microsoft.com/office/drawing/2014/main" id="{51189692-AE5E-E54F-836D-EF654D62AE98}"/>
              </a:ext>
            </a:extLst>
          </p:cNvPr>
          <p:cNvSpPr txBox="1"/>
          <p:nvPr/>
        </p:nvSpPr>
        <p:spPr>
          <a:xfrm>
            <a:off x="10048128" y="5252559"/>
            <a:ext cx="128112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verdad</a:t>
            </a:r>
          </a:p>
        </p:txBody>
      </p:sp>
    </p:spTree>
    <p:extLst>
      <p:ext uri="{BB962C8B-B14F-4D97-AF65-F5344CB8AC3E}">
        <p14:creationId xmlns:p14="http://schemas.microsoft.com/office/powerpoint/2010/main" val="218290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2"/>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8" grpId="0"/>
      <p:bldP spid="19" grpId="0"/>
      <p:bldP spid="23" grpId="0"/>
      <p:bldP spid="24" grpId="0" animBg="1"/>
      <p:bldP spid="25" grpId="0"/>
      <p:bldP spid="28"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11">
            <a:extLst>
              <a:ext uri="{FF2B5EF4-FFF2-40B4-BE49-F238E27FC236}">
                <a16:creationId xmlns:a16="http://schemas.microsoft.com/office/drawing/2014/main" id="{A316DD52-7894-4A75-969C-CA0645DA2978}"/>
              </a:ext>
            </a:extLst>
          </p:cNvPr>
          <p:cNvSpPr/>
          <p:nvPr/>
        </p:nvSpPr>
        <p:spPr>
          <a:xfrm>
            <a:off x="9564915" y="234378"/>
            <a:ext cx="2363230"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 name="Título 3">
            <a:extLst>
              <a:ext uri="{FF2B5EF4-FFF2-40B4-BE49-F238E27FC236}">
                <a16:creationId xmlns:a16="http://schemas.microsoft.com/office/drawing/2014/main" id="{A18B4E03-BC54-734E-A8A2-57993EF7C82F}"/>
              </a:ext>
            </a:extLst>
          </p:cNvPr>
          <p:cNvSpPr>
            <a:spLocks noGrp="1"/>
          </p:cNvSpPr>
          <p:nvPr>
            <p:ph type="title"/>
          </p:nvPr>
        </p:nvSpPr>
        <p:spPr>
          <a:xfrm>
            <a:off x="9564915" y="234377"/>
            <a:ext cx="2428685" cy="400919"/>
          </a:xfrm>
        </p:spPr>
        <p:txBody>
          <a:bodyPr>
            <a:noAutofit/>
          </a:bodyPr>
          <a:lstStyle/>
          <a:p>
            <a:r>
              <a:rPr lang="es-GB" sz="2000" b="1" dirty="0">
                <a:solidFill>
                  <a:schemeClr val="bg1"/>
                </a:solidFill>
              </a:rPr>
              <a:t>hablar / escuchar</a:t>
            </a:r>
          </a:p>
        </p:txBody>
      </p:sp>
      <p:pic>
        <p:nvPicPr>
          <p:cNvPr id="15" name="Picture 4" descr="background rectangle">
            <a:extLst>
              <a:ext uri="{FF2B5EF4-FFF2-40B4-BE49-F238E27FC236}">
                <a16:creationId xmlns:a16="http://schemas.microsoft.com/office/drawing/2014/main" id="{AB660621-331C-EA48-804E-725EDF92555E}"/>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16" name="Title 1">
            <a:extLst>
              <a:ext uri="{FF2B5EF4-FFF2-40B4-BE49-F238E27FC236}">
                <a16:creationId xmlns:a16="http://schemas.microsoft.com/office/drawing/2014/main" id="{37402D1F-F612-3E4A-88BD-127A4FEB6FB6}"/>
              </a:ext>
            </a:extLst>
          </p:cNvPr>
          <p:cNvSpPr txBox="1">
            <a:spLocks/>
          </p:cNvSpPr>
          <p:nvPr/>
        </p:nvSpPr>
        <p:spPr>
          <a:xfrm>
            <a:off x="82286" y="0"/>
            <a:ext cx="6484584"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600" b="1"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Fonética</a:t>
            </a: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graphicFrame>
        <p:nvGraphicFramePr>
          <p:cNvPr id="2" name="Tabla 1">
            <a:extLst>
              <a:ext uri="{FF2B5EF4-FFF2-40B4-BE49-F238E27FC236}">
                <a16:creationId xmlns:a16="http://schemas.microsoft.com/office/drawing/2014/main" id="{E67794EA-A4A6-844B-A035-6B72BADD1D6E}"/>
              </a:ext>
            </a:extLst>
          </p:cNvPr>
          <p:cNvGraphicFramePr>
            <a:graphicFrameLocks noGrp="1"/>
          </p:cNvGraphicFramePr>
          <p:nvPr/>
        </p:nvGraphicFramePr>
        <p:xfrm>
          <a:off x="283880" y="1775012"/>
          <a:ext cx="5336989" cy="4289607"/>
        </p:xfrm>
        <a:graphic>
          <a:graphicData uri="http://schemas.openxmlformats.org/drawingml/2006/table">
            <a:tbl>
              <a:tblPr firstRow="1" bandRow="1">
                <a:tableStyleId>{5DA37D80-6434-44D0-A028-1B22A696006F}</a:tableStyleId>
              </a:tblPr>
              <a:tblGrid>
                <a:gridCol w="740213">
                  <a:extLst>
                    <a:ext uri="{9D8B030D-6E8A-4147-A177-3AD203B41FA5}">
                      <a16:colId xmlns:a16="http://schemas.microsoft.com/office/drawing/2014/main" val="3510706450"/>
                    </a:ext>
                  </a:extLst>
                </a:gridCol>
                <a:gridCol w="4596776">
                  <a:extLst>
                    <a:ext uri="{9D8B030D-6E8A-4147-A177-3AD203B41FA5}">
                      <a16:colId xmlns:a16="http://schemas.microsoft.com/office/drawing/2014/main" val="3670689604"/>
                    </a:ext>
                  </a:extLst>
                </a:gridCol>
              </a:tblGrid>
              <a:tr h="476623">
                <a:tc>
                  <a:txBody>
                    <a:bodyPr/>
                    <a:lstStyle/>
                    <a:p>
                      <a:pPr algn="ctr"/>
                      <a:endParaRPr lang="es-GB" sz="2200" b="1" dirty="0">
                        <a:solidFill>
                          <a:srgbClr val="203864"/>
                        </a:solidFill>
                      </a:endParaRPr>
                    </a:p>
                  </a:txBody>
                  <a:tcPr anchor="ctr"/>
                </a:tc>
                <a:tc>
                  <a:txBody>
                    <a:bodyPr/>
                    <a:lstStyle/>
                    <a:p>
                      <a:pPr algn="ctr"/>
                      <a:r>
                        <a:rPr lang="es-GB" sz="2000" b="1" dirty="0">
                          <a:solidFill>
                            <a:srgbClr val="203864"/>
                          </a:solidFill>
                        </a:rPr>
                        <a:t>Lee las palabras en la lista</a:t>
                      </a:r>
                    </a:p>
                  </a:txBody>
                  <a:tcPr anchor="ctr"/>
                </a:tc>
                <a:extLst>
                  <a:ext uri="{0D108BD9-81ED-4DB2-BD59-A6C34878D82A}">
                    <a16:rowId xmlns:a16="http://schemas.microsoft.com/office/drawing/2014/main" val="2698085184"/>
                  </a:ext>
                </a:extLst>
              </a:tr>
              <a:tr h="476623">
                <a:tc>
                  <a:txBody>
                    <a:bodyPr/>
                    <a:lstStyle/>
                    <a:p>
                      <a:pPr algn="ctr"/>
                      <a:r>
                        <a:rPr lang="es-GB" sz="2200" b="1" dirty="0">
                          <a:solidFill>
                            <a:srgbClr val="203864"/>
                          </a:solidFill>
                        </a:rPr>
                        <a:t>1</a:t>
                      </a:r>
                    </a:p>
                  </a:txBody>
                  <a:tcPr anchor="ctr"/>
                </a:tc>
                <a:tc>
                  <a:txBody>
                    <a:bodyPr/>
                    <a:lstStyle/>
                    <a:p>
                      <a:pPr algn="ctr"/>
                      <a:r>
                        <a:rPr lang="es-GB" sz="2000" b="0" dirty="0">
                          <a:solidFill>
                            <a:srgbClr val="203864"/>
                          </a:solidFill>
                        </a:rPr>
                        <a:t>vida</a:t>
                      </a:r>
                    </a:p>
                  </a:txBody>
                  <a:tcPr anchor="ctr"/>
                </a:tc>
                <a:extLst>
                  <a:ext uri="{0D108BD9-81ED-4DB2-BD59-A6C34878D82A}">
                    <a16:rowId xmlns:a16="http://schemas.microsoft.com/office/drawing/2014/main" val="4272284948"/>
                  </a:ext>
                </a:extLst>
              </a:tr>
              <a:tr h="476623">
                <a:tc>
                  <a:txBody>
                    <a:bodyPr/>
                    <a:lstStyle/>
                    <a:p>
                      <a:pPr algn="ctr"/>
                      <a:r>
                        <a:rPr lang="es-GB" sz="2200" b="1" dirty="0">
                          <a:solidFill>
                            <a:srgbClr val="203864"/>
                          </a:solidFill>
                        </a:rPr>
                        <a:t>2</a:t>
                      </a:r>
                    </a:p>
                  </a:txBody>
                  <a:tcPr anchor="ctr"/>
                </a:tc>
                <a:tc>
                  <a:txBody>
                    <a:bodyPr/>
                    <a:lstStyle/>
                    <a:p>
                      <a:pPr algn="ctr"/>
                      <a:r>
                        <a:rPr lang="es-GB" sz="2000" b="0" dirty="0">
                          <a:solidFill>
                            <a:srgbClr val="203864"/>
                          </a:solidFill>
                        </a:rPr>
                        <a:t>besar</a:t>
                      </a:r>
                    </a:p>
                  </a:txBody>
                  <a:tcPr anchor="ctr"/>
                </a:tc>
                <a:extLst>
                  <a:ext uri="{0D108BD9-81ED-4DB2-BD59-A6C34878D82A}">
                    <a16:rowId xmlns:a16="http://schemas.microsoft.com/office/drawing/2014/main" val="1541401161"/>
                  </a:ext>
                </a:extLst>
              </a:tr>
              <a:tr h="476623">
                <a:tc>
                  <a:txBody>
                    <a:bodyPr/>
                    <a:lstStyle/>
                    <a:p>
                      <a:pPr algn="ctr"/>
                      <a:r>
                        <a:rPr lang="es-GB" sz="2200" b="1" dirty="0">
                          <a:solidFill>
                            <a:srgbClr val="203864"/>
                          </a:solidFill>
                        </a:rPr>
                        <a:t>3</a:t>
                      </a:r>
                    </a:p>
                  </a:txBody>
                  <a:tcPr anchor="ctr"/>
                </a:tc>
                <a:tc>
                  <a:txBody>
                    <a:bodyPr/>
                    <a:lstStyle/>
                    <a:p>
                      <a:pPr algn="ctr"/>
                      <a:r>
                        <a:rPr lang="es-GB" sz="2000" b="0" dirty="0">
                          <a:solidFill>
                            <a:srgbClr val="203864"/>
                          </a:solidFill>
                        </a:rPr>
                        <a:t>levantar</a:t>
                      </a:r>
                    </a:p>
                  </a:txBody>
                  <a:tcPr anchor="ctr"/>
                </a:tc>
                <a:extLst>
                  <a:ext uri="{0D108BD9-81ED-4DB2-BD59-A6C34878D82A}">
                    <a16:rowId xmlns:a16="http://schemas.microsoft.com/office/drawing/2014/main" val="2062760149"/>
                  </a:ext>
                </a:extLst>
              </a:tr>
              <a:tr h="476623">
                <a:tc>
                  <a:txBody>
                    <a:bodyPr/>
                    <a:lstStyle/>
                    <a:p>
                      <a:pPr algn="ctr"/>
                      <a:r>
                        <a:rPr lang="es-GB" sz="2200" b="1" dirty="0">
                          <a:solidFill>
                            <a:srgbClr val="203864"/>
                          </a:solidFill>
                        </a:rPr>
                        <a:t>4</a:t>
                      </a:r>
                    </a:p>
                  </a:txBody>
                  <a:tcPr anchor="ctr"/>
                </a:tc>
                <a:tc>
                  <a:txBody>
                    <a:bodyPr/>
                    <a:lstStyle/>
                    <a:p>
                      <a:pPr algn="ctr"/>
                      <a:r>
                        <a:rPr lang="es-GB" sz="2000" b="0" dirty="0">
                          <a:solidFill>
                            <a:srgbClr val="203864"/>
                          </a:solidFill>
                        </a:rPr>
                        <a:t>abierto</a:t>
                      </a:r>
                    </a:p>
                  </a:txBody>
                  <a:tcPr anchor="ctr"/>
                </a:tc>
                <a:extLst>
                  <a:ext uri="{0D108BD9-81ED-4DB2-BD59-A6C34878D82A}">
                    <a16:rowId xmlns:a16="http://schemas.microsoft.com/office/drawing/2014/main" val="2635453238"/>
                  </a:ext>
                </a:extLst>
              </a:tr>
              <a:tr h="476623">
                <a:tc>
                  <a:txBody>
                    <a:bodyPr/>
                    <a:lstStyle/>
                    <a:p>
                      <a:pPr algn="ctr"/>
                      <a:r>
                        <a:rPr lang="es-GB" sz="2200" b="1" dirty="0">
                          <a:solidFill>
                            <a:srgbClr val="203864"/>
                          </a:solidFill>
                        </a:rPr>
                        <a:t>5</a:t>
                      </a:r>
                    </a:p>
                  </a:txBody>
                  <a:tcPr anchor="ctr"/>
                </a:tc>
                <a:tc>
                  <a:txBody>
                    <a:bodyPr/>
                    <a:lstStyle/>
                    <a:p>
                      <a:pPr algn="ctr"/>
                      <a:r>
                        <a:rPr lang="es-GB" sz="2000" b="0" dirty="0">
                          <a:solidFill>
                            <a:srgbClr val="203864"/>
                          </a:solidFill>
                        </a:rPr>
                        <a:t>nuevo</a:t>
                      </a:r>
                    </a:p>
                  </a:txBody>
                  <a:tcPr anchor="ctr"/>
                </a:tc>
                <a:extLst>
                  <a:ext uri="{0D108BD9-81ED-4DB2-BD59-A6C34878D82A}">
                    <a16:rowId xmlns:a16="http://schemas.microsoft.com/office/drawing/2014/main" val="376559857"/>
                  </a:ext>
                </a:extLst>
              </a:tr>
              <a:tr h="476623">
                <a:tc>
                  <a:txBody>
                    <a:bodyPr/>
                    <a:lstStyle/>
                    <a:p>
                      <a:pPr algn="ctr"/>
                      <a:r>
                        <a:rPr lang="es-GB" sz="2200" b="1" dirty="0">
                          <a:solidFill>
                            <a:srgbClr val="203864"/>
                          </a:solidFill>
                        </a:rPr>
                        <a:t>6</a:t>
                      </a:r>
                    </a:p>
                  </a:txBody>
                  <a:tcPr anchor="ctr"/>
                </a:tc>
                <a:tc>
                  <a:txBody>
                    <a:bodyPr/>
                    <a:lstStyle/>
                    <a:p>
                      <a:pPr algn="ctr"/>
                      <a:r>
                        <a:rPr lang="es-GB" sz="2000" b="0" dirty="0">
                          <a:solidFill>
                            <a:srgbClr val="203864"/>
                          </a:solidFill>
                        </a:rPr>
                        <a:t>beber</a:t>
                      </a:r>
                    </a:p>
                  </a:txBody>
                  <a:tcPr anchor="ctr"/>
                </a:tc>
                <a:extLst>
                  <a:ext uri="{0D108BD9-81ED-4DB2-BD59-A6C34878D82A}">
                    <a16:rowId xmlns:a16="http://schemas.microsoft.com/office/drawing/2014/main" val="3579682312"/>
                  </a:ext>
                </a:extLst>
              </a:tr>
              <a:tr h="476623">
                <a:tc>
                  <a:txBody>
                    <a:bodyPr/>
                    <a:lstStyle/>
                    <a:p>
                      <a:pPr algn="ctr"/>
                      <a:r>
                        <a:rPr lang="es-GB" sz="2200" b="1" dirty="0">
                          <a:solidFill>
                            <a:srgbClr val="203864"/>
                          </a:solidFill>
                        </a:rPr>
                        <a:t>7</a:t>
                      </a:r>
                    </a:p>
                  </a:txBody>
                  <a:tcPr anchor="ctr"/>
                </a:tc>
                <a:tc>
                  <a:txBody>
                    <a:bodyPr/>
                    <a:lstStyle/>
                    <a:p>
                      <a:pPr algn="ctr"/>
                      <a:r>
                        <a:rPr lang="es-GB" sz="2000" b="0" dirty="0">
                          <a:solidFill>
                            <a:srgbClr val="203864"/>
                          </a:solidFill>
                        </a:rPr>
                        <a:t>vivir</a:t>
                      </a:r>
                    </a:p>
                  </a:txBody>
                  <a:tcPr anchor="ctr"/>
                </a:tc>
                <a:extLst>
                  <a:ext uri="{0D108BD9-81ED-4DB2-BD59-A6C34878D82A}">
                    <a16:rowId xmlns:a16="http://schemas.microsoft.com/office/drawing/2014/main" val="2060003794"/>
                  </a:ext>
                </a:extLst>
              </a:tr>
              <a:tr h="476623">
                <a:tc>
                  <a:txBody>
                    <a:bodyPr/>
                    <a:lstStyle/>
                    <a:p>
                      <a:pPr algn="ctr"/>
                      <a:r>
                        <a:rPr lang="es-GB" sz="2200" b="1" dirty="0">
                          <a:solidFill>
                            <a:srgbClr val="203864"/>
                          </a:solidFill>
                        </a:rPr>
                        <a:t>8</a:t>
                      </a:r>
                    </a:p>
                  </a:txBody>
                  <a:tcPr anchor="ctr"/>
                </a:tc>
                <a:tc>
                  <a:txBody>
                    <a:bodyPr/>
                    <a:lstStyle/>
                    <a:p>
                      <a:pPr algn="ctr"/>
                      <a:r>
                        <a:rPr lang="es-GB" sz="2000" b="0" dirty="0">
                          <a:solidFill>
                            <a:srgbClr val="203864"/>
                          </a:solidFill>
                        </a:rPr>
                        <a:t>móvil</a:t>
                      </a:r>
                    </a:p>
                  </a:txBody>
                  <a:tcPr anchor="ctr"/>
                </a:tc>
                <a:extLst>
                  <a:ext uri="{0D108BD9-81ED-4DB2-BD59-A6C34878D82A}">
                    <a16:rowId xmlns:a16="http://schemas.microsoft.com/office/drawing/2014/main" val="2759336094"/>
                  </a:ext>
                </a:extLst>
              </a:tr>
            </a:tbl>
          </a:graphicData>
        </a:graphic>
      </p:graphicFrame>
      <p:graphicFrame>
        <p:nvGraphicFramePr>
          <p:cNvPr id="12" name="Tabla 11">
            <a:extLst>
              <a:ext uri="{FF2B5EF4-FFF2-40B4-BE49-F238E27FC236}">
                <a16:creationId xmlns:a16="http://schemas.microsoft.com/office/drawing/2014/main" id="{79898EF7-05D1-6047-86A4-67ABBA04FAE2}"/>
              </a:ext>
            </a:extLst>
          </p:cNvPr>
          <p:cNvGraphicFramePr>
            <a:graphicFrameLocks noGrp="1"/>
          </p:cNvGraphicFramePr>
          <p:nvPr/>
        </p:nvGraphicFramePr>
        <p:xfrm>
          <a:off x="5997387" y="1775008"/>
          <a:ext cx="5930757" cy="4289606"/>
        </p:xfrm>
        <a:graphic>
          <a:graphicData uri="http://schemas.openxmlformats.org/drawingml/2006/table">
            <a:tbl>
              <a:tblPr firstRow="1" bandRow="1">
                <a:tableStyleId>{5DA37D80-6434-44D0-A028-1B22A696006F}</a:tableStyleId>
              </a:tblPr>
              <a:tblGrid>
                <a:gridCol w="441929">
                  <a:extLst>
                    <a:ext uri="{9D8B030D-6E8A-4147-A177-3AD203B41FA5}">
                      <a16:colId xmlns:a16="http://schemas.microsoft.com/office/drawing/2014/main" val="3510706450"/>
                    </a:ext>
                  </a:extLst>
                </a:gridCol>
                <a:gridCol w="2879494">
                  <a:extLst>
                    <a:ext uri="{9D8B030D-6E8A-4147-A177-3AD203B41FA5}">
                      <a16:colId xmlns:a16="http://schemas.microsoft.com/office/drawing/2014/main" val="3670689604"/>
                    </a:ext>
                  </a:extLst>
                </a:gridCol>
                <a:gridCol w="2609334">
                  <a:extLst>
                    <a:ext uri="{9D8B030D-6E8A-4147-A177-3AD203B41FA5}">
                      <a16:colId xmlns:a16="http://schemas.microsoft.com/office/drawing/2014/main" val="2343210112"/>
                    </a:ext>
                  </a:extLst>
                </a:gridCol>
              </a:tblGrid>
              <a:tr h="506646">
                <a:tc>
                  <a:txBody>
                    <a:bodyPr/>
                    <a:lstStyle/>
                    <a:p>
                      <a:pPr algn="ctr"/>
                      <a:endParaRPr lang="es-GB" sz="2200" b="1" dirty="0">
                        <a:solidFill>
                          <a:srgbClr val="203864"/>
                        </a:solidFill>
                      </a:endParaRPr>
                    </a:p>
                  </a:txBody>
                  <a:tcPr anchor="ctr"/>
                </a:tc>
                <a:tc>
                  <a:txBody>
                    <a:bodyPr/>
                    <a:lstStyle/>
                    <a:p>
                      <a:pPr algn="ctr"/>
                      <a:r>
                        <a:rPr lang="es-GB" sz="2400" b="1" dirty="0">
                          <a:solidFill>
                            <a:srgbClr val="F66400"/>
                          </a:solidFill>
                        </a:rPr>
                        <a:t>b</a:t>
                      </a:r>
                    </a:p>
                  </a:txBody>
                  <a:tcPr anchor="ctr"/>
                </a:tc>
                <a:tc>
                  <a:txBody>
                    <a:bodyPr/>
                    <a:lstStyle/>
                    <a:p>
                      <a:pPr algn="ctr"/>
                      <a:r>
                        <a:rPr lang="es-GB" sz="2400" b="1" dirty="0">
                          <a:solidFill>
                            <a:srgbClr val="F66400"/>
                          </a:solidFill>
                        </a:rPr>
                        <a:t>v</a:t>
                      </a:r>
                    </a:p>
                  </a:txBody>
                  <a:tcPr anchor="ctr"/>
                </a:tc>
                <a:extLst>
                  <a:ext uri="{0D108BD9-81ED-4DB2-BD59-A6C34878D82A}">
                    <a16:rowId xmlns:a16="http://schemas.microsoft.com/office/drawing/2014/main" val="2698085184"/>
                  </a:ext>
                </a:extLst>
              </a:tr>
              <a:tr h="472870">
                <a:tc>
                  <a:txBody>
                    <a:bodyPr/>
                    <a:lstStyle/>
                    <a:p>
                      <a:pPr algn="ctr"/>
                      <a:r>
                        <a:rPr lang="es-GB" sz="2200" b="1" dirty="0">
                          <a:solidFill>
                            <a:srgbClr val="203864"/>
                          </a:solidFill>
                        </a:rPr>
                        <a:t>1</a:t>
                      </a:r>
                    </a:p>
                  </a:txBody>
                  <a:tcPr anchor="ctr"/>
                </a:tc>
                <a:tc>
                  <a:txBody>
                    <a:bodyPr/>
                    <a:lstStyle/>
                    <a:p>
                      <a:pPr algn="ctr"/>
                      <a:endParaRPr lang="es-GB" sz="2000" b="0" dirty="0">
                        <a:solidFill>
                          <a:srgbClr val="203864"/>
                        </a:solidFill>
                      </a:endParaRPr>
                    </a:p>
                  </a:txBody>
                  <a:tcPr anchor="ctr"/>
                </a:tc>
                <a:tc>
                  <a:txBody>
                    <a:bodyPr/>
                    <a:lstStyle/>
                    <a:p>
                      <a:pPr algn="ctr"/>
                      <a:endParaRPr lang="es-GB" sz="2000" b="0" dirty="0">
                        <a:solidFill>
                          <a:srgbClr val="203864"/>
                        </a:solidFill>
                      </a:endParaRPr>
                    </a:p>
                  </a:txBody>
                  <a:tcPr anchor="ctr"/>
                </a:tc>
                <a:extLst>
                  <a:ext uri="{0D108BD9-81ED-4DB2-BD59-A6C34878D82A}">
                    <a16:rowId xmlns:a16="http://schemas.microsoft.com/office/drawing/2014/main" val="4272284948"/>
                  </a:ext>
                </a:extLst>
              </a:tr>
              <a:tr h="472870">
                <a:tc>
                  <a:txBody>
                    <a:bodyPr/>
                    <a:lstStyle/>
                    <a:p>
                      <a:pPr algn="ctr"/>
                      <a:r>
                        <a:rPr lang="es-GB" sz="2200" b="1" dirty="0">
                          <a:solidFill>
                            <a:srgbClr val="203864"/>
                          </a:solidFill>
                        </a:rPr>
                        <a:t>2</a:t>
                      </a:r>
                    </a:p>
                  </a:txBody>
                  <a:tcPr anchor="ctr"/>
                </a:tc>
                <a:tc>
                  <a:txBody>
                    <a:bodyPr/>
                    <a:lstStyle/>
                    <a:p>
                      <a:pPr algn="ctr"/>
                      <a:endParaRPr lang="es-GB" sz="2000" b="0" dirty="0">
                        <a:solidFill>
                          <a:srgbClr val="203864"/>
                        </a:solidFill>
                      </a:endParaRPr>
                    </a:p>
                  </a:txBody>
                  <a:tcPr anchor="ctr"/>
                </a:tc>
                <a:tc>
                  <a:txBody>
                    <a:bodyPr/>
                    <a:lstStyle/>
                    <a:p>
                      <a:pPr algn="ctr"/>
                      <a:endParaRPr lang="es-GB" sz="2000" b="0" dirty="0">
                        <a:solidFill>
                          <a:srgbClr val="203864"/>
                        </a:solidFill>
                      </a:endParaRPr>
                    </a:p>
                  </a:txBody>
                  <a:tcPr anchor="ctr"/>
                </a:tc>
                <a:extLst>
                  <a:ext uri="{0D108BD9-81ED-4DB2-BD59-A6C34878D82A}">
                    <a16:rowId xmlns:a16="http://schemas.microsoft.com/office/drawing/2014/main" val="1541401161"/>
                  </a:ext>
                </a:extLst>
              </a:tr>
              <a:tr h="472870">
                <a:tc>
                  <a:txBody>
                    <a:bodyPr/>
                    <a:lstStyle/>
                    <a:p>
                      <a:pPr algn="ctr"/>
                      <a:r>
                        <a:rPr lang="es-GB" sz="2200" b="1" dirty="0">
                          <a:solidFill>
                            <a:srgbClr val="203864"/>
                          </a:solidFill>
                        </a:rPr>
                        <a:t>3</a:t>
                      </a:r>
                    </a:p>
                  </a:txBody>
                  <a:tcPr anchor="ctr"/>
                </a:tc>
                <a:tc>
                  <a:txBody>
                    <a:bodyPr/>
                    <a:lstStyle/>
                    <a:p>
                      <a:pPr algn="ctr"/>
                      <a:endParaRPr lang="es-GB" sz="2000" b="0" dirty="0">
                        <a:solidFill>
                          <a:srgbClr val="203864"/>
                        </a:solidFill>
                      </a:endParaRPr>
                    </a:p>
                  </a:txBody>
                  <a:tcPr anchor="ctr"/>
                </a:tc>
                <a:tc>
                  <a:txBody>
                    <a:bodyPr/>
                    <a:lstStyle/>
                    <a:p>
                      <a:pPr algn="ctr"/>
                      <a:endParaRPr lang="es-GB" sz="2000" b="0" dirty="0">
                        <a:solidFill>
                          <a:srgbClr val="203864"/>
                        </a:solidFill>
                      </a:endParaRPr>
                    </a:p>
                  </a:txBody>
                  <a:tcPr anchor="ctr"/>
                </a:tc>
                <a:extLst>
                  <a:ext uri="{0D108BD9-81ED-4DB2-BD59-A6C34878D82A}">
                    <a16:rowId xmlns:a16="http://schemas.microsoft.com/office/drawing/2014/main" val="2062760149"/>
                  </a:ext>
                </a:extLst>
              </a:tr>
              <a:tr h="472870">
                <a:tc>
                  <a:txBody>
                    <a:bodyPr/>
                    <a:lstStyle/>
                    <a:p>
                      <a:pPr algn="ctr"/>
                      <a:r>
                        <a:rPr lang="es-GB" sz="2200" b="1" dirty="0">
                          <a:solidFill>
                            <a:srgbClr val="203864"/>
                          </a:solidFill>
                        </a:rPr>
                        <a:t>4</a:t>
                      </a:r>
                    </a:p>
                  </a:txBody>
                  <a:tcPr anchor="ctr"/>
                </a:tc>
                <a:tc>
                  <a:txBody>
                    <a:bodyPr/>
                    <a:lstStyle/>
                    <a:p>
                      <a:pPr algn="ctr"/>
                      <a:endParaRPr lang="es-GB" sz="2000" b="0" dirty="0">
                        <a:solidFill>
                          <a:srgbClr val="203864"/>
                        </a:solidFill>
                      </a:endParaRPr>
                    </a:p>
                  </a:txBody>
                  <a:tcPr anchor="ctr"/>
                </a:tc>
                <a:tc>
                  <a:txBody>
                    <a:bodyPr/>
                    <a:lstStyle/>
                    <a:p>
                      <a:pPr algn="ctr"/>
                      <a:endParaRPr lang="es-GB" sz="2000" b="0" dirty="0">
                        <a:solidFill>
                          <a:srgbClr val="203864"/>
                        </a:solidFill>
                      </a:endParaRPr>
                    </a:p>
                  </a:txBody>
                  <a:tcPr anchor="ctr"/>
                </a:tc>
                <a:extLst>
                  <a:ext uri="{0D108BD9-81ED-4DB2-BD59-A6C34878D82A}">
                    <a16:rowId xmlns:a16="http://schemas.microsoft.com/office/drawing/2014/main" val="2635453238"/>
                  </a:ext>
                </a:extLst>
              </a:tr>
              <a:tr h="472870">
                <a:tc>
                  <a:txBody>
                    <a:bodyPr/>
                    <a:lstStyle/>
                    <a:p>
                      <a:pPr algn="ctr"/>
                      <a:r>
                        <a:rPr lang="es-GB" sz="2200" b="1" dirty="0">
                          <a:solidFill>
                            <a:srgbClr val="203864"/>
                          </a:solidFill>
                        </a:rPr>
                        <a:t>5</a:t>
                      </a:r>
                    </a:p>
                  </a:txBody>
                  <a:tcPr anchor="ctr"/>
                </a:tc>
                <a:tc>
                  <a:txBody>
                    <a:bodyPr/>
                    <a:lstStyle/>
                    <a:p>
                      <a:pPr algn="ctr"/>
                      <a:endParaRPr lang="es-GB" sz="2000" b="0" dirty="0">
                        <a:solidFill>
                          <a:srgbClr val="203864"/>
                        </a:solidFill>
                      </a:endParaRPr>
                    </a:p>
                  </a:txBody>
                  <a:tcPr anchor="ctr"/>
                </a:tc>
                <a:tc>
                  <a:txBody>
                    <a:bodyPr/>
                    <a:lstStyle/>
                    <a:p>
                      <a:pPr algn="ctr"/>
                      <a:endParaRPr lang="es-GB" sz="2000" b="0" dirty="0">
                        <a:solidFill>
                          <a:srgbClr val="203864"/>
                        </a:solidFill>
                      </a:endParaRPr>
                    </a:p>
                  </a:txBody>
                  <a:tcPr anchor="ctr"/>
                </a:tc>
                <a:extLst>
                  <a:ext uri="{0D108BD9-81ED-4DB2-BD59-A6C34878D82A}">
                    <a16:rowId xmlns:a16="http://schemas.microsoft.com/office/drawing/2014/main" val="546099432"/>
                  </a:ext>
                </a:extLst>
              </a:tr>
              <a:tr h="472870">
                <a:tc>
                  <a:txBody>
                    <a:bodyPr/>
                    <a:lstStyle/>
                    <a:p>
                      <a:pPr algn="ctr"/>
                      <a:r>
                        <a:rPr lang="es-GB" sz="2200" b="1" dirty="0">
                          <a:solidFill>
                            <a:srgbClr val="203864"/>
                          </a:solidFill>
                        </a:rPr>
                        <a:t>6</a:t>
                      </a:r>
                    </a:p>
                  </a:txBody>
                  <a:tcPr anchor="ctr"/>
                </a:tc>
                <a:tc>
                  <a:txBody>
                    <a:bodyPr/>
                    <a:lstStyle/>
                    <a:p>
                      <a:pPr algn="ctr"/>
                      <a:endParaRPr lang="es-GB" sz="2000" b="0" dirty="0">
                        <a:solidFill>
                          <a:srgbClr val="203864"/>
                        </a:solidFill>
                      </a:endParaRPr>
                    </a:p>
                  </a:txBody>
                  <a:tcPr anchor="ctr"/>
                </a:tc>
                <a:tc>
                  <a:txBody>
                    <a:bodyPr/>
                    <a:lstStyle/>
                    <a:p>
                      <a:pPr algn="ctr"/>
                      <a:endParaRPr lang="es-GB" sz="2000" b="0" dirty="0">
                        <a:solidFill>
                          <a:srgbClr val="203864"/>
                        </a:solidFill>
                      </a:endParaRPr>
                    </a:p>
                  </a:txBody>
                  <a:tcPr anchor="ctr"/>
                </a:tc>
                <a:extLst>
                  <a:ext uri="{0D108BD9-81ED-4DB2-BD59-A6C34878D82A}">
                    <a16:rowId xmlns:a16="http://schemas.microsoft.com/office/drawing/2014/main" val="4156275196"/>
                  </a:ext>
                </a:extLst>
              </a:tr>
              <a:tr h="472870">
                <a:tc>
                  <a:txBody>
                    <a:bodyPr/>
                    <a:lstStyle/>
                    <a:p>
                      <a:pPr algn="ctr"/>
                      <a:r>
                        <a:rPr lang="es-GB" sz="2200" b="1" dirty="0">
                          <a:solidFill>
                            <a:srgbClr val="203864"/>
                          </a:solidFill>
                        </a:rPr>
                        <a:t>7</a:t>
                      </a:r>
                    </a:p>
                  </a:txBody>
                  <a:tcPr anchor="ctr"/>
                </a:tc>
                <a:tc>
                  <a:txBody>
                    <a:bodyPr/>
                    <a:lstStyle/>
                    <a:p>
                      <a:pPr algn="ctr"/>
                      <a:endParaRPr lang="es-GB" sz="2000" b="0" dirty="0">
                        <a:solidFill>
                          <a:srgbClr val="203864"/>
                        </a:solidFill>
                      </a:endParaRPr>
                    </a:p>
                  </a:txBody>
                  <a:tcPr anchor="ctr"/>
                </a:tc>
                <a:tc>
                  <a:txBody>
                    <a:bodyPr/>
                    <a:lstStyle/>
                    <a:p>
                      <a:pPr algn="ctr"/>
                      <a:endParaRPr lang="es-GB" sz="2000" b="0" dirty="0">
                        <a:solidFill>
                          <a:srgbClr val="203864"/>
                        </a:solidFill>
                      </a:endParaRPr>
                    </a:p>
                  </a:txBody>
                  <a:tcPr anchor="ctr"/>
                </a:tc>
                <a:extLst>
                  <a:ext uri="{0D108BD9-81ED-4DB2-BD59-A6C34878D82A}">
                    <a16:rowId xmlns:a16="http://schemas.microsoft.com/office/drawing/2014/main" val="1996220496"/>
                  </a:ext>
                </a:extLst>
              </a:tr>
              <a:tr h="472870">
                <a:tc>
                  <a:txBody>
                    <a:bodyPr/>
                    <a:lstStyle/>
                    <a:p>
                      <a:pPr algn="ctr"/>
                      <a:r>
                        <a:rPr lang="es-GB" sz="2200" b="1" dirty="0">
                          <a:solidFill>
                            <a:srgbClr val="203864"/>
                          </a:solidFill>
                        </a:rPr>
                        <a:t>8</a:t>
                      </a:r>
                    </a:p>
                  </a:txBody>
                  <a:tcPr anchor="ctr"/>
                </a:tc>
                <a:tc>
                  <a:txBody>
                    <a:bodyPr/>
                    <a:lstStyle/>
                    <a:p>
                      <a:pPr algn="ctr"/>
                      <a:endParaRPr lang="es-GB" sz="2000" b="0" dirty="0">
                        <a:solidFill>
                          <a:srgbClr val="203864"/>
                        </a:solidFill>
                      </a:endParaRPr>
                    </a:p>
                  </a:txBody>
                  <a:tcPr anchor="ctr"/>
                </a:tc>
                <a:tc>
                  <a:txBody>
                    <a:bodyPr/>
                    <a:lstStyle/>
                    <a:p>
                      <a:pPr algn="ctr"/>
                      <a:endParaRPr lang="es-GB" sz="2000" b="0" dirty="0">
                        <a:solidFill>
                          <a:srgbClr val="203864"/>
                        </a:solidFill>
                      </a:endParaRPr>
                    </a:p>
                  </a:txBody>
                  <a:tcPr anchor="ctr"/>
                </a:tc>
                <a:extLst>
                  <a:ext uri="{0D108BD9-81ED-4DB2-BD59-A6C34878D82A}">
                    <a16:rowId xmlns:a16="http://schemas.microsoft.com/office/drawing/2014/main" val="4107257731"/>
                  </a:ext>
                </a:extLst>
              </a:tr>
            </a:tbl>
          </a:graphicData>
        </a:graphic>
      </p:graphicFrame>
      <p:sp>
        <p:nvSpPr>
          <p:cNvPr id="3" name="CuadroTexto 2">
            <a:extLst>
              <a:ext uri="{FF2B5EF4-FFF2-40B4-BE49-F238E27FC236}">
                <a16:creationId xmlns:a16="http://schemas.microsoft.com/office/drawing/2014/main" id="{D2B6E26C-8FFD-4948-A8C0-938743F57C16}"/>
              </a:ext>
            </a:extLst>
          </p:cNvPr>
          <p:cNvSpPr txBox="1"/>
          <p:nvPr/>
        </p:nvSpPr>
        <p:spPr>
          <a:xfrm>
            <a:off x="201594" y="1222314"/>
            <a:ext cx="1717137"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Estudiante A</a:t>
            </a:r>
          </a:p>
        </p:txBody>
      </p:sp>
    </p:spTree>
    <p:extLst>
      <p:ext uri="{BB962C8B-B14F-4D97-AF65-F5344CB8AC3E}">
        <p14:creationId xmlns:p14="http://schemas.microsoft.com/office/powerpoint/2010/main" val="122093372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11">
            <a:extLst>
              <a:ext uri="{FF2B5EF4-FFF2-40B4-BE49-F238E27FC236}">
                <a16:creationId xmlns:a16="http://schemas.microsoft.com/office/drawing/2014/main" id="{A316DD52-7894-4A75-969C-CA0645DA2978}"/>
              </a:ext>
            </a:extLst>
          </p:cNvPr>
          <p:cNvSpPr/>
          <p:nvPr/>
        </p:nvSpPr>
        <p:spPr>
          <a:xfrm>
            <a:off x="9579429" y="234378"/>
            <a:ext cx="2348715"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 name="Título 3">
            <a:extLst>
              <a:ext uri="{FF2B5EF4-FFF2-40B4-BE49-F238E27FC236}">
                <a16:creationId xmlns:a16="http://schemas.microsoft.com/office/drawing/2014/main" id="{A18B4E03-BC54-734E-A8A2-57993EF7C82F}"/>
              </a:ext>
            </a:extLst>
          </p:cNvPr>
          <p:cNvSpPr>
            <a:spLocks noGrp="1"/>
          </p:cNvSpPr>
          <p:nvPr>
            <p:ph type="title"/>
          </p:nvPr>
        </p:nvSpPr>
        <p:spPr>
          <a:xfrm>
            <a:off x="9579429" y="234377"/>
            <a:ext cx="2444682" cy="400919"/>
          </a:xfrm>
        </p:spPr>
        <p:txBody>
          <a:bodyPr>
            <a:noAutofit/>
          </a:bodyPr>
          <a:lstStyle/>
          <a:p>
            <a:r>
              <a:rPr lang="es-GB" sz="2000" b="1" dirty="0">
                <a:solidFill>
                  <a:schemeClr val="bg1"/>
                </a:solidFill>
              </a:rPr>
              <a:t>hablar / escuchar</a:t>
            </a:r>
          </a:p>
        </p:txBody>
      </p:sp>
      <p:pic>
        <p:nvPicPr>
          <p:cNvPr id="15" name="Picture 4" descr="background rectangle">
            <a:extLst>
              <a:ext uri="{FF2B5EF4-FFF2-40B4-BE49-F238E27FC236}">
                <a16:creationId xmlns:a16="http://schemas.microsoft.com/office/drawing/2014/main" id="{AB660621-331C-EA48-804E-725EDF92555E}"/>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16" name="Title 1">
            <a:extLst>
              <a:ext uri="{FF2B5EF4-FFF2-40B4-BE49-F238E27FC236}">
                <a16:creationId xmlns:a16="http://schemas.microsoft.com/office/drawing/2014/main" id="{37402D1F-F612-3E4A-88BD-127A4FEB6FB6}"/>
              </a:ext>
            </a:extLst>
          </p:cNvPr>
          <p:cNvSpPr txBox="1">
            <a:spLocks/>
          </p:cNvSpPr>
          <p:nvPr/>
        </p:nvSpPr>
        <p:spPr>
          <a:xfrm>
            <a:off x="82286" y="0"/>
            <a:ext cx="6484584"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600" b="1"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Fonética</a:t>
            </a: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graphicFrame>
        <p:nvGraphicFramePr>
          <p:cNvPr id="2" name="Tabla 1">
            <a:extLst>
              <a:ext uri="{FF2B5EF4-FFF2-40B4-BE49-F238E27FC236}">
                <a16:creationId xmlns:a16="http://schemas.microsoft.com/office/drawing/2014/main" id="{E67794EA-A4A6-844B-A035-6B72BADD1D6E}"/>
              </a:ext>
            </a:extLst>
          </p:cNvPr>
          <p:cNvGraphicFramePr>
            <a:graphicFrameLocks noGrp="1"/>
          </p:cNvGraphicFramePr>
          <p:nvPr/>
        </p:nvGraphicFramePr>
        <p:xfrm>
          <a:off x="283880" y="1775012"/>
          <a:ext cx="5336989" cy="4289607"/>
        </p:xfrm>
        <a:graphic>
          <a:graphicData uri="http://schemas.openxmlformats.org/drawingml/2006/table">
            <a:tbl>
              <a:tblPr firstRow="1" bandRow="1">
                <a:tableStyleId>{5DA37D80-6434-44D0-A028-1B22A696006F}</a:tableStyleId>
              </a:tblPr>
              <a:tblGrid>
                <a:gridCol w="740213">
                  <a:extLst>
                    <a:ext uri="{9D8B030D-6E8A-4147-A177-3AD203B41FA5}">
                      <a16:colId xmlns:a16="http://schemas.microsoft.com/office/drawing/2014/main" val="3510706450"/>
                    </a:ext>
                  </a:extLst>
                </a:gridCol>
                <a:gridCol w="4596776">
                  <a:extLst>
                    <a:ext uri="{9D8B030D-6E8A-4147-A177-3AD203B41FA5}">
                      <a16:colId xmlns:a16="http://schemas.microsoft.com/office/drawing/2014/main" val="3670689604"/>
                    </a:ext>
                  </a:extLst>
                </a:gridCol>
              </a:tblGrid>
              <a:tr h="476623">
                <a:tc>
                  <a:txBody>
                    <a:bodyPr/>
                    <a:lstStyle/>
                    <a:p>
                      <a:pPr algn="ctr"/>
                      <a:endParaRPr lang="es-GB" sz="2200" b="1" dirty="0">
                        <a:solidFill>
                          <a:srgbClr val="203864"/>
                        </a:solidFill>
                      </a:endParaRPr>
                    </a:p>
                  </a:txBody>
                  <a:tcPr anchor="ctr"/>
                </a:tc>
                <a:tc>
                  <a:txBody>
                    <a:bodyPr/>
                    <a:lstStyle/>
                    <a:p>
                      <a:pPr algn="ctr"/>
                      <a:r>
                        <a:rPr lang="es-GB" sz="2000" b="1" dirty="0">
                          <a:solidFill>
                            <a:srgbClr val="203864"/>
                          </a:solidFill>
                        </a:rPr>
                        <a:t>Lee las palabras en la lista</a:t>
                      </a:r>
                    </a:p>
                  </a:txBody>
                  <a:tcPr anchor="ctr"/>
                </a:tc>
                <a:extLst>
                  <a:ext uri="{0D108BD9-81ED-4DB2-BD59-A6C34878D82A}">
                    <a16:rowId xmlns:a16="http://schemas.microsoft.com/office/drawing/2014/main" val="2698085184"/>
                  </a:ext>
                </a:extLst>
              </a:tr>
              <a:tr h="476623">
                <a:tc>
                  <a:txBody>
                    <a:bodyPr/>
                    <a:lstStyle/>
                    <a:p>
                      <a:pPr algn="ctr"/>
                      <a:r>
                        <a:rPr lang="es-GB" sz="2200" b="1" dirty="0">
                          <a:solidFill>
                            <a:srgbClr val="203864"/>
                          </a:solidFill>
                        </a:rPr>
                        <a:t>1</a:t>
                      </a:r>
                    </a:p>
                  </a:txBody>
                  <a:tcPr anchor="ctr"/>
                </a:tc>
                <a:tc>
                  <a:txBody>
                    <a:bodyPr/>
                    <a:lstStyle/>
                    <a:p>
                      <a:pPr algn="ctr"/>
                      <a:r>
                        <a:rPr lang="es-GB" sz="2000" b="0" dirty="0">
                          <a:solidFill>
                            <a:srgbClr val="203864"/>
                          </a:solidFill>
                        </a:rPr>
                        <a:t>recibir</a:t>
                      </a:r>
                    </a:p>
                  </a:txBody>
                  <a:tcPr anchor="ctr"/>
                </a:tc>
                <a:extLst>
                  <a:ext uri="{0D108BD9-81ED-4DB2-BD59-A6C34878D82A}">
                    <a16:rowId xmlns:a16="http://schemas.microsoft.com/office/drawing/2014/main" val="4272284948"/>
                  </a:ext>
                </a:extLst>
              </a:tr>
              <a:tr h="476623">
                <a:tc>
                  <a:txBody>
                    <a:bodyPr/>
                    <a:lstStyle/>
                    <a:p>
                      <a:pPr algn="ctr"/>
                      <a:r>
                        <a:rPr lang="es-GB" sz="2200" b="1" dirty="0">
                          <a:solidFill>
                            <a:srgbClr val="203864"/>
                          </a:solidFill>
                        </a:rPr>
                        <a:t>2</a:t>
                      </a:r>
                    </a:p>
                  </a:txBody>
                  <a:tcPr anchor="ctr"/>
                </a:tc>
                <a:tc>
                  <a:txBody>
                    <a:bodyPr/>
                    <a:lstStyle/>
                    <a:p>
                      <a:pPr algn="ctr"/>
                      <a:r>
                        <a:rPr lang="es-GB" sz="2000" b="0" dirty="0">
                          <a:solidFill>
                            <a:srgbClr val="203864"/>
                          </a:solidFill>
                        </a:rPr>
                        <a:t>llave</a:t>
                      </a:r>
                    </a:p>
                  </a:txBody>
                  <a:tcPr anchor="ctr"/>
                </a:tc>
                <a:extLst>
                  <a:ext uri="{0D108BD9-81ED-4DB2-BD59-A6C34878D82A}">
                    <a16:rowId xmlns:a16="http://schemas.microsoft.com/office/drawing/2014/main" val="1541401161"/>
                  </a:ext>
                </a:extLst>
              </a:tr>
              <a:tr h="476623">
                <a:tc>
                  <a:txBody>
                    <a:bodyPr/>
                    <a:lstStyle/>
                    <a:p>
                      <a:pPr algn="ctr"/>
                      <a:r>
                        <a:rPr lang="es-GB" sz="2200" b="1" dirty="0">
                          <a:solidFill>
                            <a:srgbClr val="203864"/>
                          </a:solidFill>
                        </a:rPr>
                        <a:t>3</a:t>
                      </a:r>
                    </a:p>
                  </a:txBody>
                  <a:tcPr anchor="ctr"/>
                </a:tc>
                <a:tc>
                  <a:txBody>
                    <a:bodyPr/>
                    <a:lstStyle/>
                    <a:p>
                      <a:pPr algn="ctr"/>
                      <a:r>
                        <a:rPr lang="es-GB" sz="2000" b="0" dirty="0">
                          <a:solidFill>
                            <a:srgbClr val="203864"/>
                          </a:solidFill>
                        </a:rPr>
                        <a:t>barrio</a:t>
                      </a:r>
                    </a:p>
                  </a:txBody>
                  <a:tcPr anchor="ctr"/>
                </a:tc>
                <a:extLst>
                  <a:ext uri="{0D108BD9-81ED-4DB2-BD59-A6C34878D82A}">
                    <a16:rowId xmlns:a16="http://schemas.microsoft.com/office/drawing/2014/main" val="2062760149"/>
                  </a:ext>
                </a:extLst>
              </a:tr>
              <a:tr h="476623">
                <a:tc>
                  <a:txBody>
                    <a:bodyPr/>
                    <a:lstStyle/>
                    <a:p>
                      <a:pPr algn="ctr"/>
                      <a:r>
                        <a:rPr lang="es-GB" sz="2200" b="1" dirty="0">
                          <a:solidFill>
                            <a:srgbClr val="203864"/>
                          </a:solidFill>
                        </a:rPr>
                        <a:t>4</a:t>
                      </a:r>
                    </a:p>
                  </a:txBody>
                  <a:tcPr anchor="ctr"/>
                </a:tc>
                <a:tc>
                  <a:txBody>
                    <a:bodyPr/>
                    <a:lstStyle/>
                    <a:p>
                      <a:pPr algn="ctr"/>
                      <a:r>
                        <a:rPr lang="es-GB" sz="2000" b="0" dirty="0">
                          <a:solidFill>
                            <a:srgbClr val="203864"/>
                          </a:solidFill>
                        </a:rPr>
                        <a:t>abril</a:t>
                      </a:r>
                    </a:p>
                  </a:txBody>
                  <a:tcPr anchor="ctr"/>
                </a:tc>
                <a:extLst>
                  <a:ext uri="{0D108BD9-81ED-4DB2-BD59-A6C34878D82A}">
                    <a16:rowId xmlns:a16="http://schemas.microsoft.com/office/drawing/2014/main" val="2635453238"/>
                  </a:ext>
                </a:extLst>
              </a:tr>
              <a:tr h="476623">
                <a:tc>
                  <a:txBody>
                    <a:bodyPr/>
                    <a:lstStyle/>
                    <a:p>
                      <a:pPr algn="ctr"/>
                      <a:r>
                        <a:rPr lang="es-GB" sz="2200" b="1" dirty="0">
                          <a:solidFill>
                            <a:srgbClr val="203864"/>
                          </a:solidFill>
                        </a:rPr>
                        <a:t>5</a:t>
                      </a:r>
                    </a:p>
                  </a:txBody>
                  <a:tcPr anchor="ctr"/>
                </a:tc>
                <a:tc>
                  <a:txBody>
                    <a:bodyPr/>
                    <a:lstStyle/>
                    <a:p>
                      <a:pPr algn="ctr"/>
                      <a:r>
                        <a:rPr lang="es-GB" sz="2000" b="0" dirty="0">
                          <a:solidFill>
                            <a:srgbClr val="203864"/>
                          </a:solidFill>
                        </a:rPr>
                        <a:t>abrir</a:t>
                      </a:r>
                    </a:p>
                  </a:txBody>
                  <a:tcPr anchor="ctr"/>
                </a:tc>
                <a:extLst>
                  <a:ext uri="{0D108BD9-81ED-4DB2-BD59-A6C34878D82A}">
                    <a16:rowId xmlns:a16="http://schemas.microsoft.com/office/drawing/2014/main" val="376559857"/>
                  </a:ext>
                </a:extLst>
              </a:tr>
              <a:tr h="476623">
                <a:tc>
                  <a:txBody>
                    <a:bodyPr/>
                    <a:lstStyle/>
                    <a:p>
                      <a:pPr algn="ctr"/>
                      <a:r>
                        <a:rPr lang="es-GB" sz="2200" b="1" dirty="0">
                          <a:solidFill>
                            <a:srgbClr val="203864"/>
                          </a:solidFill>
                        </a:rPr>
                        <a:t>6</a:t>
                      </a:r>
                    </a:p>
                  </a:txBody>
                  <a:tcPr anchor="ctr"/>
                </a:tc>
                <a:tc>
                  <a:txBody>
                    <a:bodyPr/>
                    <a:lstStyle/>
                    <a:p>
                      <a:pPr algn="ctr"/>
                      <a:r>
                        <a:rPr lang="es-GB" sz="2000" b="0" dirty="0">
                          <a:solidFill>
                            <a:srgbClr val="203864"/>
                          </a:solidFill>
                        </a:rPr>
                        <a:t>vergüenza</a:t>
                      </a:r>
                    </a:p>
                  </a:txBody>
                  <a:tcPr anchor="ctr"/>
                </a:tc>
                <a:extLst>
                  <a:ext uri="{0D108BD9-81ED-4DB2-BD59-A6C34878D82A}">
                    <a16:rowId xmlns:a16="http://schemas.microsoft.com/office/drawing/2014/main" val="3579682312"/>
                  </a:ext>
                </a:extLst>
              </a:tr>
              <a:tr h="476623">
                <a:tc>
                  <a:txBody>
                    <a:bodyPr/>
                    <a:lstStyle/>
                    <a:p>
                      <a:pPr algn="ctr"/>
                      <a:r>
                        <a:rPr lang="es-GB" sz="2200" b="1" dirty="0">
                          <a:solidFill>
                            <a:srgbClr val="203864"/>
                          </a:solidFill>
                        </a:rPr>
                        <a:t>7</a:t>
                      </a:r>
                    </a:p>
                  </a:txBody>
                  <a:tcPr anchor="ctr"/>
                </a:tc>
                <a:tc>
                  <a:txBody>
                    <a:bodyPr/>
                    <a:lstStyle/>
                    <a:p>
                      <a:pPr algn="ctr"/>
                      <a:r>
                        <a:rPr lang="es-GB" sz="2000" b="0" dirty="0">
                          <a:solidFill>
                            <a:srgbClr val="203864"/>
                          </a:solidFill>
                        </a:rPr>
                        <a:t>diecinueve</a:t>
                      </a:r>
                    </a:p>
                  </a:txBody>
                  <a:tcPr anchor="ctr"/>
                </a:tc>
                <a:extLst>
                  <a:ext uri="{0D108BD9-81ED-4DB2-BD59-A6C34878D82A}">
                    <a16:rowId xmlns:a16="http://schemas.microsoft.com/office/drawing/2014/main" val="2060003794"/>
                  </a:ext>
                </a:extLst>
              </a:tr>
              <a:tr h="476623">
                <a:tc>
                  <a:txBody>
                    <a:bodyPr/>
                    <a:lstStyle/>
                    <a:p>
                      <a:pPr algn="ctr"/>
                      <a:r>
                        <a:rPr lang="es-GB" sz="2200" b="1" dirty="0">
                          <a:solidFill>
                            <a:srgbClr val="203864"/>
                          </a:solidFill>
                        </a:rPr>
                        <a:t>8</a:t>
                      </a:r>
                    </a:p>
                  </a:txBody>
                  <a:tcPr anchor="ctr"/>
                </a:tc>
                <a:tc>
                  <a:txBody>
                    <a:bodyPr/>
                    <a:lstStyle/>
                    <a:p>
                      <a:pPr algn="ctr"/>
                      <a:r>
                        <a:rPr lang="es-GB" sz="2000" b="0" dirty="0">
                          <a:solidFill>
                            <a:srgbClr val="203864"/>
                          </a:solidFill>
                        </a:rPr>
                        <a:t>billete</a:t>
                      </a:r>
                    </a:p>
                  </a:txBody>
                  <a:tcPr anchor="ctr"/>
                </a:tc>
                <a:extLst>
                  <a:ext uri="{0D108BD9-81ED-4DB2-BD59-A6C34878D82A}">
                    <a16:rowId xmlns:a16="http://schemas.microsoft.com/office/drawing/2014/main" val="2759336094"/>
                  </a:ext>
                </a:extLst>
              </a:tr>
            </a:tbl>
          </a:graphicData>
        </a:graphic>
      </p:graphicFrame>
      <p:graphicFrame>
        <p:nvGraphicFramePr>
          <p:cNvPr id="12" name="Tabla 11">
            <a:extLst>
              <a:ext uri="{FF2B5EF4-FFF2-40B4-BE49-F238E27FC236}">
                <a16:creationId xmlns:a16="http://schemas.microsoft.com/office/drawing/2014/main" id="{79898EF7-05D1-6047-86A4-67ABBA04FAE2}"/>
              </a:ext>
            </a:extLst>
          </p:cNvPr>
          <p:cNvGraphicFramePr>
            <a:graphicFrameLocks noGrp="1"/>
          </p:cNvGraphicFramePr>
          <p:nvPr/>
        </p:nvGraphicFramePr>
        <p:xfrm>
          <a:off x="5997387" y="1775008"/>
          <a:ext cx="5930757" cy="4289606"/>
        </p:xfrm>
        <a:graphic>
          <a:graphicData uri="http://schemas.openxmlformats.org/drawingml/2006/table">
            <a:tbl>
              <a:tblPr firstRow="1" bandRow="1">
                <a:tableStyleId>{5DA37D80-6434-44D0-A028-1B22A696006F}</a:tableStyleId>
              </a:tblPr>
              <a:tblGrid>
                <a:gridCol w="441929">
                  <a:extLst>
                    <a:ext uri="{9D8B030D-6E8A-4147-A177-3AD203B41FA5}">
                      <a16:colId xmlns:a16="http://schemas.microsoft.com/office/drawing/2014/main" val="3510706450"/>
                    </a:ext>
                  </a:extLst>
                </a:gridCol>
                <a:gridCol w="2879494">
                  <a:extLst>
                    <a:ext uri="{9D8B030D-6E8A-4147-A177-3AD203B41FA5}">
                      <a16:colId xmlns:a16="http://schemas.microsoft.com/office/drawing/2014/main" val="3670689604"/>
                    </a:ext>
                  </a:extLst>
                </a:gridCol>
                <a:gridCol w="2609334">
                  <a:extLst>
                    <a:ext uri="{9D8B030D-6E8A-4147-A177-3AD203B41FA5}">
                      <a16:colId xmlns:a16="http://schemas.microsoft.com/office/drawing/2014/main" val="2343210112"/>
                    </a:ext>
                  </a:extLst>
                </a:gridCol>
              </a:tblGrid>
              <a:tr h="506646">
                <a:tc>
                  <a:txBody>
                    <a:bodyPr/>
                    <a:lstStyle/>
                    <a:p>
                      <a:pPr algn="ctr"/>
                      <a:endParaRPr lang="es-GB" sz="2200" b="1" dirty="0">
                        <a:solidFill>
                          <a:srgbClr val="203864"/>
                        </a:solidFill>
                      </a:endParaRPr>
                    </a:p>
                  </a:txBody>
                  <a:tcPr anchor="ctr"/>
                </a:tc>
                <a:tc>
                  <a:txBody>
                    <a:bodyPr/>
                    <a:lstStyle/>
                    <a:p>
                      <a:pPr algn="ctr"/>
                      <a:r>
                        <a:rPr lang="es-GB" sz="2400" b="1" dirty="0">
                          <a:solidFill>
                            <a:srgbClr val="F66400"/>
                          </a:solidFill>
                        </a:rPr>
                        <a:t>b</a:t>
                      </a:r>
                    </a:p>
                  </a:txBody>
                  <a:tcPr anchor="ctr"/>
                </a:tc>
                <a:tc>
                  <a:txBody>
                    <a:bodyPr/>
                    <a:lstStyle/>
                    <a:p>
                      <a:pPr algn="ctr"/>
                      <a:r>
                        <a:rPr lang="es-GB" sz="2400" b="1" dirty="0">
                          <a:solidFill>
                            <a:srgbClr val="F66400"/>
                          </a:solidFill>
                        </a:rPr>
                        <a:t>v</a:t>
                      </a:r>
                    </a:p>
                  </a:txBody>
                  <a:tcPr anchor="ctr"/>
                </a:tc>
                <a:extLst>
                  <a:ext uri="{0D108BD9-81ED-4DB2-BD59-A6C34878D82A}">
                    <a16:rowId xmlns:a16="http://schemas.microsoft.com/office/drawing/2014/main" val="2698085184"/>
                  </a:ext>
                </a:extLst>
              </a:tr>
              <a:tr h="472870">
                <a:tc>
                  <a:txBody>
                    <a:bodyPr/>
                    <a:lstStyle/>
                    <a:p>
                      <a:pPr algn="ctr"/>
                      <a:r>
                        <a:rPr lang="es-GB" sz="2200" b="1" dirty="0">
                          <a:solidFill>
                            <a:srgbClr val="203864"/>
                          </a:solidFill>
                        </a:rPr>
                        <a:t>1</a:t>
                      </a:r>
                    </a:p>
                  </a:txBody>
                  <a:tcPr anchor="ctr"/>
                </a:tc>
                <a:tc>
                  <a:txBody>
                    <a:bodyPr/>
                    <a:lstStyle/>
                    <a:p>
                      <a:pPr algn="ctr"/>
                      <a:endParaRPr lang="es-GB" sz="2000" b="0" dirty="0">
                        <a:solidFill>
                          <a:srgbClr val="203864"/>
                        </a:solidFill>
                      </a:endParaRPr>
                    </a:p>
                  </a:txBody>
                  <a:tcPr anchor="ctr"/>
                </a:tc>
                <a:tc>
                  <a:txBody>
                    <a:bodyPr/>
                    <a:lstStyle/>
                    <a:p>
                      <a:pPr algn="ctr"/>
                      <a:endParaRPr lang="es-GB" sz="2000" b="0" dirty="0">
                        <a:solidFill>
                          <a:srgbClr val="203864"/>
                        </a:solidFill>
                      </a:endParaRPr>
                    </a:p>
                  </a:txBody>
                  <a:tcPr anchor="ctr"/>
                </a:tc>
                <a:extLst>
                  <a:ext uri="{0D108BD9-81ED-4DB2-BD59-A6C34878D82A}">
                    <a16:rowId xmlns:a16="http://schemas.microsoft.com/office/drawing/2014/main" val="4272284948"/>
                  </a:ext>
                </a:extLst>
              </a:tr>
              <a:tr h="472870">
                <a:tc>
                  <a:txBody>
                    <a:bodyPr/>
                    <a:lstStyle/>
                    <a:p>
                      <a:pPr algn="ctr"/>
                      <a:r>
                        <a:rPr lang="es-GB" sz="2200" b="1" dirty="0">
                          <a:solidFill>
                            <a:srgbClr val="203864"/>
                          </a:solidFill>
                        </a:rPr>
                        <a:t>2</a:t>
                      </a:r>
                    </a:p>
                  </a:txBody>
                  <a:tcPr anchor="ctr"/>
                </a:tc>
                <a:tc>
                  <a:txBody>
                    <a:bodyPr/>
                    <a:lstStyle/>
                    <a:p>
                      <a:pPr algn="ctr"/>
                      <a:endParaRPr lang="es-GB" sz="2000" b="0" dirty="0">
                        <a:solidFill>
                          <a:srgbClr val="203864"/>
                        </a:solidFill>
                      </a:endParaRPr>
                    </a:p>
                  </a:txBody>
                  <a:tcPr anchor="ctr"/>
                </a:tc>
                <a:tc>
                  <a:txBody>
                    <a:bodyPr/>
                    <a:lstStyle/>
                    <a:p>
                      <a:pPr algn="ctr"/>
                      <a:endParaRPr lang="es-GB" sz="2000" b="0" dirty="0">
                        <a:solidFill>
                          <a:srgbClr val="203864"/>
                        </a:solidFill>
                      </a:endParaRPr>
                    </a:p>
                  </a:txBody>
                  <a:tcPr anchor="ctr"/>
                </a:tc>
                <a:extLst>
                  <a:ext uri="{0D108BD9-81ED-4DB2-BD59-A6C34878D82A}">
                    <a16:rowId xmlns:a16="http://schemas.microsoft.com/office/drawing/2014/main" val="1541401161"/>
                  </a:ext>
                </a:extLst>
              </a:tr>
              <a:tr h="472870">
                <a:tc>
                  <a:txBody>
                    <a:bodyPr/>
                    <a:lstStyle/>
                    <a:p>
                      <a:pPr algn="ctr"/>
                      <a:r>
                        <a:rPr lang="es-GB" sz="2200" b="1" dirty="0">
                          <a:solidFill>
                            <a:srgbClr val="203864"/>
                          </a:solidFill>
                        </a:rPr>
                        <a:t>3</a:t>
                      </a:r>
                    </a:p>
                  </a:txBody>
                  <a:tcPr anchor="ctr"/>
                </a:tc>
                <a:tc>
                  <a:txBody>
                    <a:bodyPr/>
                    <a:lstStyle/>
                    <a:p>
                      <a:pPr algn="ctr"/>
                      <a:endParaRPr lang="es-GB" sz="2000" b="0" dirty="0">
                        <a:solidFill>
                          <a:srgbClr val="203864"/>
                        </a:solidFill>
                      </a:endParaRPr>
                    </a:p>
                  </a:txBody>
                  <a:tcPr anchor="ctr"/>
                </a:tc>
                <a:tc>
                  <a:txBody>
                    <a:bodyPr/>
                    <a:lstStyle/>
                    <a:p>
                      <a:pPr algn="ctr"/>
                      <a:endParaRPr lang="es-GB" sz="2000" b="0" dirty="0">
                        <a:solidFill>
                          <a:srgbClr val="203864"/>
                        </a:solidFill>
                      </a:endParaRPr>
                    </a:p>
                  </a:txBody>
                  <a:tcPr anchor="ctr"/>
                </a:tc>
                <a:extLst>
                  <a:ext uri="{0D108BD9-81ED-4DB2-BD59-A6C34878D82A}">
                    <a16:rowId xmlns:a16="http://schemas.microsoft.com/office/drawing/2014/main" val="2062760149"/>
                  </a:ext>
                </a:extLst>
              </a:tr>
              <a:tr h="472870">
                <a:tc>
                  <a:txBody>
                    <a:bodyPr/>
                    <a:lstStyle/>
                    <a:p>
                      <a:pPr algn="ctr"/>
                      <a:r>
                        <a:rPr lang="es-GB" sz="2200" b="1" dirty="0">
                          <a:solidFill>
                            <a:srgbClr val="203864"/>
                          </a:solidFill>
                        </a:rPr>
                        <a:t>4</a:t>
                      </a:r>
                    </a:p>
                  </a:txBody>
                  <a:tcPr anchor="ctr"/>
                </a:tc>
                <a:tc>
                  <a:txBody>
                    <a:bodyPr/>
                    <a:lstStyle/>
                    <a:p>
                      <a:pPr algn="ctr"/>
                      <a:endParaRPr lang="es-GB" sz="2000" b="0" dirty="0">
                        <a:solidFill>
                          <a:srgbClr val="203864"/>
                        </a:solidFill>
                      </a:endParaRPr>
                    </a:p>
                  </a:txBody>
                  <a:tcPr anchor="ctr"/>
                </a:tc>
                <a:tc>
                  <a:txBody>
                    <a:bodyPr/>
                    <a:lstStyle/>
                    <a:p>
                      <a:pPr algn="ctr"/>
                      <a:endParaRPr lang="es-GB" sz="2000" b="0" dirty="0">
                        <a:solidFill>
                          <a:srgbClr val="203864"/>
                        </a:solidFill>
                      </a:endParaRPr>
                    </a:p>
                  </a:txBody>
                  <a:tcPr anchor="ctr"/>
                </a:tc>
                <a:extLst>
                  <a:ext uri="{0D108BD9-81ED-4DB2-BD59-A6C34878D82A}">
                    <a16:rowId xmlns:a16="http://schemas.microsoft.com/office/drawing/2014/main" val="2635453238"/>
                  </a:ext>
                </a:extLst>
              </a:tr>
              <a:tr h="472870">
                <a:tc>
                  <a:txBody>
                    <a:bodyPr/>
                    <a:lstStyle/>
                    <a:p>
                      <a:pPr algn="ctr"/>
                      <a:r>
                        <a:rPr lang="es-GB" sz="2200" b="1" dirty="0">
                          <a:solidFill>
                            <a:srgbClr val="203864"/>
                          </a:solidFill>
                        </a:rPr>
                        <a:t>5</a:t>
                      </a:r>
                    </a:p>
                  </a:txBody>
                  <a:tcPr anchor="ctr"/>
                </a:tc>
                <a:tc>
                  <a:txBody>
                    <a:bodyPr/>
                    <a:lstStyle/>
                    <a:p>
                      <a:pPr algn="ctr"/>
                      <a:endParaRPr lang="es-GB" sz="2000" b="0" dirty="0">
                        <a:solidFill>
                          <a:srgbClr val="203864"/>
                        </a:solidFill>
                      </a:endParaRPr>
                    </a:p>
                  </a:txBody>
                  <a:tcPr anchor="ctr"/>
                </a:tc>
                <a:tc>
                  <a:txBody>
                    <a:bodyPr/>
                    <a:lstStyle/>
                    <a:p>
                      <a:pPr algn="ctr"/>
                      <a:endParaRPr lang="es-GB" sz="2000" b="0" dirty="0">
                        <a:solidFill>
                          <a:srgbClr val="203864"/>
                        </a:solidFill>
                      </a:endParaRPr>
                    </a:p>
                  </a:txBody>
                  <a:tcPr anchor="ctr"/>
                </a:tc>
                <a:extLst>
                  <a:ext uri="{0D108BD9-81ED-4DB2-BD59-A6C34878D82A}">
                    <a16:rowId xmlns:a16="http://schemas.microsoft.com/office/drawing/2014/main" val="546099432"/>
                  </a:ext>
                </a:extLst>
              </a:tr>
              <a:tr h="472870">
                <a:tc>
                  <a:txBody>
                    <a:bodyPr/>
                    <a:lstStyle/>
                    <a:p>
                      <a:pPr algn="ctr"/>
                      <a:r>
                        <a:rPr lang="es-GB" sz="2200" b="1" dirty="0">
                          <a:solidFill>
                            <a:srgbClr val="203864"/>
                          </a:solidFill>
                        </a:rPr>
                        <a:t>6</a:t>
                      </a:r>
                    </a:p>
                  </a:txBody>
                  <a:tcPr anchor="ctr"/>
                </a:tc>
                <a:tc>
                  <a:txBody>
                    <a:bodyPr/>
                    <a:lstStyle/>
                    <a:p>
                      <a:pPr algn="ctr"/>
                      <a:endParaRPr lang="es-GB" sz="2000" b="0" dirty="0">
                        <a:solidFill>
                          <a:srgbClr val="203864"/>
                        </a:solidFill>
                      </a:endParaRPr>
                    </a:p>
                  </a:txBody>
                  <a:tcPr anchor="ctr"/>
                </a:tc>
                <a:tc>
                  <a:txBody>
                    <a:bodyPr/>
                    <a:lstStyle/>
                    <a:p>
                      <a:pPr algn="ctr"/>
                      <a:endParaRPr lang="es-GB" sz="2000" b="0" dirty="0">
                        <a:solidFill>
                          <a:srgbClr val="203864"/>
                        </a:solidFill>
                      </a:endParaRPr>
                    </a:p>
                  </a:txBody>
                  <a:tcPr anchor="ctr"/>
                </a:tc>
                <a:extLst>
                  <a:ext uri="{0D108BD9-81ED-4DB2-BD59-A6C34878D82A}">
                    <a16:rowId xmlns:a16="http://schemas.microsoft.com/office/drawing/2014/main" val="4156275196"/>
                  </a:ext>
                </a:extLst>
              </a:tr>
              <a:tr h="472870">
                <a:tc>
                  <a:txBody>
                    <a:bodyPr/>
                    <a:lstStyle/>
                    <a:p>
                      <a:pPr algn="ctr"/>
                      <a:r>
                        <a:rPr lang="es-GB" sz="2200" b="1" dirty="0">
                          <a:solidFill>
                            <a:srgbClr val="203864"/>
                          </a:solidFill>
                        </a:rPr>
                        <a:t>7</a:t>
                      </a:r>
                    </a:p>
                  </a:txBody>
                  <a:tcPr anchor="ctr"/>
                </a:tc>
                <a:tc>
                  <a:txBody>
                    <a:bodyPr/>
                    <a:lstStyle/>
                    <a:p>
                      <a:pPr algn="ctr"/>
                      <a:endParaRPr lang="es-GB" sz="2000" b="0" dirty="0">
                        <a:solidFill>
                          <a:srgbClr val="203864"/>
                        </a:solidFill>
                      </a:endParaRPr>
                    </a:p>
                  </a:txBody>
                  <a:tcPr anchor="ctr"/>
                </a:tc>
                <a:tc>
                  <a:txBody>
                    <a:bodyPr/>
                    <a:lstStyle/>
                    <a:p>
                      <a:pPr algn="ctr"/>
                      <a:endParaRPr lang="es-GB" sz="2000" b="0" dirty="0">
                        <a:solidFill>
                          <a:srgbClr val="203864"/>
                        </a:solidFill>
                      </a:endParaRPr>
                    </a:p>
                  </a:txBody>
                  <a:tcPr anchor="ctr"/>
                </a:tc>
                <a:extLst>
                  <a:ext uri="{0D108BD9-81ED-4DB2-BD59-A6C34878D82A}">
                    <a16:rowId xmlns:a16="http://schemas.microsoft.com/office/drawing/2014/main" val="1996220496"/>
                  </a:ext>
                </a:extLst>
              </a:tr>
              <a:tr h="472870">
                <a:tc>
                  <a:txBody>
                    <a:bodyPr/>
                    <a:lstStyle/>
                    <a:p>
                      <a:pPr algn="ctr"/>
                      <a:r>
                        <a:rPr lang="es-GB" sz="2200" b="1" dirty="0">
                          <a:solidFill>
                            <a:srgbClr val="203864"/>
                          </a:solidFill>
                        </a:rPr>
                        <a:t>8</a:t>
                      </a:r>
                    </a:p>
                  </a:txBody>
                  <a:tcPr anchor="ctr"/>
                </a:tc>
                <a:tc>
                  <a:txBody>
                    <a:bodyPr/>
                    <a:lstStyle/>
                    <a:p>
                      <a:pPr algn="ctr"/>
                      <a:endParaRPr lang="es-GB" sz="2000" b="0" dirty="0">
                        <a:solidFill>
                          <a:srgbClr val="203864"/>
                        </a:solidFill>
                      </a:endParaRPr>
                    </a:p>
                  </a:txBody>
                  <a:tcPr anchor="ctr"/>
                </a:tc>
                <a:tc>
                  <a:txBody>
                    <a:bodyPr/>
                    <a:lstStyle/>
                    <a:p>
                      <a:pPr algn="ctr"/>
                      <a:endParaRPr lang="es-GB" sz="2000" b="0" dirty="0">
                        <a:solidFill>
                          <a:srgbClr val="203864"/>
                        </a:solidFill>
                      </a:endParaRPr>
                    </a:p>
                  </a:txBody>
                  <a:tcPr anchor="ctr"/>
                </a:tc>
                <a:extLst>
                  <a:ext uri="{0D108BD9-81ED-4DB2-BD59-A6C34878D82A}">
                    <a16:rowId xmlns:a16="http://schemas.microsoft.com/office/drawing/2014/main" val="4107257731"/>
                  </a:ext>
                </a:extLst>
              </a:tr>
            </a:tbl>
          </a:graphicData>
        </a:graphic>
      </p:graphicFrame>
      <p:sp>
        <p:nvSpPr>
          <p:cNvPr id="3" name="CuadroTexto 2">
            <a:extLst>
              <a:ext uri="{FF2B5EF4-FFF2-40B4-BE49-F238E27FC236}">
                <a16:creationId xmlns:a16="http://schemas.microsoft.com/office/drawing/2014/main" id="{D2B6E26C-8FFD-4948-A8C0-938743F57C16}"/>
              </a:ext>
            </a:extLst>
          </p:cNvPr>
          <p:cNvSpPr txBox="1"/>
          <p:nvPr/>
        </p:nvSpPr>
        <p:spPr>
          <a:xfrm>
            <a:off x="201594" y="1222314"/>
            <a:ext cx="1677062"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Estudiante B</a:t>
            </a:r>
          </a:p>
        </p:txBody>
      </p:sp>
    </p:spTree>
    <p:extLst>
      <p:ext uri="{BB962C8B-B14F-4D97-AF65-F5344CB8AC3E}">
        <p14:creationId xmlns:p14="http://schemas.microsoft.com/office/powerpoint/2010/main" val="336982901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11">
            <a:extLst>
              <a:ext uri="{FF2B5EF4-FFF2-40B4-BE49-F238E27FC236}">
                <a16:creationId xmlns:a16="http://schemas.microsoft.com/office/drawing/2014/main" id="{A316DD52-7894-4A75-969C-CA0645DA2978}"/>
              </a:ext>
            </a:extLst>
          </p:cNvPr>
          <p:cNvSpPr/>
          <p:nvPr/>
        </p:nvSpPr>
        <p:spPr>
          <a:xfrm>
            <a:off x="9579429" y="234378"/>
            <a:ext cx="2348715"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 name="Título 3">
            <a:extLst>
              <a:ext uri="{FF2B5EF4-FFF2-40B4-BE49-F238E27FC236}">
                <a16:creationId xmlns:a16="http://schemas.microsoft.com/office/drawing/2014/main" id="{A18B4E03-BC54-734E-A8A2-57993EF7C82F}"/>
              </a:ext>
            </a:extLst>
          </p:cNvPr>
          <p:cNvSpPr>
            <a:spLocks noGrp="1"/>
          </p:cNvSpPr>
          <p:nvPr>
            <p:ph type="title"/>
          </p:nvPr>
        </p:nvSpPr>
        <p:spPr>
          <a:xfrm>
            <a:off x="9579429" y="234377"/>
            <a:ext cx="2444682" cy="400919"/>
          </a:xfrm>
        </p:spPr>
        <p:txBody>
          <a:bodyPr>
            <a:noAutofit/>
          </a:bodyPr>
          <a:lstStyle/>
          <a:p>
            <a:r>
              <a:rPr lang="es-GB" sz="2000" b="1" dirty="0">
                <a:solidFill>
                  <a:schemeClr val="bg1"/>
                </a:solidFill>
              </a:rPr>
              <a:t>hablar / escuchar</a:t>
            </a:r>
          </a:p>
        </p:txBody>
      </p:sp>
      <p:pic>
        <p:nvPicPr>
          <p:cNvPr id="15" name="Picture 4" descr="background rectangle">
            <a:extLst>
              <a:ext uri="{FF2B5EF4-FFF2-40B4-BE49-F238E27FC236}">
                <a16:creationId xmlns:a16="http://schemas.microsoft.com/office/drawing/2014/main" id="{AB660621-331C-EA48-804E-725EDF92555E}"/>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16" name="Title 1">
            <a:extLst>
              <a:ext uri="{FF2B5EF4-FFF2-40B4-BE49-F238E27FC236}">
                <a16:creationId xmlns:a16="http://schemas.microsoft.com/office/drawing/2014/main" id="{37402D1F-F612-3E4A-88BD-127A4FEB6FB6}"/>
              </a:ext>
            </a:extLst>
          </p:cNvPr>
          <p:cNvSpPr txBox="1">
            <a:spLocks/>
          </p:cNvSpPr>
          <p:nvPr/>
        </p:nvSpPr>
        <p:spPr>
          <a:xfrm>
            <a:off x="82286" y="0"/>
            <a:ext cx="6484584"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600" b="1"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Fonética</a:t>
            </a: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graphicFrame>
        <p:nvGraphicFramePr>
          <p:cNvPr id="2" name="Tabla 1">
            <a:extLst>
              <a:ext uri="{FF2B5EF4-FFF2-40B4-BE49-F238E27FC236}">
                <a16:creationId xmlns:a16="http://schemas.microsoft.com/office/drawing/2014/main" id="{E67794EA-A4A6-844B-A035-6B72BADD1D6E}"/>
              </a:ext>
            </a:extLst>
          </p:cNvPr>
          <p:cNvGraphicFramePr>
            <a:graphicFrameLocks noGrp="1"/>
          </p:cNvGraphicFramePr>
          <p:nvPr/>
        </p:nvGraphicFramePr>
        <p:xfrm>
          <a:off x="283880" y="1775012"/>
          <a:ext cx="5336989" cy="4289607"/>
        </p:xfrm>
        <a:graphic>
          <a:graphicData uri="http://schemas.openxmlformats.org/drawingml/2006/table">
            <a:tbl>
              <a:tblPr firstRow="1" bandRow="1">
                <a:tableStyleId>{5DA37D80-6434-44D0-A028-1B22A696006F}</a:tableStyleId>
              </a:tblPr>
              <a:tblGrid>
                <a:gridCol w="740213">
                  <a:extLst>
                    <a:ext uri="{9D8B030D-6E8A-4147-A177-3AD203B41FA5}">
                      <a16:colId xmlns:a16="http://schemas.microsoft.com/office/drawing/2014/main" val="3510706450"/>
                    </a:ext>
                  </a:extLst>
                </a:gridCol>
                <a:gridCol w="4596776">
                  <a:extLst>
                    <a:ext uri="{9D8B030D-6E8A-4147-A177-3AD203B41FA5}">
                      <a16:colId xmlns:a16="http://schemas.microsoft.com/office/drawing/2014/main" val="3670689604"/>
                    </a:ext>
                  </a:extLst>
                </a:gridCol>
              </a:tblGrid>
              <a:tr h="476623">
                <a:tc>
                  <a:txBody>
                    <a:bodyPr/>
                    <a:lstStyle/>
                    <a:p>
                      <a:pPr algn="ctr"/>
                      <a:endParaRPr lang="es-GB" sz="2200" b="1" dirty="0">
                        <a:solidFill>
                          <a:srgbClr val="203864"/>
                        </a:solidFill>
                      </a:endParaRPr>
                    </a:p>
                  </a:txBody>
                  <a:tcPr anchor="ctr"/>
                </a:tc>
                <a:tc>
                  <a:txBody>
                    <a:bodyPr/>
                    <a:lstStyle/>
                    <a:p>
                      <a:pPr algn="ctr"/>
                      <a:r>
                        <a:rPr lang="es-GB" sz="2000" b="1" dirty="0">
                          <a:solidFill>
                            <a:srgbClr val="203864"/>
                          </a:solidFill>
                        </a:rPr>
                        <a:t>Lee las palabras en la lista</a:t>
                      </a:r>
                    </a:p>
                  </a:txBody>
                  <a:tcPr anchor="ctr"/>
                </a:tc>
                <a:extLst>
                  <a:ext uri="{0D108BD9-81ED-4DB2-BD59-A6C34878D82A}">
                    <a16:rowId xmlns:a16="http://schemas.microsoft.com/office/drawing/2014/main" val="2698085184"/>
                  </a:ext>
                </a:extLst>
              </a:tr>
              <a:tr h="476623">
                <a:tc>
                  <a:txBody>
                    <a:bodyPr/>
                    <a:lstStyle/>
                    <a:p>
                      <a:pPr algn="ctr"/>
                      <a:r>
                        <a:rPr lang="es-GB" sz="2200" b="1" dirty="0">
                          <a:solidFill>
                            <a:srgbClr val="203864"/>
                          </a:solidFill>
                        </a:rPr>
                        <a:t>1</a:t>
                      </a:r>
                    </a:p>
                  </a:txBody>
                  <a:tcPr anchor="ctr"/>
                </a:tc>
                <a:tc>
                  <a:txBody>
                    <a:bodyPr/>
                    <a:lstStyle/>
                    <a:p>
                      <a:pPr algn="ctr"/>
                      <a:r>
                        <a:rPr lang="es-GB" sz="2000" b="0" dirty="0">
                          <a:solidFill>
                            <a:srgbClr val="203864"/>
                          </a:solidFill>
                        </a:rPr>
                        <a:t>vida</a:t>
                      </a:r>
                    </a:p>
                  </a:txBody>
                  <a:tcPr anchor="ctr"/>
                </a:tc>
                <a:extLst>
                  <a:ext uri="{0D108BD9-81ED-4DB2-BD59-A6C34878D82A}">
                    <a16:rowId xmlns:a16="http://schemas.microsoft.com/office/drawing/2014/main" val="4272284948"/>
                  </a:ext>
                </a:extLst>
              </a:tr>
              <a:tr h="476623">
                <a:tc>
                  <a:txBody>
                    <a:bodyPr/>
                    <a:lstStyle/>
                    <a:p>
                      <a:pPr algn="ctr"/>
                      <a:r>
                        <a:rPr lang="es-GB" sz="2200" b="1" dirty="0">
                          <a:solidFill>
                            <a:srgbClr val="203864"/>
                          </a:solidFill>
                        </a:rPr>
                        <a:t>2</a:t>
                      </a:r>
                    </a:p>
                  </a:txBody>
                  <a:tcPr anchor="ctr"/>
                </a:tc>
                <a:tc>
                  <a:txBody>
                    <a:bodyPr/>
                    <a:lstStyle/>
                    <a:p>
                      <a:pPr algn="ctr"/>
                      <a:r>
                        <a:rPr lang="es-GB" sz="2000" b="0" dirty="0">
                          <a:solidFill>
                            <a:srgbClr val="203864"/>
                          </a:solidFill>
                        </a:rPr>
                        <a:t>besar</a:t>
                      </a:r>
                    </a:p>
                  </a:txBody>
                  <a:tcPr anchor="ctr"/>
                </a:tc>
                <a:extLst>
                  <a:ext uri="{0D108BD9-81ED-4DB2-BD59-A6C34878D82A}">
                    <a16:rowId xmlns:a16="http://schemas.microsoft.com/office/drawing/2014/main" val="1541401161"/>
                  </a:ext>
                </a:extLst>
              </a:tr>
              <a:tr h="476623">
                <a:tc>
                  <a:txBody>
                    <a:bodyPr/>
                    <a:lstStyle/>
                    <a:p>
                      <a:pPr algn="ctr"/>
                      <a:r>
                        <a:rPr lang="es-GB" sz="2200" b="1" dirty="0">
                          <a:solidFill>
                            <a:srgbClr val="203864"/>
                          </a:solidFill>
                        </a:rPr>
                        <a:t>3</a:t>
                      </a:r>
                    </a:p>
                  </a:txBody>
                  <a:tcPr anchor="ctr"/>
                </a:tc>
                <a:tc>
                  <a:txBody>
                    <a:bodyPr/>
                    <a:lstStyle/>
                    <a:p>
                      <a:pPr algn="ctr"/>
                      <a:r>
                        <a:rPr lang="es-GB" sz="2000" b="0" dirty="0">
                          <a:solidFill>
                            <a:srgbClr val="203864"/>
                          </a:solidFill>
                        </a:rPr>
                        <a:t>levantar</a:t>
                      </a:r>
                    </a:p>
                  </a:txBody>
                  <a:tcPr anchor="ctr"/>
                </a:tc>
                <a:extLst>
                  <a:ext uri="{0D108BD9-81ED-4DB2-BD59-A6C34878D82A}">
                    <a16:rowId xmlns:a16="http://schemas.microsoft.com/office/drawing/2014/main" val="2062760149"/>
                  </a:ext>
                </a:extLst>
              </a:tr>
              <a:tr h="476623">
                <a:tc>
                  <a:txBody>
                    <a:bodyPr/>
                    <a:lstStyle/>
                    <a:p>
                      <a:pPr algn="ctr"/>
                      <a:r>
                        <a:rPr lang="es-GB" sz="2200" b="1" dirty="0">
                          <a:solidFill>
                            <a:srgbClr val="203864"/>
                          </a:solidFill>
                        </a:rPr>
                        <a:t>4</a:t>
                      </a:r>
                    </a:p>
                  </a:txBody>
                  <a:tcPr anchor="ctr"/>
                </a:tc>
                <a:tc>
                  <a:txBody>
                    <a:bodyPr/>
                    <a:lstStyle/>
                    <a:p>
                      <a:pPr algn="ctr"/>
                      <a:r>
                        <a:rPr lang="es-GB" sz="2000" b="0" dirty="0">
                          <a:solidFill>
                            <a:srgbClr val="203864"/>
                          </a:solidFill>
                        </a:rPr>
                        <a:t>abierto</a:t>
                      </a:r>
                    </a:p>
                  </a:txBody>
                  <a:tcPr anchor="ctr"/>
                </a:tc>
                <a:extLst>
                  <a:ext uri="{0D108BD9-81ED-4DB2-BD59-A6C34878D82A}">
                    <a16:rowId xmlns:a16="http://schemas.microsoft.com/office/drawing/2014/main" val="2635453238"/>
                  </a:ext>
                </a:extLst>
              </a:tr>
              <a:tr h="476623">
                <a:tc>
                  <a:txBody>
                    <a:bodyPr/>
                    <a:lstStyle/>
                    <a:p>
                      <a:pPr algn="ctr"/>
                      <a:r>
                        <a:rPr lang="es-GB" sz="2200" b="1" dirty="0">
                          <a:solidFill>
                            <a:srgbClr val="203864"/>
                          </a:solidFill>
                        </a:rPr>
                        <a:t>5</a:t>
                      </a:r>
                    </a:p>
                  </a:txBody>
                  <a:tcPr anchor="ctr"/>
                </a:tc>
                <a:tc>
                  <a:txBody>
                    <a:bodyPr/>
                    <a:lstStyle/>
                    <a:p>
                      <a:pPr algn="ctr"/>
                      <a:r>
                        <a:rPr lang="es-GB" sz="2000" b="0" dirty="0">
                          <a:solidFill>
                            <a:srgbClr val="203864"/>
                          </a:solidFill>
                        </a:rPr>
                        <a:t>nuevo</a:t>
                      </a:r>
                    </a:p>
                  </a:txBody>
                  <a:tcPr anchor="ctr"/>
                </a:tc>
                <a:extLst>
                  <a:ext uri="{0D108BD9-81ED-4DB2-BD59-A6C34878D82A}">
                    <a16:rowId xmlns:a16="http://schemas.microsoft.com/office/drawing/2014/main" val="376559857"/>
                  </a:ext>
                </a:extLst>
              </a:tr>
              <a:tr h="476623">
                <a:tc>
                  <a:txBody>
                    <a:bodyPr/>
                    <a:lstStyle/>
                    <a:p>
                      <a:pPr algn="ctr"/>
                      <a:r>
                        <a:rPr lang="es-GB" sz="2200" b="1" dirty="0">
                          <a:solidFill>
                            <a:srgbClr val="203864"/>
                          </a:solidFill>
                        </a:rPr>
                        <a:t>6</a:t>
                      </a:r>
                    </a:p>
                  </a:txBody>
                  <a:tcPr anchor="ctr"/>
                </a:tc>
                <a:tc>
                  <a:txBody>
                    <a:bodyPr/>
                    <a:lstStyle/>
                    <a:p>
                      <a:pPr algn="ctr"/>
                      <a:r>
                        <a:rPr lang="es-GB" sz="2000" b="0" dirty="0">
                          <a:solidFill>
                            <a:srgbClr val="203864"/>
                          </a:solidFill>
                        </a:rPr>
                        <a:t>beber</a:t>
                      </a:r>
                    </a:p>
                  </a:txBody>
                  <a:tcPr anchor="ctr"/>
                </a:tc>
                <a:extLst>
                  <a:ext uri="{0D108BD9-81ED-4DB2-BD59-A6C34878D82A}">
                    <a16:rowId xmlns:a16="http://schemas.microsoft.com/office/drawing/2014/main" val="3579682312"/>
                  </a:ext>
                </a:extLst>
              </a:tr>
              <a:tr h="476623">
                <a:tc>
                  <a:txBody>
                    <a:bodyPr/>
                    <a:lstStyle/>
                    <a:p>
                      <a:pPr algn="ctr"/>
                      <a:r>
                        <a:rPr lang="es-GB" sz="2200" b="1" dirty="0">
                          <a:solidFill>
                            <a:srgbClr val="203864"/>
                          </a:solidFill>
                        </a:rPr>
                        <a:t>7</a:t>
                      </a:r>
                    </a:p>
                  </a:txBody>
                  <a:tcPr anchor="ctr"/>
                </a:tc>
                <a:tc>
                  <a:txBody>
                    <a:bodyPr/>
                    <a:lstStyle/>
                    <a:p>
                      <a:pPr algn="ctr"/>
                      <a:r>
                        <a:rPr lang="es-GB" sz="2000" b="0" dirty="0">
                          <a:solidFill>
                            <a:srgbClr val="203864"/>
                          </a:solidFill>
                        </a:rPr>
                        <a:t>vivir</a:t>
                      </a:r>
                    </a:p>
                  </a:txBody>
                  <a:tcPr anchor="ctr"/>
                </a:tc>
                <a:extLst>
                  <a:ext uri="{0D108BD9-81ED-4DB2-BD59-A6C34878D82A}">
                    <a16:rowId xmlns:a16="http://schemas.microsoft.com/office/drawing/2014/main" val="2060003794"/>
                  </a:ext>
                </a:extLst>
              </a:tr>
              <a:tr h="476623">
                <a:tc>
                  <a:txBody>
                    <a:bodyPr/>
                    <a:lstStyle/>
                    <a:p>
                      <a:pPr algn="ctr"/>
                      <a:r>
                        <a:rPr lang="es-GB" sz="2200" b="1" dirty="0">
                          <a:solidFill>
                            <a:srgbClr val="203864"/>
                          </a:solidFill>
                        </a:rPr>
                        <a:t>8</a:t>
                      </a:r>
                    </a:p>
                  </a:txBody>
                  <a:tcPr anchor="ctr"/>
                </a:tc>
                <a:tc>
                  <a:txBody>
                    <a:bodyPr/>
                    <a:lstStyle/>
                    <a:p>
                      <a:pPr algn="ctr"/>
                      <a:r>
                        <a:rPr lang="es-GB" sz="2000" b="0" dirty="0">
                          <a:solidFill>
                            <a:srgbClr val="203864"/>
                          </a:solidFill>
                        </a:rPr>
                        <a:t>móvil</a:t>
                      </a:r>
                    </a:p>
                  </a:txBody>
                  <a:tcPr anchor="ctr"/>
                </a:tc>
                <a:extLst>
                  <a:ext uri="{0D108BD9-81ED-4DB2-BD59-A6C34878D82A}">
                    <a16:rowId xmlns:a16="http://schemas.microsoft.com/office/drawing/2014/main" val="2759336094"/>
                  </a:ext>
                </a:extLst>
              </a:tr>
            </a:tbl>
          </a:graphicData>
        </a:graphic>
      </p:graphicFrame>
      <p:graphicFrame>
        <p:nvGraphicFramePr>
          <p:cNvPr id="12" name="Tabla 11">
            <a:extLst>
              <a:ext uri="{FF2B5EF4-FFF2-40B4-BE49-F238E27FC236}">
                <a16:creationId xmlns:a16="http://schemas.microsoft.com/office/drawing/2014/main" id="{79898EF7-05D1-6047-86A4-67ABBA04FAE2}"/>
              </a:ext>
            </a:extLst>
          </p:cNvPr>
          <p:cNvGraphicFramePr>
            <a:graphicFrameLocks noGrp="1"/>
          </p:cNvGraphicFramePr>
          <p:nvPr/>
        </p:nvGraphicFramePr>
        <p:xfrm>
          <a:off x="5997387" y="1775008"/>
          <a:ext cx="5930757" cy="4289606"/>
        </p:xfrm>
        <a:graphic>
          <a:graphicData uri="http://schemas.openxmlformats.org/drawingml/2006/table">
            <a:tbl>
              <a:tblPr firstRow="1" bandRow="1">
                <a:tableStyleId>{5DA37D80-6434-44D0-A028-1B22A696006F}</a:tableStyleId>
              </a:tblPr>
              <a:tblGrid>
                <a:gridCol w="441929">
                  <a:extLst>
                    <a:ext uri="{9D8B030D-6E8A-4147-A177-3AD203B41FA5}">
                      <a16:colId xmlns:a16="http://schemas.microsoft.com/office/drawing/2014/main" val="3510706450"/>
                    </a:ext>
                  </a:extLst>
                </a:gridCol>
                <a:gridCol w="2879494">
                  <a:extLst>
                    <a:ext uri="{9D8B030D-6E8A-4147-A177-3AD203B41FA5}">
                      <a16:colId xmlns:a16="http://schemas.microsoft.com/office/drawing/2014/main" val="3670689604"/>
                    </a:ext>
                  </a:extLst>
                </a:gridCol>
                <a:gridCol w="2609334">
                  <a:extLst>
                    <a:ext uri="{9D8B030D-6E8A-4147-A177-3AD203B41FA5}">
                      <a16:colId xmlns:a16="http://schemas.microsoft.com/office/drawing/2014/main" val="2343210112"/>
                    </a:ext>
                  </a:extLst>
                </a:gridCol>
              </a:tblGrid>
              <a:tr h="506646">
                <a:tc>
                  <a:txBody>
                    <a:bodyPr/>
                    <a:lstStyle/>
                    <a:p>
                      <a:pPr algn="ctr"/>
                      <a:endParaRPr lang="es-GB" sz="2200" b="1" dirty="0">
                        <a:solidFill>
                          <a:srgbClr val="203864"/>
                        </a:solidFill>
                      </a:endParaRPr>
                    </a:p>
                  </a:txBody>
                  <a:tcPr anchor="ctr"/>
                </a:tc>
                <a:tc>
                  <a:txBody>
                    <a:bodyPr/>
                    <a:lstStyle/>
                    <a:p>
                      <a:pPr algn="ctr"/>
                      <a:r>
                        <a:rPr lang="es-GB" sz="2400" b="1" dirty="0">
                          <a:solidFill>
                            <a:srgbClr val="F66400"/>
                          </a:solidFill>
                        </a:rPr>
                        <a:t>b</a:t>
                      </a:r>
                    </a:p>
                  </a:txBody>
                  <a:tcPr anchor="ctr"/>
                </a:tc>
                <a:tc>
                  <a:txBody>
                    <a:bodyPr/>
                    <a:lstStyle/>
                    <a:p>
                      <a:pPr algn="ctr"/>
                      <a:r>
                        <a:rPr lang="es-GB" sz="2400" b="1" dirty="0">
                          <a:solidFill>
                            <a:srgbClr val="F66400"/>
                          </a:solidFill>
                        </a:rPr>
                        <a:t>v</a:t>
                      </a:r>
                    </a:p>
                  </a:txBody>
                  <a:tcPr anchor="ctr"/>
                </a:tc>
                <a:extLst>
                  <a:ext uri="{0D108BD9-81ED-4DB2-BD59-A6C34878D82A}">
                    <a16:rowId xmlns:a16="http://schemas.microsoft.com/office/drawing/2014/main" val="2698085184"/>
                  </a:ext>
                </a:extLst>
              </a:tr>
              <a:tr h="472870">
                <a:tc>
                  <a:txBody>
                    <a:bodyPr/>
                    <a:lstStyle/>
                    <a:p>
                      <a:pPr algn="ctr"/>
                      <a:r>
                        <a:rPr lang="es-GB" sz="2200" b="1" dirty="0">
                          <a:solidFill>
                            <a:srgbClr val="203864"/>
                          </a:solidFill>
                        </a:rPr>
                        <a:t>1</a:t>
                      </a:r>
                    </a:p>
                  </a:txBody>
                  <a:tcPr anchor="ctr"/>
                </a:tc>
                <a:tc>
                  <a:txBody>
                    <a:bodyPr/>
                    <a:lstStyle/>
                    <a:p>
                      <a:pPr algn="ctr"/>
                      <a:endParaRPr lang="es-GB" sz="2000" b="0" dirty="0">
                        <a:solidFill>
                          <a:srgbClr val="203864"/>
                        </a:solidFill>
                      </a:endParaRPr>
                    </a:p>
                  </a:txBody>
                  <a:tcPr anchor="ctr"/>
                </a:tc>
                <a:tc>
                  <a:txBody>
                    <a:bodyPr/>
                    <a:lstStyle/>
                    <a:p>
                      <a:pPr algn="ctr"/>
                      <a:endParaRPr lang="es-GB" sz="2000" b="0" dirty="0">
                        <a:solidFill>
                          <a:srgbClr val="203864"/>
                        </a:solidFill>
                      </a:endParaRPr>
                    </a:p>
                  </a:txBody>
                  <a:tcPr anchor="ctr"/>
                </a:tc>
                <a:extLst>
                  <a:ext uri="{0D108BD9-81ED-4DB2-BD59-A6C34878D82A}">
                    <a16:rowId xmlns:a16="http://schemas.microsoft.com/office/drawing/2014/main" val="4272284948"/>
                  </a:ext>
                </a:extLst>
              </a:tr>
              <a:tr h="472870">
                <a:tc>
                  <a:txBody>
                    <a:bodyPr/>
                    <a:lstStyle/>
                    <a:p>
                      <a:pPr algn="ctr"/>
                      <a:r>
                        <a:rPr lang="es-GB" sz="2200" b="1" dirty="0">
                          <a:solidFill>
                            <a:srgbClr val="203864"/>
                          </a:solidFill>
                        </a:rPr>
                        <a:t>2</a:t>
                      </a:r>
                    </a:p>
                  </a:txBody>
                  <a:tcPr anchor="ctr"/>
                </a:tc>
                <a:tc>
                  <a:txBody>
                    <a:bodyPr/>
                    <a:lstStyle/>
                    <a:p>
                      <a:pPr algn="ctr"/>
                      <a:endParaRPr lang="es-GB" sz="2000" b="0" dirty="0">
                        <a:solidFill>
                          <a:srgbClr val="203864"/>
                        </a:solidFill>
                      </a:endParaRPr>
                    </a:p>
                  </a:txBody>
                  <a:tcPr anchor="ctr"/>
                </a:tc>
                <a:tc>
                  <a:txBody>
                    <a:bodyPr/>
                    <a:lstStyle/>
                    <a:p>
                      <a:pPr algn="ctr"/>
                      <a:endParaRPr lang="es-GB" sz="2000" b="0" dirty="0">
                        <a:solidFill>
                          <a:srgbClr val="203864"/>
                        </a:solidFill>
                      </a:endParaRPr>
                    </a:p>
                  </a:txBody>
                  <a:tcPr anchor="ctr"/>
                </a:tc>
                <a:extLst>
                  <a:ext uri="{0D108BD9-81ED-4DB2-BD59-A6C34878D82A}">
                    <a16:rowId xmlns:a16="http://schemas.microsoft.com/office/drawing/2014/main" val="1541401161"/>
                  </a:ext>
                </a:extLst>
              </a:tr>
              <a:tr h="472870">
                <a:tc>
                  <a:txBody>
                    <a:bodyPr/>
                    <a:lstStyle/>
                    <a:p>
                      <a:pPr algn="ctr"/>
                      <a:r>
                        <a:rPr lang="es-GB" sz="2200" b="1" dirty="0">
                          <a:solidFill>
                            <a:srgbClr val="203864"/>
                          </a:solidFill>
                        </a:rPr>
                        <a:t>3</a:t>
                      </a:r>
                    </a:p>
                  </a:txBody>
                  <a:tcPr anchor="ctr"/>
                </a:tc>
                <a:tc>
                  <a:txBody>
                    <a:bodyPr/>
                    <a:lstStyle/>
                    <a:p>
                      <a:pPr algn="ctr"/>
                      <a:endParaRPr lang="es-GB" sz="2000" b="0" dirty="0">
                        <a:solidFill>
                          <a:srgbClr val="203864"/>
                        </a:solidFill>
                      </a:endParaRPr>
                    </a:p>
                  </a:txBody>
                  <a:tcPr anchor="ctr"/>
                </a:tc>
                <a:tc>
                  <a:txBody>
                    <a:bodyPr/>
                    <a:lstStyle/>
                    <a:p>
                      <a:pPr algn="ctr"/>
                      <a:endParaRPr lang="es-GB" sz="2000" b="0" dirty="0">
                        <a:solidFill>
                          <a:srgbClr val="203864"/>
                        </a:solidFill>
                      </a:endParaRPr>
                    </a:p>
                  </a:txBody>
                  <a:tcPr anchor="ctr"/>
                </a:tc>
                <a:extLst>
                  <a:ext uri="{0D108BD9-81ED-4DB2-BD59-A6C34878D82A}">
                    <a16:rowId xmlns:a16="http://schemas.microsoft.com/office/drawing/2014/main" val="2062760149"/>
                  </a:ext>
                </a:extLst>
              </a:tr>
              <a:tr h="472870">
                <a:tc>
                  <a:txBody>
                    <a:bodyPr/>
                    <a:lstStyle/>
                    <a:p>
                      <a:pPr algn="ctr"/>
                      <a:r>
                        <a:rPr lang="es-GB" sz="2200" b="1" dirty="0">
                          <a:solidFill>
                            <a:srgbClr val="203864"/>
                          </a:solidFill>
                        </a:rPr>
                        <a:t>4</a:t>
                      </a:r>
                    </a:p>
                  </a:txBody>
                  <a:tcPr anchor="ctr"/>
                </a:tc>
                <a:tc>
                  <a:txBody>
                    <a:bodyPr/>
                    <a:lstStyle/>
                    <a:p>
                      <a:pPr algn="ctr"/>
                      <a:endParaRPr lang="es-GB" sz="2000" b="0" dirty="0">
                        <a:solidFill>
                          <a:srgbClr val="203864"/>
                        </a:solidFill>
                      </a:endParaRPr>
                    </a:p>
                  </a:txBody>
                  <a:tcPr anchor="ctr"/>
                </a:tc>
                <a:tc>
                  <a:txBody>
                    <a:bodyPr/>
                    <a:lstStyle/>
                    <a:p>
                      <a:pPr algn="ctr"/>
                      <a:endParaRPr lang="es-GB" sz="2000" b="0" dirty="0">
                        <a:solidFill>
                          <a:srgbClr val="203864"/>
                        </a:solidFill>
                      </a:endParaRPr>
                    </a:p>
                  </a:txBody>
                  <a:tcPr anchor="ctr"/>
                </a:tc>
                <a:extLst>
                  <a:ext uri="{0D108BD9-81ED-4DB2-BD59-A6C34878D82A}">
                    <a16:rowId xmlns:a16="http://schemas.microsoft.com/office/drawing/2014/main" val="2635453238"/>
                  </a:ext>
                </a:extLst>
              </a:tr>
              <a:tr h="472870">
                <a:tc>
                  <a:txBody>
                    <a:bodyPr/>
                    <a:lstStyle/>
                    <a:p>
                      <a:pPr algn="ctr"/>
                      <a:r>
                        <a:rPr lang="es-GB" sz="2200" b="1" dirty="0">
                          <a:solidFill>
                            <a:srgbClr val="203864"/>
                          </a:solidFill>
                        </a:rPr>
                        <a:t>5</a:t>
                      </a:r>
                    </a:p>
                  </a:txBody>
                  <a:tcPr anchor="ctr"/>
                </a:tc>
                <a:tc>
                  <a:txBody>
                    <a:bodyPr/>
                    <a:lstStyle/>
                    <a:p>
                      <a:pPr algn="ctr"/>
                      <a:endParaRPr lang="es-GB" sz="2000" b="0" dirty="0">
                        <a:solidFill>
                          <a:srgbClr val="203864"/>
                        </a:solidFill>
                      </a:endParaRPr>
                    </a:p>
                  </a:txBody>
                  <a:tcPr anchor="ctr"/>
                </a:tc>
                <a:tc>
                  <a:txBody>
                    <a:bodyPr/>
                    <a:lstStyle/>
                    <a:p>
                      <a:pPr algn="ctr"/>
                      <a:endParaRPr lang="es-GB" sz="2000" b="0" dirty="0">
                        <a:solidFill>
                          <a:srgbClr val="203864"/>
                        </a:solidFill>
                      </a:endParaRPr>
                    </a:p>
                  </a:txBody>
                  <a:tcPr anchor="ctr"/>
                </a:tc>
                <a:extLst>
                  <a:ext uri="{0D108BD9-81ED-4DB2-BD59-A6C34878D82A}">
                    <a16:rowId xmlns:a16="http://schemas.microsoft.com/office/drawing/2014/main" val="546099432"/>
                  </a:ext>
                </a:extLst>
              </a:tr>
              <a:tr h="472870">
                <a:tc>
                  <a:txBody>
                    <a:bodyPr/>
                    <a:lstStyle/>
                    <a:p>
                      <a:pPr algn="ctr"/>
                      <a:r>
                        <a:rPr lang="es-GB" sz="2200" b="1" dirty="0">
                          <a:solidFill>
                            <a:srgbClr val="203864"/>
                          </a:solidFill>
                        </a:rPr>
                        <a:t>6</a:t>
                      </a:r>
                    </a:p>
                  </a:txBody>
                  <a:tcPr anchor="ctr"/>
                </a:tc>
                <a:tc>
                  <a:txBody>
                    <a:bodyPr/>
                    <a:lstStyle/>
                    <a:p>
                      <a:pPr algn="ctr"/>
                      <a:endParaRPr lang="es-GB" sz="2000" b="0" dirty="0">
                        <a:solidFill>
                          <a:srgbClr val="203864"/>
                        </a:solidFill>
                      </a:endParaRPr>
                    </a:p>
                  </a:txBody>
                  <a:tcPr anchor="ctr"/>
                </a:tc>
                <a:tc>
                  <a:txBody>
                    <a:bodyPr/>
                    <a:lstStyle/>
                    <a:p>
                      <a:pPr algn="ctr"/>
                      <a:endParaRPr lang="es-GB" sz="2000" b="0" dirty="0">
                        <a:solidFill>
                          <a:srgbClr val="203864"/>
                        </a:solidFill>
                      </a:endParaRPr>
                    </a:p>
                  </a:txBody>
                  <a:tcPr anchor="ctr"/>
                </a:tc>
                <a:extLst>
                  <a:ext uri="{0D108BD9-81ED-4DB2-BD59-A6C34878D82A}">
                    <a16:rowId xmlns:a16="http://schemas.microsoft.com/office/drawing/2014/main" val="4156275196"/>
                  </a:ext>
                </a:extLst>
              </a:tr>
              <a:tr h="472870">
                <a:tc>
                  <a:txBody>
                    <a:bodyPr/>
                    <a:lstStyle/>
                    <a:p>
                      <a:pPr algn="ctr"/>
                      <a:r>
                        <a:rPr lang="es-GB" sz="2200" b="1" dirty="0">
                          <a:solidFill>
                            <a:srgbClr val="203864"/>
                          </a:solidFill>
                        </a:rPr>
                        <a:t>7</a:t>
                      </a:r>
                    </a:p>
                  </a:txBody>
                  <a:tcPr anchor="ctr"/>
                </a:tc>
                <a:tc>
                  <a:txBody>
                    <a:bodyPr/>
                    <a:lstStyle/>
                    <a:p>
                      <a:pPr algn="ctr"/>
                      <a:endParaRPr lang="es-GB" sz="2000" b="0" dirty="0">
                        <a:solidFill>
                          <a:srgbClr val="203864"/>
                        </a:solidFill>
                      </a:endParaRPr>
                    </a:p>
                  </a:txBody>
                  <a:tcPr anchor="ctr"/>
                </a:tc>
                <a:tc>
                  <a:txBody>
                    <a:bodyPr/>
                    <a:lstStyle/>
                    <a:p>
                      <a:pPr algn="ctr"/>
                      <a:endParaRPr lang="es-GB" sz="2000" b="0" dirty="0">
                        <a:solidFill>
                          <a:srgbClr val="203864"/>
                        </a:solidFill>
                      </a:endParaRPr>
                    </a:p>
                  </a:txBody>
                  <a:tcPr anchor="ctr"/>
                </a:tc>
                <a:extLst>
                  <a:ext uri="{0D108BD9-81ED-4DB2-BD59-A6C34878D82A}">
                    <a16:rowId xmlns:a16="http://schemas.microsoft.com/office/drawing/2014/main" val="1996220496"/>
                  </a:ext>
                </a:extLst>
              </a:tr>
              <a:tr h="472870">
                <a:tc>
                  <a:txBody>
                    <a:bodyPr/>
                    <a:lstStyle/>
                    <a:p>
                      <a:pPr algn="ctr"/>
                      <a:r>
                        <a:rPr lang="es-GB" sz="2200" b="1" dirty="0">
                          <a:solidFill>
                            <a:srgbClr val="203864"/>
                          </a:solidFill>
                        </a:rPr>
                        <a:t>8</a:t>
                      </a:r>
                    </a:p>
                  </a:txBody>
                  <a:tcPr anchor="ctr"/>
                </a:tc>
                <a:tc>
                  <a:txBody>
                    <a:bodyPr/>
                    <a:lstStyle/>
                    <a:p>
                      <a:pPr algn="ctr"/>
                      <a:endParaRPr lang="es-GB" sz="2000" b="0" dirty="0">
                        <a:solidFill>
                          <a:srgbClr val="203864"/>
                        </a:solidFill>
                      </a:endParaRPr>
                    </a:p>
                  </a:txBody>
                  <a:tcPr anchor="ctr"/>
                </a:tc>
                <a:tc>
                  <a:txBody>
                    <a:bodyPr/>
                    <a:lstStyle/>
                    <a:p>
                      <a:pPr algn="ctr"/>
                      <a:endParaRPr lang="es-GB" sz="2000" b="0" dirty="0">
                        <a:solidFill>
                          <a:srgbClr val="203864"/>
                        </a:solidFill>
                      </a:endParaRPr>
                    </a:p>
                  </a:txBody>
                  <a:tcPr anchor="ctr"/>
                </a:tc>
                <a:extLst>
                  <a:ext uri="{0D108BD9-81ED-4DB2-BD59-A6C34878D82A}">
                    <a16:rowId xmlns:a16="http://schemas.microsoft.com/office/drawing/2014/main" val="4107257731"/>
                  </a:ext>
                </a:extLst>
              </a:tr>
            </a:tbl>
          </a:graphicData>
        </a:graphic>
      </p:graphicFrame>
      <p:sp>
        <p:nvSpPr>
          <p:cNvPr id="3" name="CuadroTexto 2">
            <a:extLst>
              <a:ext uri="{FF2B5EF4-FFF2-40B4-BE49-F238E27FC236}">
                <a16:creationId xmlns:a16="http://schemas.microsoft.com/office/drawing/2014/main" id="{D2B6E26C-8FFD-4948-A8C0-938743F57C16}"/>
              </a:ext>
            </a:extLst>
          </p:cNvPr>
          <p:cNvSpPr txBox="1"/>
          <p:nvPr/>
        </p:nvSpPr>
        <p:spPr>
          <a:xfrm>
            <a:off x="201594" y="1222314"/>
            <a:ext cx="3021981"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Estudiante A - Solución</a:t>
            </a:r>
          </a:p>
        </p:txBody>
      </p:sp>
      <p:sp>
        <p:nvSpPr>
          <p:cNvPr id="5" name="Rectangle 4"/>
          <p:cNvSpPr/>
          <p:nvPr/>
        </p:nvSpPr>
        <p:spPr>
          <a:xfrm>
            <a:off x="7465893" y="2316141"/>
            <a:ext cx="1023218" cy="40011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solidFill>
                  <a:srgbClr val="203864"/>
                </a:solidFill>
                <a:effectLst/>
                <a:uLnTx/>
                <a:uFillTx/>
                <a:latin typeface="Century Gothic" panose="020F0302020204030204"/>
                <a:ea typeface="+mn-ea"/>
                <a:cs typeface="+mn-cs"/>
              </a:rPr>
              <a:t>recibir</a:t>
            </a:r>
          </a:p>
        </p:txBody>
      </p:sp>
      <p:sp>
        <p:nvSpPr>
          <p:cNvPr id="7" name="Rectangle 6"/>
          <p:cNvSpPr/>
          <p:nvPr/>
        </p:nvSpPr>
        <p:spPr>
          <a:xfrm>
            <a:off x="10361892" y="2815610"/>
            <a:ext cx="831429"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solidFill>
                  <a:srgbClr val="203864"/>
                </a:solidFill>
                <a:effectLst/>
                <a:uLnTx/>
                <a:uFillTx/>
                <a:latin typeface="Century Gothic" panose="020F0302020204030204"/>
                <a:ea typeface="+mn-ea"/>
                <a:cs typeface="+mn-cs"/>
              </a:rPr>
              <a:t>llave</a:t>
            </a:r>
            <a:endParaRPr kumimoji="0" lang="en-GB" sz="2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8" name="Rectangle 7"/>
          <p:cNvSpPr/>
          <p:nvPr/>
        </p:nvSpPr>
        <p:spPr>
          <a:xfrm>
            <a:off x="7510816" y="3257383"/>
            <a:ext cx="978295"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solidFill>
                  <a:srgbClr val="203864"/>
                </a:solidFill>
                <a:effectLst/>
                <a:uLnTx/>
                <a:uFillTx/>
                <a:latin typeface="Century Gothic" panose="020F0302020204030204"/>
                <a:ea typeface="+mn-ea"/>
                <a:cs typeface="+mn-cs"/>
              </a:rPr>
              <a:t>barrio</a:t>
            </a:r>
            <a:endParaRPr kumimoji="0" lang="en-GB" sz="2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9" name="Rectangle 8"/>
          <p:cNvSpPr/>
          <p:nvPr/>
        </p:nvSpPr>
        <p:spPr>
          <a:xfrm>
            <a:off x="7558700" y="3717001"/>
            <a:ext cx="769227"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solidFill>
                  <a:srgbClr val="203864"/>
                </a:solidFill>
                <a:effectLst/>
                <a:uLnTx/>
                <a:uFillTx/>
                <a:latin typeface="Century Gothic" panose="020F0302020204030204"/>
                <a:ea typeface="+mn-ea"/>
                <a:cs typeface="+mn-cs"/>
              </a:rPr>
              <a:t>abril</a:t>
            </a:r>
            <a:endParaRPr kumimoji="0" lang="en-GB" sz="2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10" name="Rectangle 9"/>
          <p:cNvSpPr/>
          <p:nvPr/>
        </p:nvSpPr>
        <p:spPr>
          <a:xfrm>
            <a:off x="7570452" y="4194063"/>
            <a:ext cx="796873"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solidFill>
                  <a:srgbClr val="203864"/>
                </a:solidFill>
                <a:effectLst/>
                <a:uLnTx/>
                <a:uFillTx/>
                <a:latin typeface="Century Gothic" panose="020F0302020204030204"/>
                <a:ea typeface="+mn-ea"/>
                <a:cs typeface="+mn-cs"/>
              </a:rPr>
              <a:t>abrir</a:t>
            </a:r>
            <a:endParaRPr kumimoji="0" lang="en-GB" sz="2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11" name="Rectangle 10"/>
          <p:cNvSpPr/>
          <p:nvPr/>
        </p:nvSpPr>
        <p:spPr>
          <a:xfrm>
            <a:off x="10059997" y="4656431"/>
            <a:ext cx="1624501"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solidFill>
                  <a:srgbClr val="203864"/>
                </a:solidFill>
                <a:effectLst/>
                <a:uLnTx/>
                <a:uFillTx/>
                <a:latin typeface="Century Gothic" panose="020F0302020204030204"/>
                <a:ea typeface="+mn-ea"/>
                <a:cs typeface="+mn-cs"/>
              </a:rPr>
              <a:t>vergüenza</a:t>
            </a:r>
            <a:endParaRPr kumimoji="0" lang="en-GB" sz="2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13" name="Rectangle 12"/>
          <p:cNvSpPr/>
          <p:nvPr/>
        </p:nvSpPr>
        <p:spPr>
          <a:xfrm>
            <a:off x="10007954" y="5160467"/>
            <a:ext cx="1728585"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solidFill>
                  <a:srgbClr val="203864"/>
                </a:solidFill>
                <a:effectLst/>
                <a:uLnTx/>
                <a:uFillTx/>
                <a:latin typeface="Century Gothic" panose="020F0302020204030204"/>
                <a:ea typeface="+mn-ea"/>
                <a:cs typeface="+mn-cs"/>
              </a:rPr>
              <a:t>diecin</a:t>
            </a:r>
            <a:r>
              <a:rPr kumimoji="0" lang="en-GB" sz="2000" b="0" i="0" u="none" strike="noStrike" kern="1200" cap="none" spc="0" normalizeH="0" baseline="0" noProof="0" dirty="0">
                <a:ln>
                  <a:noFill/>
                </a:ln>
                <a:solidFill>
                  <a:srgbClr val="203864"/>
                </a:solidFill>
                <a:effectLst/>
                <a:uLnTx/>
                <a:uFillTx/>
                <a:latin typeface="Century Gothic" panose="020F0302020204030204"/>
                <a:ea typeface="+mn-ea"/>
                <a:cs typeface="+mn-cs"/>
              </a:rPr>
              <a:t>u</a:t>
            </a:r>
            <a:r>
              <a:rPr kumimoji="0" lang="es-GB" sz="2000" b="0" i="0" u="none" strike="noStrike" kern="1200" cap="none" spc="0" normalizeH="0" baseline="0" noProof="0" dirty="0">
                <a:ln>
                  <a:noFill/>
                </a:ln>
                <a:solidFill>
                  <a:srgbClr val="203864"/>
                </a:solidFill>
                <a:effectLst/>
                <a:uLnTx/>
                <a:uFillTx/>
                <a:latin typeface="Century Gothic" panose="020F0302020204030204"/>
                <a:ea typeface="+mn-ea"/>
                <a:cs typeface="+mn-cs"/>
              </a:rPr>
              <a:t>eve</a:t>
            </a:r>
            <a:endParaRPr kumimoji="0" lang="en-GB" sz="2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14" name="Rectangle 13"/>
          <p:cNvSpPr/>
          <p:nvPr/>
        </p:nvSpPr>
        <p:spPr>
          <a:xfrm>
            <a:off x="7558700" y="5593538"/>
            <a:ext cx="1005940"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solidFill>
                  <a:srgbClr val="203864"/>
                </a:solidFill>
                <a:effectLst/>
                <a:uLnTx/>
                <a:uFillTx/>
                <a:latin typeface="Century Gothic" panose="020F0302020204030204"/>
                <a:ea typeface="+mn-ea"/>
                <a:cs typeface="+mn-cs"/>
              </a:rPr>
              <a:t>billete</a:t>
            </a:r>
            <a:endParaRPr kumimoji="0" lang="en-GB" sz="2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4076023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P spid="9" grpId="0"/>
      <p:bldP spid="10" grpId="0"/>
      <p:bldP spid="11" grpId="0"/>
      <p:bldP spid="13" grpId="0"/>
      <p:bldP spid="14"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11">
            <a:extLst>
              <a:ext uri="{FF2B5EF4-FFF2-40B4-BE49-F238E27FC236}">
                <a16:creationId xmlns:a16="http://schemas.microsoft.com/office/drawing/2014/main" id="{A316DD52-7894-4A75-969C-CA0645DA2978}"/>
              </a:ext>
            </a:extLst>
          </p:cNvPr>
          <p:cNvSpPr/>
          <p:nvPr/>
        </p:nvSpPr>
        <p:spPr>
          <a:xfrm>
            <a:off x="9570710" y="234378"/>
            <a:ext cx="2357435"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 name="Título 3">
            <a:extLst>
              <a:ext uri="{FF2B5EF4-FFF2-40B4-BE49-F238E27FC236}">
                <a16:creationId xmlns:a16="http://schemas.microsoft.com/office/drawing/2014/main" id="{A18B4E03-BC54-734E-A8A2-57993EF7C82F}"/>
              </a:ext>
            </a:extLst>
          </p:cNvPr>
          <p:cNvSpPr>
            <a:spLocks noGrp="1"/>
          </p:cNvSpPr>
          <p:nvPr>
            <p:ph type="title"/>
          </p:nvPr>
        </p:nvSpPr>
        <p:spPr>
          <a:xfrm>
            <a:off x="9570710" y="234377"/>
            <a:ext cx="2520790" cy="400919"/>
          </a:xfrm>
        </p:spPr>
        <p:txBody>
          <a:bodyPr>
            <a:noAutofit/>
          </a:bodyPr>
          <a:lstStyle/>
          <a:p>
            <a:r>
              <a:rPr lang="es-GB" sz="2000" b="1" dirty="0">
                <a:solidFill>
                  <a:schemeClr val="bg1"/>
                </a:solidFill>
              </a:rPr>
              <a:t>hablar / escuchar</a:t>
            </a:r>
          </a:p>
        </p:txBody>
      </p:sp>
      <p:pic>
        <p:nvPicPr>
          <p:cNvPr id="15" name="Picture 4" descr="background rectangle">
            <a:extLst>
              <a:ext uri="{FF2B5EF4-FFF2-40B4-BE49-F238E27FC236}">
                <a16:creationId xmlns:a16="http://schemas.microsoft.com/office/drawing/2014/main" id="{AB660621-331C-EA48-804E-725EDF92555E}"/>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16" name="Title 1">
            <a:extLst>
              <a:ext uri="{FF2B5EF4-FFF2-40B4-BE49-F238E27FC236}">
                <a16:creationId xmlns:a16="http://schemas.microsoft.com/office/drawing/2014/main" id="{37402D1F-F612-3E4A-88BD-127A4FEB6FB6}"/>
              </a:ext>
            </a:extLst>
          </p:cNvPr>
          <p:cNvSpPr txBox="1">
            <a:spLocks/>
          </p:cNvSpPr>
          <p:nvPr/>
        </p:nvSpPr>
        <p:spPr>
          <a:xfrm>
            <a:off x="82286" y="0"/>
            <a:ext cx="6484584"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600" b="1"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Fonética</a:t>
            </a: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graphicFrame>
        <p:nvGraphicFramePr>
          <p:cNvPr id="2" name="Tabla 1">
            <a:extLst>
              <a:ext uri="{FF2B5EF4-FFF2-40B4-BE49-F238E27FC236}">
                <a16:creationId xmlns:a16="http://schemas.microsoft.com/office/drawing/2014/main" id="{E67794EA-A4A6-844B-A035-6B72BADD1D6E}"/>
              </a:ext>
            </a:extLst>
          </p:cNvPr>
          <p:cNvGraphicFramePr>
            <a:graphicFrameLocks noGrp="1"/>
          </p:cNvGraphicFramePr>
          <p:nvPr/>
        </p:nvGraphicFramePr>
        <p:xfrm>
          <a:off x="283880" y="1775012"/>
          <a:ext cx="5336989" cy="4289607"/>
        </p:xfrm>
        <a:graphic>
          <a:graphicData uri="http://schemas.openxmlformats.org/drawingml/2006/table">
            <a:tbl>
              <a:tblPr firstRow="1" bandRow="1">
                <a:tableStyleId>{5DA37D80-6434-44D0-A028-1B22A696006F}</a:tableStyleId>
              </a:tblPr>
              <a:tblGrid>
                <a:gridCol w="740213">
                  <a:extLst>
                    <a:ext uri="{9D8B030D-6E8A-4147-A177-3AD203B41FA5}">
                      <a16:colId xmlns:a16="http://schemas.microsoft.com/office/drawing/2014/main" val="3510706450"/>
                    </a:ext>
                  </a:extLst>
                </a:gridCol>
                <a:gridCol w="4596776">
                  <a:extLst>
                    <a:ext uri="{9D8B030D-6E8A-4147-A177-3AD203B41FA5}">
                      <a16:colId xmlns:a16="http://schemas.microsoft.com/office/drawing/2014/main" val="3670689604"/>
                    </a:ext>
                  </a:extLst>
                </a:gridCol>
              </a:tblGrid>
              <a:tr h="476623">
                <a:tc>
                  <a:txBody>
                    <a:bodyPr/>
                    <a:lstStyle/>
                    <a:p>
                      <a:pPr algn="ctr"/>
                      <a:endParaRPr lang="es-GB" sz="2200" b="1" dirty="0">
                        <a:solidFill>
                          <a:srgbClr val="203864"/>
                        </a:solidFill>
                      </a:endParaRPr>
                    </a:p>
                  </a:txBody>
                  <a:tcPr anchor="ctr"/>
                </a:tc>
                <a:tc>
                  <a:txBody>
                    <a:bodyPr/>
                    <a:lstStyle/>
                    <a:p>
                      <a:pPr algn="ctr"/>
                      <a:r>
                        <a:rPr lang="es-GB" sz="2000" b="1" dirty="0">
                          <a:solidFill>
                            <a:srgbClr val="203864"/>
                          </a:solidFill>
                        </a:rPr>
                        <a:t>Lee las palabras en la lista</a:t>
                      </a:r>
                    </a:p>
                  </a:txBody>
                  <a:tcPr anchor="ctr"/>
                </a:tc>
                <a:extLst>
                  <a:ext uri="{0D108BD9-81ED-4DB2-BD59-A6C34878D82A}">
                    <a16:rowId xmlns:a16="http://schemas.microsoft.com/office/drawing/2014/main" val="2698085184"/>
                  </a:ext>
                </a:extLst>
              </a:tr>
              <a:tr h="476623">
                <a:tc>
                  <a:txBody>
                    <a:bodyPr/>
                    <a:lstStyle/>
                    <a:p>
                      <a:pPr algn="ctr"/>
                      <a:r>
                        <a:rPr lang="es-GB" sz="2200" b="1" dirty="0">
                          <a:solidFill>
                            <a:srgbClr val="203864"/>
                          </a:solidFill>
                        </a:rPr>
                        <a:t>1</a:t>
                      </a:r>
                    </a:p>
                  </a:txBody>
                  <a:tcPr anchor="ctr"/>
                </a:tc>
                <a:tc>
                  <a:txBody>
                    <a:bodyPr/>
                    <a:lstStyle/>
                    <a:p>
                      <a:pPr algn="ctr"/>
                      <a:r>
                        <a:rPr lang="es-GB" sz="2000" b="0" dirty="0">
                          <a:solidFill>
                            <a:srgbClr val="203864"/>
                          </a:solidFill>
                        </a:rPr>
                        <a:t>recibir</a:t>
                      </a:r>
                    </a:p>
                  </a:txBody>
                  <a:tcPr anchor="ctr"/>
                </a:tc>
                <a:extLst>
                  <a:ext uri="{0D108BD9-81ED-4DB2-BD59-A6C34878D82A}">
                    <a16:rowId xmlns:a16="http://schemas.microsoft.com/office/drawing/2014/main" val="4272284948"/>
                  </a:ext>
                </a:extLst>
              </a:tr>
              <a:tr h="476623">
                <a:tc>
                  <a:txBody>
                    <a:bodyPr/>
                    <a:lstStyle/>
                    <a:p>
                      <a:pPr algn="ctr"/>
                      <a:r>
                        <a:rPr lang="es-GB" sz="2200" b="1" dirty="0">
                          <a:solidFill>
                            <a:srgbClr val="203864"/>
                          </a:solidFill>
                        </a:rPr>
                        <a:t>2</a:t>
                      </a:r>
                    </a:p>
                  </a:txBody>
                  <a:tcPr anchor="ctr"/>
                </a:tc>
                <a:tc>
                  <a:txBody>
                    <a:bodyPr/>
                    <a:lstStyle/>
                    <a:p>
                      <a:pPr algn="ctr"/>
                      <a:r>
                        <a:rPr lang="es-GB" sz="2000" b="0" dirty="0">
                          <a:solidFill>
                            <a:srgbClr val="203864"/>
                          </a:solidFill>
                        </a:rPr>
                        <a:t>llave</a:t>
                      </a:r>
                    </a:p>
                  </a:txBody>
                  <a:tcPr anchor="ctr"/>
                </a:tc>
                <a:extLst>
                  <a:ext uri="{0D108BD9-81ED-4DB2-BD59-A6C34878D82A}">
                    <a16:rowId xmlns:a16="http://schemas.microsoft.com/office/drawing/2014/main" val="1541401161"/>
                  </a:ext>
                </a:extLst>
              </a:tr>
              <a:tr h="476623">
                <a:tc>
                  <a:txBody>
                    <a:bodyPr/>
                    <a:lstStyle/>
                    <a:p>
                      <a:pPr algn="ctr"/>
                      <a:r>
                        <a:rPr lang="es-GB" sz="2200" b="1" dirty="0">
                          <a:solidFill>
                            <a:srgbClr val="203864"/>
                          </a:solidFill>
                        </a:rPr>
                        <a:t>3</a:t>
                      </a:r>
                    </a:p>
                  </a:txBody>
                  <a:tcPr anchor="ctr"/>
                </a:tc>
                <a:tc>
                  <a:txBody>
                    <a:bodyPr/>
                    <a:lstStyle/>
                    <a:p>
                      <a:pPr algn="ctr"/>
                      <a:r>
                        <a:rPr lang="es-GB" sz="2000" b="0" dirty="0">
                          <a:solidFill>
                            <a:srgbClr val="203864"/>
                          </a:solidFill>
                        </a:rPr>
                        <a:t>barrio</a:t>
                      </a:r>
                    </a:p>
                  </a:txBody>
                  <a:tcPr anchor="ctr"/>
                </a:tc>
                <a:extLst>
                  <a:ext uri="{0D108BD9-81ED-4DB2-BD59-A6C34878D82A}">
                    <a16:rowId xmlns:a16="http://schemas.microsoft.com/office/drawing/2014/main" val="2062760149"/>
                  </a:ext>
                </a:extLst>
              </a:tr>
              <a:tr h="476623">
                <a:tc>
                  <a:txBody>
                    <a:bodyPr/>
                    <a:lstStyle/>
                    <a:p>
                      <a:pPr algn="ctr"/>
                      <a:r>
                        <a:rPr lang="es-GB" sz="2200" b="1" dirty="0">
                          <a:solidFill>
                            <a:srgbClr val="203864"/>
                          </a:solidFill>
                        </a:rPr>
                        <a:t>4</a:t>
                      </a:r>
                    </a:p>
                  </a:txBody>
                  <a:tcPr anchor="ctr"/>
                </a:tc>
                <a:tc>
                  <a:txBody>
                    <a:bodyPr/>
                    <a:lstStyle/>
                    <a:p>
                      <a:pPr algn="ctr"/>
                      <a:r>
                        <a:rPr lang="es-GB" sz="2000" b="0" dirty="0">
                          <a:solidFill>
                            <a:srgbClr val="203864"/>
                          </a:solidFill>
                        </a:rPr>
                        <a:t>abril</a:t>
                      </a:r>
                    </a:p>
                  </a:txBody>
                  <a:tcPr anchor="ctr"/>
                </a:tc>
                <a:extLst>
                  <a:ext uri="{0D108BD9-81ED-4DB2-BD59-A6C34878D82A}">
                    <a16:rowId xmlns:a16="http://schemas.microsoft.com/office/drawing/2014/main" val="2635453238"/>
                  </a:ext>
                </a:extLst>
              </a:tr>
              <a:tr h="476623">
                <a:tc>
                  <a:txBody>
                    <a:bodyPr/>
                    <a:lstStyle/>
                    <a:p>
                      <a:pPr algn="ctr"/>
                      <a:r>
                        <a:rPr lang="es-GB" sz="2200" b="1" dirty="0">
                          <a:solidFill>
                            <a:srgbClr val="203864"/>
                          </a:solidFill>
                        </a:rPr>
                        <a:t>5</a:t>
                      </a:r>
                    </a:p>
                  </a:txBody>
                  <a:tcPr anchor="ctr"/>
                </a:tc>
                <a:tc>
                  <a:txBody>
                    <a:bodyPr/>
                    <a:lstStyle/>
                    <a:p>
                      <a:pPr algn="ctr"/>
                      <a:r>
                        <a:rPr lang="es-GB" sz="2000" b="0" dirty="0">
                          <a:solidFill>
                            <a:srgbClr val="203864"/>
                          </a:solidFill>
                        </a:rPr>
                        <a:t>abrir</a:t>
                      </a:r>
                    </a:p>
                  </a:txBody>
                  <a:tcPr anchor="ctr"/>
                </a:tc>
                <a:extLst>
                  <a:ext uri="{0D108BD9-81ED-4DB2-BD59-A6C34878D82A}">
                    <a16:rowId xmlns:a16="http://schemas.microsoft.com/office/drawing/2014/main" val="376559857"/>
                  </a:ext>
                </a:extLst>
              </a:tr>
              <a:tr h="476623">
                <a:tc>
                  <a:txBody>
                    <a:bodyPr/>
                    <a:lstStyle/>
                    <a:p>
                      <a:pPr algn="ctr"/>
                      <a:r>
                        <a:rPr lang="es-GB" sz="2200" b="1" dirty="0">
                          <a:solidFill>
                            <a:srgbClr val="203864"/>
                          </a:solidFill>
                        </a:rPr>
                        <a:t>6</a:t>
                      </a:r>
                    </a:p>
                  </a:txBody>
                  <a:tcPr anchor="ctr"/>
                </a:tc>
                <a:tc>
                  <a:txBody>
                    <a:bodyPr/>
                    <a:lstStyle/>
                    <a:p>
                      <a:pPr algn="ctr"/>
                      <a:r>
                        <a:rPr lang="es-GB" sz="2000" b="0" dirty="0">
                          <a:solidFill>
                            <a:srgbClr val="203864"/>
                          </a:solidFill>
                        </a:rPr>
                        <a:t>vergüenza</a:t>
                      </a:r>
                    </a:p>
                  </a:txBody>
                  <a:tcPr anchor="ctr"/>
                </a:tc>
                <a:extLst>
                  <a:ext uri="{0D108BD9-81ED-4DB2-BD59-A6C34878D82A}">
                    <a16:rowId xmlns:a16="http://schemas.microsoft.com/office/drawing/2014/main" val="3579682312"/>
                  </a:ext>
                </a:extLst>
              </a:tr>
              <a:tr h="476623">
                <a:tc>
                  <a:txBody>
                    <a:bodyPr/>
                    <a:lstStyle/>
                    <a:p>
                      <a:pPr algn="ctr"/>
                      <a:r>
                        <a:rPr lang="es-GB" sz="2200" b="1" dirty="0">
                          <a:solidFill>
                            <a:srgbClr val="203864"/>
                          </a:solidFill>
                        </a:rPr>
                        <a:t>7</a:t>
                      </a:r>
                    </a:p>
                  </a:txBody>
                  <a:tcPr anchor="ctr"/>
                </a:tc>
                <a:tc>
                  <a:txBody>
                    <a:bodyPr/>
                    <a:lstStyle/>
                    <a:p>
                      <a:pPr algn="ctr"/>
                      <a:r>
                        <a:rPr lang="es-GB" sz="2000" b="0" dirty="0">
                          <a:solidFill>
                            <a:srgbClr val="203864"/>
                          </a:solidFill>
                        </a:rPr>
                        <a:t>diecinueve</a:t>
                      </a:r>
                    </a:p>
                  </a:txBody>
                  <a:tcPr anchor="ctr"/>
                </a:tc>
                <a:extLst>
                  <a:ext uri="{0D108BD9-81ED-4DB2-BD59-A6C34878D82A}">
                    <a16:rowId xmlns:a16="http://schemas.microsoft.com/office/drawing/2014/main" val="2060003794"/>
                  </a:ext>
                </a:extLst>
              </a:tr>
              <a:tr h="476623">
                <a:tc>
                  <a:txBody>
                    <a:bodyPr/>
                    <a:lstStyle/>
                    <a:p>
                      <a:pPr algn="ctr"/>
                      <a:r>
                        <a:rPr lang="es-GB" sz="2200" b="1" dirty="0">
                          <a:solidFill>
                            <a:srgbClr val="203864"/>
                          </a:solidFill>
                        </a:rPr>
                        <a:t>8</a:t>
                      </a:r>
                    </a:p>
                  </a:txBody>
                  <a:tcPr anchor="ctr"/>
                </a:tc>
                <a:tc>
                  <a:txBody>
                    <a:bodyPr/>
                    <a:lstStyle/>
                    <a:p>
                      <a:pPr algn="ctr"/>
                      <a:r>
                        <a:rPr lang="es-GB" sz="2000" b="0" dirty="0">
                          <a:solidFill>
                            <a:srgbClr val="203864"/>
                          </a:solidFill>
                        </a:rPr>
                        <a:t>billete</a:t>
                      </a:r>
                    </a:p>
                  </a:txBody>
                  <a:tcPr anchor="ctr"/>
                </a:tc>
                <a:extLst>
                  <a:ext uri="{0D108BD9-81ED-4DB2-BD59-A6C34878D82A}">
                    <a16:rowId xmlns:a16="http://schemas.microsoft.com/office/drawing/2014/main" val="2759336094"/>
                  </a:ext>
                </a:extLst>
              </a:tr>
            </a:tbl>
          </a:graphicData>
        </a:graphic>
      </p:graphicFrame>
      <p:graphicFrame>
        <p:nvGraphicFramePr>
          <p:cNvPr id="12" name="Tabla 11">
            <a:extLst>
              <a:ext uri="{FF2B5EF4-FFF2-40B4-BE49-F238E27FC236}">
                <a16:creationId xmlns:a16="http://schemas.microsoft.com/office/drawing/2014/main" id="{79898EF7-05D1-6047-86A4-67ABBA04FAE2}"/>
              </a:ext>
            </a:extLst>
          </p:cNvPr>
          <p:cNvGraphicFramePr>
            <a:graphicFrameLocks noGrp="1"/>
          </p:cNvGraphicFramePr>
          <p:nvPr/>
        </p:nvGraphicFramePr>
        <p:xfrm>
          <a:off x="5997387" y="1775008"/>
          <a:ext cx="5930757" cy="4289606"/>
        </p:xfrm>
        <a:graphic>
          <a:graphicData uri="http://schemas.openxmlformats.org/drawingml/2006/table">
            <a:tbl>
              <a:tblPr firstRow="1" bandRow="1">
                <a:tableStyleId>{5DA37D80-6434-44D0-A028-1B22A696006F}</a:tableStyleId>
              </a:tblPr>
              <a:tblGrid>
                <a:gridCol w="441929">
                  <a:extLst>
                    <a:ext uri="{9D8B030D-6E8A-4147-A177-3AD203B41FA5}">
                      <a16:colId xmlns:a16="http://schemas.microsoft.com/office/drawing/2014/main" val="3510706450"/>
                    </a:ext>
                  </a:extLst>
                </a:gridCol>
                <a:gridCol w="2879494">
                  <a:extLst>
                    <a:ext uri="{9D8B030D-6E8A-4147-A177-3AD203B41FA5}">
                      <a16:colId xmlns:a16="http://schemas.microsoft.com/office/drawing/2014/main" val="3670689604"/>
                    </a:ext>
                  </a:extLst>
                </a:gridCol>
                <a:gridCol w="2609334">
                  <a:extLst>
                    <a:ext uri="{9D8B030D-6E8A-4147-A177-3AD203B41FA5}">
                      <a16:colId xmlns:a16="http://schemas.microsoft.com/office/drawing/2014/main" val="2343210112"/>
                    </a:ext>
                  </a:extLst>
                </a:gridCol>
              </a:tblGrid>
              <a:tr h="506646">
                <a:tc>
                  <a:txBody>
                    <a:bodyPr/>
                    <a:lstStyle/>
                    <a:p>
                      <a:pPr algn="ctr"/>
                      <a:endParaRPr lang="es-GB" sz="2200" b="1" dirty="0">
                        <a:solidFill>
                          <a:srgbClr val="203864"/>
                        </a:solidFill>
                      </a:endParaRPr>
                    </a:p>
                  </a:txBody>
                  <a:tcPr anchor="ctr"/>
                </a:tc>
                <a:tc>
                  <a:txBody>
                    <a:bodyPr/>
                    <a:lstStyle/>
                    <a:p>
                      <a:pPr algn="ctr"/>
                      <a:r>
                        <a:rPr lang="es-GB" sz="2400" b="1" dirty="0">
                          <a:solidFill>
                            <a:srgbClr val="F66400"/>
                          </a:solidFill>
                        </a:rPr>
                        <a:t>b</a:t>
                      </a:r>
                    </a:p>
                  </a:txBody>
                  <a:tcPr anchor="ctr"/>
                </a:tc>
                <a:tc>
                  <a:txBody>
                    <a:bodyPr/>
                    <a:lstStyle/>
                    <a:p>
                      <a:pPr algn="ctr"/>
                      <a:r>
                        <a:rPr lang="es-GB" sz="2400" b="1" dirty="0">
                          <a:solidFill>
                            <a:srgbClr val="F66400"/>
                          </a:solidFill>
                        </a:rPr>
                        <a:t>v</a:t>
                      </a:r>
                    </a:p>
                  </a:txBody>
                  <a:tcPr anchor="ctr"/>
                </a:tc>
                <a:extLst>
                  <a:ext uri="{0D108BD9-81ED-4DB2-BD59-A6C34878D82A}">
                    <a16:rowId xmlns:a16="http://schemas.microsoft.com/office/drawing/2014/main" val="2698085184"/>
                  </a:ext>
                </a:extLst>
              </a:tr>
              <a:tr h="472870">
                <a:tc>
                  <a:txBody>
                    <a:bodyPr/>
                    <a:lstStyle/>
                    <a:p>
                      <a:pPr algn="ctr"/>
                      <a:r>
                        <a:rPr lang="es-GB" sz="2200" b="1" dirty="0">
                          <a:solidFill>
                            <a:srgbClr val="203864"/>
                          </a:solidFill>
                        </a:rPr>
                        <a:t>1</a:t>
                      </a:r>
                    </a:p>
                  </a:txBody>
                  <a:tcPr anchor="ctr"/>
                </a:tc>
                <a:tc>
                  <a:txBody>
                    <a:bodyPr/>
                    <a:lstStyle/>
                    <a:p>
                      <a:pPr algn="ctr"/>
                      <a:endParaRPr lang="es-GB" sz="2000" b="0" dirty="0">
                        <a:solidFill>
                          <a:srgbClr val="203864"/>
                        </a:solidFill>
                      </a:endParaRPr>
                    </a:p>
                  </a:txBody>
                  <a:tcPr anchor="ctr"/>
                </a:tc>
                <a:tc>
                  <a:txBody>
                    <a:bodyPr/>
                    <a:lstStyle/>
                    <a:p>
                      <a:pPr algn="ctr"/>
                      <a:endParaRPr lang="es-GB" sz="2000" b="0" dirty="0">
                        <a:solidFill>
                          <a:srgbClr val="203864"/>
                        </a:solidFill>
                      </a:endParaRPr>
                    </a:p>
                  </a:txBody>
                  <a:tcPr anchor="ctr"/>
                </a:tc>
                <a:extLst>
                  <a:ext uri="{0D108BD9-81ED-4DB2-BD59-A6C34878D82A}">
                    <a16:rowId xmlns:a16="http://schemas.microsoft.com/office/drawing/2014/main" val="4272284948"/>
                  </a:ext>
                </a:extLst>
              </a:tr>
              <a:tr h="472870">
                <a:tc>
                  <a:txBody>
                    <a:bodyPr/>
                    <a:lstStyle/>
                    <a:p>
                      <a:pPr algn="ctr"/>
                      <a:r>
                        <a:rPr lang="es-GB" sz="2200" b="1" dirty="0">
                          <a:solidFill>
                            <a:srgbClr val="203864"/>
                          </a:solidFill>
                        </a:rPr>
                        <a:t>2</a:t>
                      </a:r>
                    </a:p>
                  </a:txBody>
                  <a:tcPr anchor="ctr"/>
                </a:tc>
                <a:tc>
                  <a:txBody>
                    <a:bodyPr/>
                    <a:lstStyle/>
                    <a:p>
                      <a:pPr algn="ctr"/>
                      <a:endParaRPr lang="es-GB" sz="2000" b="0" dirty="0">
                        <a:solidFill>
                          <a:srgbClr val="203864"/>
                        </a:solidFill>
                      </a:endParaRPr>
                    </a:p>
                  </a:txBody>
                  <a:tcPr anchor="ctr"/>
                </a:tc>
                <a:tc>
                  <a:txBody>
                    <a:bodyPr/>
                    <a:lstStyle/>
                    <a:p>
                      <a:pPr algn="ctr"/>
                      <a:endParaRPr lang="es-GB" sz="2000" b="0" dirty="0">
                        <a:solidFill>
                          <a:srgbClr val="203864"/>
                        </a:solidFill>
                      </a:endParaRPr>
                    </a:p>
                  </a:txBody>
                  <a:tcPr anchor="ctr"/>
                </a:tc>
                <a:extLst>
                  <a:ext uri="{0D108BD9-81ED-4DB2-BD59-A6C34878D82A}">
                    <a16:rowId xmlns:a16="http://schemas.microsoft.com/office/drawing/2014/main" val="1541401161"/>
                  </a:ext>
                </a:extLst>
              </a:tr>
              <a:tr h="472870">
                <a:tc>
                  <a:txBody>
                    <a:bodyPr/>
                    <a:lstStyle/>
                    <a:p>
                      <a:pPr algn="ctr"/>
                      <a:r>
                        <a:rPr lang="es-GB" sz="2200" b="1" dirty="0">
                          <a:solidFill>
                            <a:srgbClr val="203864"/>
                          </a:solidFill>
                        </a:rPr>
                        <a:t>3</a:t>
                      </a:r>
                    </a:p>
                  </a:txBody>
                  <a:tcPr anchor="ctr"/>
                </a:tc>
                <a:tc>
                  <a:txBody>
                    <a:bodyPr/>
                    <a:lstStyle/>
                    <a:p>
                      <a:pPr algn="ctr"/>
                      <a:endParaRPr lang="es-GB" sz="2000" b="0" dirty="0">
                        <a:solidFill>
                          <a:srgbClr val="203864"/>
                        </a:solidFill>
                      </a:endParaRPr>
                    </a:p>
                  </a:txBody>
                  <a:tcPr anchor="ctr"/>
                </a:tc>
                <a:tc>
                  <a:txBody>
                    <a:bodyPr/>
                    <a:lstStyle/>
                    <a:p>
                      <a:pPr algn="ctr"/>
                      <a:endParaRPr lang="es-GB" sz="2000" b="0" dirty="0">
                        <a:solidFill>
                          <a:srgbClr val="203864"/>
                        </a:solidFill>
                      </a:endParaRPr>
                    </a:p>
                  </a:txBody>
                  <a:tcPr anchor="ctr"/>
                </a:tc>
                <a:extLst>
                  <a:ext uri="{0D108BD9-81ED-4DB2-BD59-A6C34878D82A}">
                    <a16:rowId xmlns:a16="http://schemas.microsoft.com/office/drawing/2014/main" val="2062760149"/>
                  </a:ext>
                </a:extLst>
              </a:tr>
              <a:tr h="472870">
                <a:tc>
                  <a:txBody>
                    <a:bodyPr/>
                    <a:lstStyle/>
                    <a:p>
                      <a:pPr algn="ctr"/>
                      <a:r>
                        <a:rPr lang="es-GB" sz="2200" b="1" dirty="0">
                          <a:solidFill>
                            <a:srgbClr val="203864"/>
                          </a:solidFill>
                        </a:rPr>
                        <a:t>4</a:t>
                      </a:r>
                    </a:p>
                  </a:txBody>
                  <a:tcPr anchor="ctr"/>
                </a:tc>
                <a:tc>
                  <a:txBody>
                    <a:bodyPr/>
                    <a:lstStyle/>
                    <a:p>
                      <a:pPr algn="ctr"/>
                      <a:endParaRPr lang="es-GB" sz="2000" b="0" dirty="0">
                        <a:solidFill>
                          <a:srgbClr val="203864"/>
                        </a:solidFill>
                      </a:endParaRPr>
                    </a:p>
                  </a:txBody>
                  <a:tcPr anchor="ctr"/>
                </a:tc>
                <a:tc>
                  <a:txBody>
                    <a:bodyPr/>
                    <a:lstStyle/>
                    <a:p>
                      <a:pPr algn="ctr"/>
                      <a:endParaRPr lang="es-GB" sz="2000" b="0" dirty="0">
                        <a:solidFill>
                          <a:srgbClr val="203864"/>
                        </a:solidFill>
                      </a:endParaRPr>
                    </a:p>
                  </a:txBody>
                  <a:tcPr anchor="ctr"/>
                </a:tc>
                <a:extLst>
                  <a:ext uri="{0D108BD9-81ED-4DB2-BD59-A6C34878D82A}">
                    <a16:rowId xmlns:a16="http://schemas.microsoft.com/office/drawing/2014/main" val="2635453238"/>
                  </a:ext>
                </a:extLst>
              </a:tr>
              <a:tr h="472870">
                <a:tc>
                  <a:txBody>
                    <a:bodyPr/>
                    <a:lstStyle/>
                    <a:p>
                      <a:pPr algn="ctr"/>
                      <a:r>
                        <a:rPr lang="es-GB" sz="2200" b="1" dirty="0">
                          <a:solidFill>
                            <a:srgbClr val="203864"/>
                          </a:solidFill>
                        </a:rPr>
                        <a:t>5</a:t>
                      </a:r>
                    </a:p>
                  </a:txBody>
                  <a:tcPr anchor="ctr"/>
                </a:tc>
                <a:tc>
                  <a:txBody>
                    <a:bodyPr/>
                    <a:lstStyle/>
                    <a:p>
                      <a:pPr algn="ctr"/>
                      <a:endParaRPr lang="es-GB" sz="2000" b="0" dirty="0">
                        <a:solidFill>
                          <a:srgbClr val="203864"/>
                        </a:solidFill>
                      </a:endParaRPr>
                    </a:p>
                  </a:txBody>
                  <a:tcPr anchor="ctr"/>
                </a:tc>
                <a:tc>
                  <a:txBody>
                    <a:bodyPr/>
                    <a:lstStyle/>
                    <a:p>
                      <a:pPr algn="ctr"/>
                      <a:endParaRPr lang="es-GB" sz="2000" b="0" dirty="0">
                        <a:solidFill>
                          <a:srgbClr val="203864"/>
                        </a:solidFill>
                      </a:endParaRPr>
                    </a:p>
                  </a:txBody>
                  <a:tcPr anchor="ctr"/>
                </a:tc>
                <a:extLst>
                  <a:ext uri="{0D108BD9-81ED-4DB2-BD59-A6C34878D82A}">
                    <a16:rowId xmlns:a16="http://schemas.microsoft.com/office/drawing/2014/main" val="546099432"/>
                  </a:ext>
                </a:extLst>
              </a:tr>
              <a:tr h="472870">
                <a:tc>
                  <a:txBody>
                    <a:bodyPr/>
                    <a:lstStyle/>
                    <a:p>
                      <a:pPr algn="ctr"/>
                      <a:r>
                        <a:rPr lang="es-GB" sz="2200" b="1" dirty="0">
                          <a:solidFill>
                            <a:srgbClr val="203864"/>
                          </a:solidFill>
                        </a:rPr>
                        <a:t>6</a:t>
                      </a:r>
                    </a:p>
                  </a:txBody>
                  <a:tcPr anchor="ctr"/>
                </a:tc>
                <a:tc>
                  <a:txBody>
                    <a:bodyPr/>
                    <a:lstStyle/>
                    <a:p>
                      <a:pPr algn="ctr"/>
                      <a:endParaRPr lang="es-GB" sz="2000" b="0" dirty="0">
                        <a:solidFill>
                          <a:srgbClr val="203864"/>
                        </a:solidFill>
                      </a:endParaRPr>
                    </a:p>
                  </a:txBody>
                  <a:tcPr anchor="ctr"/>
                </a:tc>
                <a:tc>
                  <a:txBody>
                    <a:bodyPr/>
                    <a:lstStyle/>
                    <a:p>
                      <a:pPr algn="ctr"/>
                      <a:endParaRPr lang="es-GB" sz="2000" b="0" dirty="0">
                        <a:solidFill>
                          <a:srgbClr val="203864"/>
                        </a:solidFill>
                      </a:endParaRPr>
                    </a:p>
                  </a:txBody>
                  <a:tcPr anchor="ctr"/>
                </a:tc>
                <a:extLst>
                  <a:ext uri="{0D108BD9-81ED-4DB2-BD59-A6C34878D82A}">
                    <a16:rowId xmlns:a16="http://schemas.microsoft.com/office/drawing/2014/main" val="4156275196"/>
                  </a:ext>
                </a:extLst>
              </a:tr>
              <a:tr h="472870">
                <a:tc>
                  <a:txBody>
                    <a:bodyPr/>
                    <a:lstStyle/>
                    <a:p>
                      <a:pPr algn="ctr"/>
                      <a:r>
                        <a:rPr lang="es-GB" sz="2200" b="1" dirty="0">
                          <a:solidFill>
                            <a:srgbClr val="203864"/>
                          </a:solidFill>
                        </a:rPr>
                        <a:t>7</a:t>
                      </a:r>
                    </a:p>
                  </a:txBody>
                  <a:tcPr anchor="ctr"/>
                </a:tc>
                <a:tc>
                  <a:txBody>
                    <a:bodyPr/>
                    <a:lstStyle/>
                    <a:p>
                      <a:pPr algn="ctr"/>
                      <a:endParaRPr lang="es-GB" sz="2000" b="0" dirty="0">
                        <a:solidFill>
                          <a:srgbClr val="203864"/>
                        </a:solidFill>
                      </a:endParaRPr>
                    </a:p>
                  </a:txBody>
                  <a:tcPr anchor="ctr"/>
                </a:tc>
                <a:tc>
                  <a:txBody>
                    <a:bodyPr/>
                    <a:lstStyle/>
                    <a:p>
                      <a:pPr algn="ctr"/>
                      <a:endParaRPr lang="es-GB" sz="2000" b="0" dirty="0">
                        <a:solidFill>
                          <a:srgbClr val="203864"/>
                        </a:solidFill>
                      </a:endParaRPr>
                    </a:p>
                  </a:txBody>
                  <a:tcPr anchor="ctr"/>
                </a:tc>
                <a:extLst>
                  <a:ext uri="{0D108BD9-81ED-4DB2-BD59-A6C34878D82A}">
                    <a16:rowId xmlns:a16="http://schemas.microsoft.com/office/drawing/2014/main" val="1996220496"/>
                  </a:ext>
                </a:extLst>
              </a:tr>
              <a:tr h="472870">
                <a:tc>
                  <a:txBody>
                    <a:bodyPr/>
                    <a:lstStyle/>
                    <a:p>
                      <a:pPr algn="ctr"/>
                      <a:r>
                        <a:rPr lang="es-GB" sz="2200" b="1" dirty="0">
                          <a:solidFill>
                            <a:srgbClr val="203864"/>
                          </a:solidFill>
                        </a:rPr>
                        <a:t>8</a:t>
                      </a:r>
                    </a:p>
                  </a:txBody>
                  <a:tcPr anchor="ctr"/>
                </a:tc>
                <a:tc>
                  <a:txBody>
                    <a:bodyPr/>
                    <a:lstStyle/>
                    <a:p>
                      <a:pPr algn="ctr"/>
                      <a:endParaRPr lang="es-GB" sz="2000" b="0" dirty="0">
                        <a:solidFill>
                          <a:srgbClr val="203864"/>
                        </a:solidFill>
                      </a:endParaRPr>
                    </a:p>
                  </a:txBody>
                  <a:tcPr anchor="ctr"/>
                </a:tc>
                <a:tc>
                  <a:txBody>
                    <a:bodyPr/>
                    <a:lstStyle/>
                    <a:p>
                      <a:pPr algn="ctr"/>
                      <a:endParaRPr lang="es-GB" sz="2000" b="0" dirty="0">
                        <a:solidFill>
                          <a:srgbClr val="203864"/>
                        </a:solidFill>
                      </a:endParaRPr>
                    </a:p>
                  </a:txBody>
                  <a:tcPr anchor="ctr"/>
                </a:tc>
                <a:extLst>
                  <a:ext uri="{0D108BD9-81ED-4DB2-BD59-A6C34878D82A}">
                    <a16:rowId xmlns:a16="http://schemas.microsoft.com/office/drawing/2014/main" val="4107257731"/>
                  </a:ext>
                </a:extLst>
              </a:tr>
            </a:tbl>
          </a:graphicData>
        </a:graphic>
      </p:graphicFrame>
      <p:sp>
        <p:nvSpPr>
          <p:cNvPr id="3" name="CuadroTexto 2">
            <a:extLst>
              <a:ext uri="{FF2B5EF4-FFF2-40B4-BE49-F238E27FC236}">
                <a16:creationId xmlns:a16="http://schemas.microsoft.com/office/drawing/2014/main" id="{D2B6E26C-8FFD-4948-A8C0-938743F57C16}"/>
              </a:ext>
            </a:extLst>
          </p:cNvPr>
          <p:cNvSpPr txBox="1"/>
          <p:nvPr/>
        </p:nvSpPr>
        <p:spPr>
          <a:xfrm>
            <a:off x="201594" y="1222314"/>
            <a:ext cx="2981907"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Estudiante B - Solución</a:t>
            </a:r>
          </a:p>
        </p:txBody>
      </p:sp>
      <p:sp>
        <p:nvSpPr>
          <p:cNvPr id="5" name="Rectangle 4"/>
          <p:cNvSpPr/>
          <p:nvPr/>
        </p:nvSpPr>
        <p:spPr>
          <a:xfrm>
            <a:off x="10388463" y="2334813"/>
            <a:ext cx="729687"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solidFill>
                  <a:srgbClr val="203864"/>
                </a:solidFill>
                <a:effectLst/>
                <a:uLnTx/>
                <a:uFillTx/>
                <a:latin typeface="Century Gothic" panose="020F0302020204030204"/>
                <a:ea typeface="+mn-ea"/>
                <a:cs typeface="+mn-cs"/>
              </a:rPr>
              <a:t>vida</a:t>
            </a:r>
            <a:endParaRPr kumimoji="0" lang="en-GB" sz="2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7" name="Rectangle 6"/>
          <p:cNvSpPr/>
          <p:nvPr/>
        </p:nvSpPr>
        <p:spPr>
          <a:xfrm>
            <a:off x="7473520" y="2814083"/>
            <a:ext cx="877163"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solidFill>
                  <a:srgbClr val="203864"/>
                </a:solidFill>
                <a:effectLst/>
                <a:uLnTx/>
                <a:uFillTx/>
                <a:latin typeface="Century Gothic" panose="020F0302020204030204"/>
                <a:ea typeface="+mn-ea"/>
                <a:cs typeface="+mn-cs"/>
              </a:rPr>
              <a:t>besar</a:t>
            </a:r>
            <a:endParaRPr kumimoji="0" lang="en-GB" sz="2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8" name="Rectangle 7"/>
          <p:cNvSpPr/>
          <p:nvPr/>
        </p:nvSpPr>
        <p:spPr>
          <a:xfrm>
            <a:off x="10145609" y="3244896"/>
            <a:ext cx="1215397"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solidFill>
                  <a:srgbClr val="203864"/>
                </a:solidFill>
                <a:effectLst/>
                <a:uLnTx/>
                <a:uFillTx/>
                <a:latin typeface="Century Gothic" panose="020F0302020204030204"/>
                <a:ea typeface="+mn-ea"/>
                <a:cs typeface="+mn-cs"/>
              </a:rPr>
              <a:t>levantar</a:t>
            </a:r>
            <a:endParaRPr kumimoji="0" lang="en-GB" sz="2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9" name="Rectangle 8"/>
          <p:cNvSpPr/>
          <p:nvPr/>
        </p:nvSpPr>
        <p:spPr>
          <a:xfrm>
            <a:off x="7382863" y="3719756"/>
            <a:ext cx="1083951"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solidFill>
                  <a:srgbClr val="203864"/>
                </a:solidFill>
                <a:effectLst/>
                <a:uLnTx/>
                <a:uFillTx/>
                <a:latin typeface="Century Gothic" panose="020F0302020204030204"/>
                <a:ea typeface="+mn-ea"/>
                <a:cs typeface="+mn-cs"/>
              </a:rPr>
              <a:t>abierto</a:t>
            </a:r>
            <a:endParaRPr kumimoji="0" lang="en-GB" sz="2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10" name="Rectangle 9"/>
          <p:cNvSpPr/>
          <p:nvPr/>
        </p:nvSpPr>
        <p:spPr>
          <a:xfrm>
            <a:off x="10305905" y="4204811"/>
            <a:ext cx="974947"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solidFill>
                  <a:srgbClr val="203864"/>
                </a:solidFill>
                <a:effectLst/>
                <a:uLnTx/>
                <a:uFillTx/>
                <a:latin typeface="Century Gothic" panose="020F0302020204030204"/>
                <a:ea typeface="+mn-ea"/>
                <a:cs typeface="+mn-cs"/>
              </a:rPr>
              <a:t>nuevo</a:t>
            </a:r>
            <a:endParaRPr kumimoji="0" lang="en-GB" sz="2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11" name="Rectangle 10"/>
          <p:cNvSpPr/>
          <p:nvPr/>
        </p:nvSpPr>
        <p:spPr>
          <a:xfrm>
            <a:off x="7473520" y="4663202"/>
            <a:ext cx="944489"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solidFill>
                  <a:srgbClr val="203864"/>
                </a:solidFill>
                <a:effectLst/>
                <a:uLnTx/>
                <a:uFillTx/>
                <a:latin typeface="Century Gothic" panose="020F0302020204030204"/>
                <a:ea typeface="+mn-ea"/>
                <a:cs typeface="+mn-cs"/>
              </a:rPr>
              <a:t>beber</a:t>
            </a:r>
            <a:endParaRPr kumimoji="0" lang="en-GB" sz="2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13" name="Rectangle 12"/>
          <p:cNvSpPr/>
          <p:nvPr/>
        </p:nvSpPr>
        <p:spPr>
          <a:xfrm>
            <a:off x="10468611" y="5132287"/>
            <a:ext cx="649537"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solidFill>
                  <a:srgbClr val="203864"/>
                </a:solidFill>
                <a:effectLst/>
                <a:uLnTx/>
                <a:uFillTx/>
                <a:latin typeface="Century Gothic" panose="020F0302020204030204"/>
                <a:ea typeface="+mn-ea"/>
                <a:cs typeface="+mn-cs"/>
              </a:rPr>
              <a:t>vivir</a:t>
            </a:r>
            <a:endParaRPr kumimoji="0" lang="en-GB" sz="2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14" name="Rectangle 13"/>
          <p:cNvSpPr/>
          <p:nvPr/>
        </p:nvSpPr>
        <p:spPr>
          <a:xfrm>
            <a:off x="10374035" y="5622794"/>
            <a:ext cx="838691"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solidFill>
                  <a:srgbClr val="203864"/>
                </a:solidFill>
                <a:effectLst/>
                <a:uLnTx/>
                <a:uFillTx/>
                <a:latin typeface="Century Gothic" panose="020F0302020204030204"/>
                <a:ea typeface="+mn-ea"/>
                <a:cs typeface="+mn-cs"/>
              </a:rPr>
              <a:t>móvil</a:t>
            </a:r>
            <a:endParaRPr kumimoji="0" lang="en-GB" sz="2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4045518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P spid="9" grpId="0"/>
      <p:bldP spid="10" grpId="0"/>
      <p:bldP spid="11" grpId="0"/>
      <p:bldP spid="13" grpId="0"/>
      <p:bldP spid="14"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dirty="0">
                <a:solidFill>
                  <a:prstClr val="white"/>
                </a:solidFill>
              </a:rPr>
              <a:t>SSCs [v], [b]</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10424160" y="258166"/>
            <a:ext cx="150398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fonética</a:t>
            </a:r>
            <a:endParaRPr lang="en-GB" sz="2000" b="1" dirty="0">
              <a:solidFill>
                <a:prstClr val="white"/>
              </a:solidFill>
              <a:latin typeface="Century Gothic" panose="020B0502020202020204" pitchFamily="34" charset="0"/>
            </a:endParaRPr>
          </a:p>
        </p:txBody>
      </p:sp>
      <p:sp>
        <p:nvSpPr>
          <p:cNvPr id="7" name="TextBox 6">
            <a:extLst>
              <a:ext uri="{FF2B5EF4-FFF2-40B4-BE49-F238E27FC236}">
                <a16:creationId xmlns:a16="http://schemas.microsoft.com/office/drawing/2014/main" id="{6A989474-506F-4E40-BAA7-F48EF0F93F18}"/>
              </a:ext>
            </a:extLst>
          </p:cNvPr>
          <p:cNvSpPr txBox="1"/>
          <p:nvPr/>
        </p:nvSpPr>
        <p:spPr>
          <a:xfrm>
            <a:off x="328399" y="2556764"/>
            <a:ext cx="11313527"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Consolidation [3]</a:t>
            </a:r>
          </a:p>
        </p:txBody>
      </p:sp>
    </p:spTree>
    <p:extLst>
      <p:ext uri="{BB962C8B-B14F-4D97-AF65-F5344CB8AC3E}">
        <p14:creationId xmlns:p14="http://schemas.microsoft.com/office/powerpoint/2010/main" val="408148074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0" name="Tabla 40">
            <a:extLst>
              <a:ext uri="{FF2B5EF4-FFF2-40B4-BE49-F238E27FC236}">
                <a16:creationId xmlns:a16="http://schemas.microsoft.com/office/drawing/2014/main" id="{42BAF2AA-002D-134D-9F19-CFE643FBD6AD}"/>
              </a:ext>
            </a:extLst>
          </p:cNvPr>
          <p:cNvGraphicFramePr>
            <a:graphicFrameLocks noGrp="1"/>
          </p:cNvGraphicFramePr>
          <p:nvPr>
            <p:extLst/>
          </p:nvPr>
        </p:nvGraphicFramePr>
        <p:xfrm>
          <a:off x="434599" y="2888232"/>
          <a:ext cx="11446786" cy="3359309"/>
        </p:xfrm>
        <a:graphic>
          <a:graphicData uri="http://schemas.openxmlformats.org/drawingml/2006/table">
            <a:tbl>
              <a:tblPr firstRow="1" bandRow="1">
                <a:tableStyleId>{5DA37D80-6434-44D0-A028-1B22A696006F}</a:tableStyleId>
              </a:tblPr>
              <a:tblGrid>
                <a:gridCol w="834401">
                  <a:extLst>
                    <a:ext uri="{9D8B030D-6E8A-4147-A177-3AD203B41FA5}">
                      <a16:colId xmlns:a16="http://schemas.microsoft.com/office/drawing/2014/main" val="3941532172"/>
                    </a:ext>
                  </a:extLst>
                </a:gridCol>
                <a:gridCol w="1784166">
                  <a:extLst>
                    <a:ext uri="{9D8B030D-6E8A-4147-A177-3AD203B41FA5}">
                      <a16:colId xmlns:a16="http://schemas.microsoft.com/office/drawing/2014/main" val="3404762168"/>
                    </a:ext>
                  </a:extLst>
                </a:gridCol>
                <a:gridCol w="8828219">
                  <a:extLst>
                    <a:ext uri="{9D8B030D-6E8A-4147-A177-3AD203B41FA5}">
                      <a16:colId xmlns:a16="http://schemas.microsoft.com/office/drawing/2014/main" val="4118897189"/>
                    </a:ext>
                  </a:extLst>
                </a:gridCol>
              </a:tblGrid>
              <a:tr h="788409">
                <a:tc>
                  <a:txBody>
                    <a:bodyPr/>
                    <a:lstStyle/>
                    <a:p>
                      <a:endParaRPr lang="es-GB" sz="2000" dirty="0">
                        <a:solidFill>
                          <a:schemeClr val="accent5">
                            <a:lumMod val="50000"/>
                          </a:schemeClr>
                        </a:solidFill>
                      </a:endParaRPr>
                    </a:p>
                  </a:txBody>
                  <a:tcPr>
                    <a:noFill/>
                  </a:tcPr>
                </a:tc>
                <a:tc>
                  <a:txBody>
                    <a:bodyPr/>
                    <a:lstStyle/>
                    <a:p>
                      <a:pPr algn="ctr"/>
                      <a:r>
                        <a:rPr lang="es-GB" sz="2000" dirty="0">
                          <a:solidFill>
                            <a:schemeClr val="accent5">
                              <a:lumMod val="50000"/>
                            </a:schemeClr>
                          </a:solidFill>
                        </a:rPr>
                        <a:t>¿cuántas </a:t>
                      </a:r>
                      <a:r>
                        <a:rPr lang="es-GB" sz="2000">
                          <a:solidFill>
                            <a:schemeClr val="accent5">
                              <a:lumMod val="50000"/>
                            </a:schemeClr>
                          </a:solidFill>
                        </a:rPr>
                        <a:t>veces?</a:t>
                      </a:r>
                      <a:r>
                        <a:rPr lang="es-ES" sz="2000" dirty="0">
                          <a:solidFill>
                            <a:schemeClr val="accent5">
                              <a:lumMod val="50000"/>
                            </a:schemeClr>
                          </a:solidFill>
                        </a:rPr>
                        <a:t>  </a:t>
                      </a:r>
                      <a:r>
                        <a:rPr lang="es-GB" sz="2000">
                          <a:solidFill>
                            <a:schemeClr val="accent5">
                              <a:lumMod val="50000"/>
                            </a:schemeClr>
                          </a:solidFill>
                        </a:rPr>
                        <a:t>v</a:t>
                      </a:r>
                      <a:r>
                        <a:rPr lang="es-GB" sz="2000" dirty="0">
                          <a:solidFill>
                            <a:schemeClr val="accent5">
                              <a:lumMod val="50000"/>
                            </a:schemeClr>
                          </a:solidFill>
                        </a:rPr>
                        <a:t>/b</a:t>
                      </a:r>
                    </a:p>
                  </a:txBody>
                  <a:tcPr anchor="ctr">
                    <a:noFill/>
                  </a:tcPr>
                </a:tc>
                <a:tc>
                  <a:txBody>
                    <a:bodyPr/>
                    <a:lstStyle/>
                    <a:p>
                      <a:pPr algn="ctr"/>
                      <a:r>
                        <a:rPr lang="es-GB" sz="2000" dirty="0">
                          <a:solidFill>
                            <a:schemeClr val="accent5">
                              <a:lumMod val="50000"/>
                            </a:schemeClr>
                          </a:solidFill>
                        </a:rPr>
                        <a:t>Frases</a:t>
                      </a:r>
                    </a:p>
                  </a:txBody>
                  <a:tcPr anchor="ctr">
                    <a:noFill/>
                  </a:tcPr>
                </a:tc>
                <a:extLst>
                  <a:ext uri="{0D108BD9-81ED-4DB2-BD59-A6C34878D82A}">
                    <a16:rowId xmlns:a16="http://schemas.microsoft.com/office/drawing/2014/main" val="3413202887"/>
                  </a:ext>
                </a:extLst>
              </a:tr>
              <a:tr h="514180">
                <a:tc>
                  <a:txBody>
                    <a:bodyPr/>
                    <a:lstStyle/>
                    <a:p>
                      <a:endParaRPr lang="es-GB" sz="2000" dirty="0">
                        <a:solidFill>
                          <a:schemeClr val="accent5">
                            <a:lumMod val="50000"/>
                          </a:schemeClr>
                        </a:solidFill>
                      </a:endParaRPr>
                    </a:p>
                  </a:txBody>
                  <a:tcPr>
                    <a:noFill/>
                  </a:tcPr>
                </a:tc>
                <a:tc>
                  <a:txBody>
                    <a:bodyPr/>
                    <a:lstStyle/>
                    <a:p>
                      <a:endParaRPr lang="es-GB" sz="2000" dirty="0">
                        <a:solidFill>
                          <a:schemeClr val="accent5">
                            <a:lumMod val="50000"/>
                          </a:schemeClr>
                        </a:solidFill>
                      </a:endParaRPr>
                    </a:p>
                  </a:txBody>
                  <a:tcPr>
                    <a:noFill/>
                  </a:tcPr>
                </a:tc>
                <a:tc>
                  <a:txBody>
                    <a:bodyPr/>
                    <a:lstStyle/>
                    <a:p>
                      <a:endParaRPr lang="es-GB" sz="2000" dirty="0">
                        <a:solidFill>
                          <a:schemeClr val="accent5">
                            <a:lumMod val="50000"/>
                          </a:schemeClr>
                        </a:solidFill>
                      </a:endParaRPr>
                    </a:p>
                  </a:txBody>
                  <a:tcPr>
                    <a:noFill/>
                  </a:tcPr>
                </a:tc>
                <a:extLst>
                  <a:ext uri="{0D108BD9-81ED-4DB2-BD59-A6C34878D82A}">
                    <a16:rowId xmlns:a16="http://schemas.microsoft.com/office/drawing/2014/main" val="3661301210"/>
                  </a:ext>
                </a:extLst>
              </a:tr>
              <a:tr h="514180">
                <a:tc>
                  <a:txBody>
                    <a:bodyPr/>
                    <a:lstStyle/>
                    <a:p>
                      <a:endParaRPr lang="es-GB" sz="2000" dirty="0">
                        <a:solidFill>
                          <a:schemeClr val="accent5">
                            <a:lumMod val="50000"/>
                          </a:schemeClr>
                        </a:solidFill>
                      </a:endParaRPr>
                    </a:p>
                  </a:txBody>
                  <a:tcPr>
                    <a:noFill/>
                  </a:tcPr>
                </a:tc>
                <a:tc>
                  <a:txBody>
                    <a:bodyPr/>
                    <a:lstStyle/>
                    <a:p>
                      <a:endParaRPr lang="es-GB" sz="2000" dirty="0">
                        <a:solidFill>
                          <a:schemeClr val="accent5">
                            <a:lumMod val="50000"/>
                          </a:schemeClr>
                        </a:solidFill>
                      </a:endParaRPr>
                    </a:p>
                  </a:txBody>
                  <a:tcPr>
                    <a:noFill/>
                  </a:tcPr>
                </a:tc>
                <a:tc>
                  <a:txBody>
                    <a:bodyPr/>
                    <a:lstStyle/>
                    <a:p>
                      <a:endParaRPr lang="es-ES" sz="2000" dirty="0">
                        <a:solidFill>
                          <a:schemeClr val="accent5">
                            <a:lumMod val="50000"/>
                          </a:schemeClr>
                        </a:solidFill>
                      </a:endParaRPr>
                    </a:p>
                  </a:txBody>
                  <a:tcPr>
                    <a:noFill/>
                  </a:tcPr>
                </a:tc>
                <a:extLst>
                  <a:ext uri="{0D108BD9-81ED-4DB2-BD59-A6C34878D82A}">
                    <a16:rowId xmlns:a16="http://schemas.microsoft.com/office/drawing/2014/main" val="4118445596"/>
                  </a:ext>
                </a:extLst>
              </a:tr>
              <a:tr h="514180">
                <a:tc>
                  <a:txBody>
                    <a:bodyPr/>
                    <a:lstStyle/>
                    <a:p>
                      <a:endParaRPr lang="es-GB" sz="2000" dirty="0">
                        <a:solidFill>
                          <a:schemeClr val="accent5">
                            <a:lumMod val="50000"/>
                          </a:schemeClr>
                        </a:solidFill>
                      </a:endParaRPr>
                    </a:p>
                  </a:txBody>
                  <a:tcPr>
                    <a:noFill/>
                  </a:tcPr>
                </a:tc>
                <a:tc>
                  <a:txBody>
                    <a:bodyPr/>
                    <a:lstStyle/>
                    <a:p>
                      <a:endParaRPr lang="es-GB" sz="2000" dirty="0">
                        <a:solidFill>
                          <a:schemeClr val="accent5">
                            <a:lumMod val="50000"/>
                          </a:schemeClr>
                        </a:solidFill>
                      </a:endParaRPr>
                    </a:p>
                  </a:txBody>
                  <a:tcPr>
                    <a:noFill/>
                  </a:tcPr>
                </a:tc>
                <a:tc>
                  <a:txBody>
                    <a:bodyPr/>
                    <a:lstStyle/>
                    <a:p>
                      <a:endParaRPr lang="es-GB" sz="2000" dirty="0">
                        <a:solidFill>
                          <a:schemeClr val="accent5">
                            <a:lumMod val="50000"/>
                          </a:schemeClr>
                        </a:solidFill>
                      </a:endParaRPr>
                    </a:p>
                  </a:txBody>
                  <a:tcPr>
                    <a:noFill/>
                  </a:tcPr>
                </a:tc>
                <a:extLst>
                  <a:ext uri="{0D108BD9-81ED-4DB2-BD59-A6C34878D82A}">
                    <a16:rowId xmlns:a16="http://schemas.microsoft.com/office/drawing/2014/main" val="3598192121"/>
                  </a:ext>
                </a:extLst>
              </a:tr>
              <a:tr h="514180">
                <a:tc>
                  <a:txBody>
                    <a:bodyPr/>
                    <a:lstStyle/>
                    <a:p>
                      <a:endParaRPr lang="es-GB" sz="2000" dirty="0">
                        <a:solidFill>
                          <a:schemeClr val="accent5">
                            <a:lumMod val="50000"/>
                          </a:schemeClr>
                        </a:solidFill>
                      </a:endParaRPr>
                    </a:p>
                  </a:txBody>
                  <a:tcPr>
                    <a:noFill/>
                  </a:tcPr>
                </a:tc>
                <a:tc>
                  <a:txBody>
                    <a:bodyPr/>
                    <a:lstStyle/>
                    <a:p>
                      <a:endParaRPr lang="es-GB" sz="2000" dirty="0">
                        <a:solidFill>
                          <a:schemeClr val="accent5">
                            <a:lumMod val="50000"/>
                          </a:schemeClr>
                        </a:solidFill>
                      </a:endParaRPr>
                    </a:p>
                  </a:txBody>
                  <a:tcPr>
                    <a:noFill/>
                  </a:tcPr>
                </a:tc>
                <a:tc>
                  <a:txBody>
                    <a:bodyPr/>
                    <a:lstStyle/>
                    <a:p>
                      <a:endParaRPr lang="es-GB" sz="2000" dirty="0">
                        <a:solidFill>
                          <a:schemeClr val="accent5">
                            <a:lumMod val="50000"/>
                          </a:schemeClr>
                        </a:solidFill>
                      </a:endParaRPr>
                    </a:p>
                  </a:txBody>
                  <a:tcPr>
                    <a:noFill/>
                  </a:tcPr>
                </a:tc>
                <a:extLst>
                  <a:ext uri="{0D108BD9-81ED-4DB2-BD59-A6C34878D82A}">
                    <a16:rowId xmlns:a16="http://schemas.microsoft.com/office/drawing/2014/main" val="3399994847"/>
                  </a:ext>
                </a:extLst>
              </a:tr>
              <a:tr h="514180">
                <a:tc>
                  <a:txBody>
                    <a:bodyPr/>
                    <a:lstStyle/>
                    <a:p>
                      <a:endParaRPr lang="es-GB" sz="2000">
                        <a:solidFill>
                          <a:schemeClr val="accent5">
                            <a:lumMod val="50000"/>
                          </a:schemeClr>
                        </a:solidFill>
                      </a:endParaRPr>
                    </a:p>
                  </a:txBody>
                  <a:tcPr>
                    <a:noFill/>
                  </a:tcPr>
                </a:tc>
                <a:tc>
                  <a:txBody>
                    <a:bodyPr/>
                    <a:lstStyle/>
                    <a:p>
                      <a:endParaRPr lang="es-GB" sz="2000" dirty="0">
                        <a:solidFill>
                          <a:schemeClr val="accent5">
                            <a:lumMod val="50000"/>
                          </a:schemeClr>
                        </a:solidFill>
                      </a:endParaRPr>
                    </a:p>
                  </a:txBody>
                  <a:tcPr>
                    <a:noFill/>
                  </a:tcPr>
                </a:tc>
                <a:tc>
                  <a:txBody>
                    <a:bodyPr/>
                    <a:lstStyle/>
                    <a:p>
                      <a:endParaRPr lang="es-GB" sz="2000" dirty="0">
                        <a:solidFill>
                          <a:schemeClr val="accent5">
                            <a:lumMod val="50000"/>
                          </a:schemeClr>
                        </a:solidFill>
                      </a:endParaRPr>
                    </a:p>
                  </a:txBody>
                  <a:tcPr>
                    <a:noFill/>
                  </a:tcPr>
                </a:tc>
                <a:extLst>
                  <a:ext uri="{0D108BD9-81ED-4DB2-BD59-A6C34878D82A}">
                    <a16:rowId xmlns:a16="http://schemas.microsoft.com/office/drawing/2014/main" val="3376163797"/>
                  </a:ext>
                </a:extLst>
              </a:tr>
            </a:tbl>
          </a:graphicData>
        </a:graphic>
      </p:graphicFrame>
      <p:sp>
        <p:nvSpPr>
          <p:cNvPr id="2" name="Título 1">
            <a:extLst>
              <a:ext uri="{FF2B5EF4-FFF2-40B4-BE49-F238E27FC236}">
                <a16:creationId xmlns:a16="http://schemas.microsoft.com/office/drawing/2014/main" id="{F6264321-F30C-2745-BEAD-67D0606997F3}"/>
              </a:ext>
            </a:extLst>
          </p:cNvPr>
          <p:cNvSpPr>
            <a:spLocks noGrp="1"/>
          </p:cNvSpPr>
          <p:nvPr>
            <p:ph type="title"/>
          </p:nvPr>
        </p:nvSpPr>
        <p:spPr>
          <a:xfrm>
            <a:off x="372608" y="383184"/>
            <a:ext cx="10076543" cy="595706"/>
          </a:xfrm>
        </p:spPr>
        <p:txBody>
          <a:bodyPr>
            <a:noAutofit/>
          </a:bodyPr>
          <a:lstStyle/>
          <a:p>
            <a:r>
              <a:rPr lang="es-ES" sz="2200" dirty="0"/>
              <a:t>Recuerda que la letra ‘b’ y la letra ‘v’ tienen la misma pronunciación en español. Escucha las palabras:</a:t>
            </a:r>
            <a:endParaRPr lang="es-GB" sz="2200" dirty="0"/>
          </a:p>
        </p:txBody>
      </p:sp>
      <p:sp>
        <p:nvSpPr>
          <p:cNvPr id="5" name="Rounded Rectangle 11">
            <a:extLst>
              <a:ext uri="{FF2B5EF4-FFF2-40B4-BE49-F238E27FC236}">
                <a16:creationId xmlns:a16="http://schemas.microsoft.com/office/drawing/2014/main" id="{2D69DB2A-C665-4B49-BCE3-FE9956609961}"/>
              </a:ext>
            </a:extLst>
          </p:cNvPr>
          <p:cNvSpPr/>
          <p:nvPr/>
        </p:nvSpPr>
        <p:spPr>
          <a:xfrm>
            <a:off x="10491668" y="255389"/>
            <a:ext cx="1327724" cy="400919"/>
          </a:xfrm>
          <a:prstGeom prst="roundRect">
            <a:avLst/>
          </a:prstGeom>
          <a:solidFill>
            <a:srgbClr val="F664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6" name="Title 1">
            <a:extLst>
              <a:ext uri="{FF2B5EF4-FFF2-40B4-BE49-F238E27FC236}">
                <a16:creationId xmlns:a16="http://schemas.microsoft.com/office/drawing/2014/main" id="{2670E1BF-F9CE-3444-94BC-6E097615B5CC}"/>
              </a:ext>
            </a:extLst>
          </p:cNvPr>
          <p:cNvSpPr txBox="1">
            <a:spLocks/>
          </p:cNvSpPr>
          <p:nvPr/>
        </p:nvSpPr>
        <p:spPr>
          <a:xfrm>
            <a:off x="10491668" y="230658"/>
            <a:ext cx="2336885" cy="45037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escuchar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grpSp>
        <p:nvGrpSpPr>
          <p:cNvPr id="23" name="Group 15">
            <a:extLst>
              <a:ext uri="{FF2B5EF4-FFF2-40B4-BE49-F238E27FC236}">
                <a16:creationId xmlns:a16="http://schemas.microsoft.com/office/drawing/2014/main" id="{D9C01487-2288-4647-9BAF-1ED05E6533F9}"/>
              </a:ext>
            </a:extLst>
          </p:cNvPr>
          <p:cNvGrpSpPr/>
          <p:nvPr/>
        </p:nvGrpSpPr>
        <p:grpSpPr>
          <a:xfrm>
            <a:off x="2071378" y="3766847"/>
            <a:ext cx="195571" cy="338084"/>
            <a:chOff x="3476543" y="5389996"/>
            <a:chExt cx="184601" cy="267468"/>
          </a:xfrm>
        </p:grpSpPr>
        <p:cxnSp>
          <p:nvCxnSpPr>
            <p:cNvPr id="24" name="Straight Connector 89">
              <a:extLst>
                <a:ext uri="{FF2B5EF4-FFF2-40B4-BE49-F238E27FC236}">
                  <a16:creationId xmlns:a16="http://schemas.microsoft.com/office/drawing/2014/main" id="{80CB340A-5880-0C40-9C00-620A6158C28C}"/>
                </a:ext>
              </a:extLst>
            </p:cNvPr>
            <p:cNvCxnSpPr>
              <a:cxnSpLocks/>
            </p:cNvCxnSpPr>
            <p:nvPr/>
          </p:nvCxnSpPr>
          <p:spPr>
            <a:xfrm>
              <a:off x="3476543" y="5389996"/>
              <a:ext cx="0" cy="267468"/>
            </a:xfrm>
            <a:prstGeom prst="line">
              <a:avLst/>
            </a:prstGeom>
            <a:ln w="5715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90">
              <a:extLst>
                <a:ext uri="{FF2B5EF4-FFF2-40B4-BE49-F238E27FC236}">
                  <a16:creationId xmlns:a16="http://schemas.microsoft.com/office/drawing/2014/main" id="{43BA1F11-FCCE-5846-83B7-CE8344340940}"/>
                </a:ext>
              </a:extLst>
            </p:cNvPr>
            <p:cNvCxnSpPr>
              <a:cxnSpLocks/>
            </p:cNvCxnSpPr>
            <p:nvPr/>
          </p:nvCxnSpPr>
          <p:spPr>
            <a:xfrm>
              <a:off x="3661144" y="5389996"/>
              <a:ext cx="0" cy="267468"/>
            </a:xfrm>
            <a:prstGeom prst="line">
              <a:avLst/>
            </a:prstGeom>
            <a:ln w="5715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grpSp>
      <p:sp>
        <p:nvSpPr>
          <p:cNvPr id="31" name="CuadroTexto 30">
            <a:extLst>
              <a:ext uri="{FF2B5EF4-FFF2-40B4-BE49-F238E27FC236}">
                <a16:creationId xmlns:a16="http://schemas.microsoft.com/office/drawing/2014/main" id="{C9DDBC5A-DA5A-3B46-A5A0-2ED52974216B}"/>
              </a:ext>
            </a:extLst>
          </p:cNvPr>
          <p:cNvSpPr txBox="1"/>
          <p:nvPr/>
        </p:nvSpPr>
        <p:spPr>
          <a:xfrm>
            <a:off x="372608" y="2180433"/>
            <a:ext cx="11572649"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Escucha las frases.  Marca cada vez que hay una ‘b’ o una ‘v.’  Luego, escribe la frase en español.</a:t>
            </a:r>
            <a:endParaRPr kumimoji="0" lang="es-GB"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32" name="CuadroTexto 31">
            <a:extLst>
              <a:ext uri="{FF2B5EF4-FFF2-40B4-BE49-F238E27FC236}">
                <a16:creationId xmlns:a16="http://schemas.microsoft.com/office/drawing/2014/main" id="{EFC94FFC-A6DD-AC4A-978C-48EC87E91CF9}"/>
              </a:ext>
            </a:extLst>
          </p:cNvPr>
          <p:cNvSpPr txBox="1"/>
          <p:nvPr/>
        </p:nvSpPr>
        <p:spPr>
          <a:xfrm flipH="1">
            <a:off x="1350369" y="1079606"/>
            <a:ext cx="2770356"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gra</a:t>
            </a:r>
            <a:r>
              <a:rPr kumimoji="0" lang="es-GB"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v</a:t>
            </a:r>
            <a:r>
              <a:rPr kumimoji="0" lang="es-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a:t>
            </a:r>
          </a:p>
        </p:txBody>
      </p:sp>
      <p:sp>
        <p:nvSpPr>
          <p:cNvPr id="33" name="CuadroTexto 32">
            <a:extLst>
              <a:ext uri="{FF2B5EF4-FFF2-40B4-BE49-F238E27FC236}">
                <a16:creationId xmlns:a16="http://schemas.microsoft.com/office/drawing/2014/main" id="{D56D2E46-75B5-1A40-BF31-D02ED969AE15}"/>
              </a:ext>
            </a:extLst>
          </p:cNvPr>
          <p:cNvSpPr txBox="1"/>
          <p:nvPr/>
        </p:nvSpPr>
        <p:spPr>
          <a:xfrm flipH="1">
            <a:off x="1350369" y="1625211"/>
            <a:ext cx="2770356"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go</a:t>
            </a:r>
            <a:r>
              <a:rPr kumimoji="0" lang="es-GB"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b</a:t>
            </a:r>
            <a:r>
              <a:rPr kumimoji="0" lang="es-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ierno</a:t>
            </a:r>
          </a:p>
        </p:txBody>
      </p:sp>
      <p:sp>
        <p:nvSpPr>
          <p:cNvPr id="10" name="Google Shape;613;p26">
            <a:hlinkClick r:id="" action="ppaction://noaction" highlightClick="1">
              <a:snd r:embed="rId3" name="1 las chicas..wav"/>
            </a:hlinkClick>
            <a:extLst>
              <a:ext uri="{FF2B5EF4-FFF2-40B4-BE49-F238E27FC236}">
                <a16:creationId xmlns:a16="http://schemas.microsoft.com/office/drawing/2014/main" id="{E9AEAB7B-CAAE-E747-A8AF-2AE6F9A20AD0}"/>
              </a:ext>
            </a:extLst>
          </p:cNvPr>
          <p:cNvSpPr/>
          <p:nvPr/>
        </p:nvSpPr>
        <p:spPr>
          <a:xfrm>
            <a:off x="689781" y="3766847"/>
            <a:ext cx="343672" cy="359285"/>
          </a:xfrm>
          <a:custGeom>
            <a:avLst/>
            <a:gdLst/>
            <a:ahLst/>
            <a:cxnLst/>
            <a:rect l="l" t="t" r="r" b="b"/>
            <a:pathLst>
              <a:path w="120000" h="120000" extrusionOk="0">
                <a:moveTo>
                  <a:pt x="0" y="0"/>
                </a:moveTo>
                <a:lnTo>
                  <a:pt x="120000" y="0"/>
                </a:lnTo>
                <a:lnTo>
                  <a:pt x="120000" y="120000"/>
                </a:lnTo>
                <a:lnTo>
                  <a:pt x="0" y="120000"/>
                </a:lnTo>
                <a:close/>
              </a:path>
            </a:pathLst>
          </a:custGeom>
          <a:solidFill>
            <a:srgbClr val="E25B00"/>
          </a:solidFill>
          <a:ln w="12700" cap="flat" cmpd="sng">
            <a:solidFill>
              <a:srgbClr val="115076"/>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F0302020204030204"/>
                <a:ea typeface="+mn-ea"/>
                <a:cs typeface="+mn-cs"/>
              </a:rPr>
              <a:t>1</a:t>
            </a:r>
            <a:endParaRPr kumimoji="0" sz="22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41" name="Google Shape;613;p26">
            <a:hlinkClick r:id="" action="ppaction://noaction" highlightClick="1">
              <a:snd r:embed="rId4" name="2 esta%CC%81 buscandi.wav"/>
            </a:hlinkClick>
            <a:extLst>
              <a:ext uri="{FF2B5EF4-FFF2-40B4-BE49-F238E27FC236}">
                <a16:creationId xmlns:a16="http://schemas.microsoft.com/office/drawing/2014/main" id="{8C307820-2E67-7246-B08F-7BB8FF6E089F}"/>
              </a:ext>
            </a:extLst>
          </p:cNvPr>
          <p:cNvSpPr/>
          <p:nvPr/>
        </p:nvSpPr>
        <p:spPr>
          <a:xfrm>
            <a:off x="689781" y="4265244"/>
            <a:ext cx="343672" cy="359285"/>
          </a:xfrm>
          <a:custGeom>
            <a:avLst/>
            <a:gdLst/>
            <a:ahLst/>
            <a:cxnLst/>
            <a:rect l="l" t="t" r="r" b="b"/>
            <a:pathLst>
              <a:path w="120000" h="120000" extrusionOk="0">
                <a:moveTo>
                  <a:pt x="0" y="0"/>
                </a:moveTo>
                <a:lnTo>
                  <a:pt x="120000" y="0"/>
                </a:lnTo>
                <a:lnTo>
                  <a:pt x="120000" y="120000"/>
                </a:lnTo>
                <a:lnTo>
                  <a:pt x="0" y="120000"/>
                </a:lnTo>
                <a:close/>
              </a:path>
            </a:pathLst>
          </a:custGeom>
          <a:solidFill>
            <a:srgbClr val="E25B00"/>
          </a:solidFill>
          <a:ln w="12700" cap="flat" cmpd="sng">
            <a:solidFill>
              <a:srgbClr val="115076"/>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F0302020204030204"/>
                <a:ea typeface="+mn-ea"/>
                <a:cs typeface="+mn-cs"/>
              </a:rPr>
              <a:t>2</a:t>
            </a:r>
            <a:endParaRPr kumimoji="0" sz="22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42" name="Google Shape;613;p26">
            <a:hlinkClick r:id="" action="ppaction://noaction" highlightClick="1">
              <a:snd r:embed="rId5" name="3 Estoy viajando.wav"/>
            </a:hlinkClick>
            <a:extLst>
              <a:ext uri="{FF2B5EF4-FFF2-40B4-BE49-F238E27FC236}">
                <a16:creationId xmlns:a16="http://schemas.microsoft.com/office/drawing/2014/main" id="{02AB1F9A-6E88-A74E-B8F6-2B647FCE79B6}"/>
              </a:ext>
            </a:extLst>
          </p:cNvPr>
          <p:cNvSpPr/>
          <p:nvPr/>
        </p:nvSpPr>
        <p:spPr>
          <a:xfrm>
            <a:off x="675769" y="4763462"/>
            <a:ext cx="343672" cy="359285"/>
          </a:xfrm>
          <a:custGeom>
            <a:avLst/>
            <a:gdLst/>
            <a:ahLst/>
            <a:cxnLst/>
            <a:rect l="l" t="t" r="r" b="b"/>
            <a:pathLst>
              <a:path w="120000" h="120000" extrusionOk="0">
                <a:moveTo>
                  <a:pt x="0" y="0"/>
                </a:moveTo>
                <a:lnTo>
                  <a:pt x="120000" y="0"/>
                </a:lnTo>
                <a:lnTo>
                  <a:pt x="120000" y="120000"/>
                </a:lnTo>
                <a:lnTo>
                  <a:pt x="0" y="120000"/>
                </a:lnTo>
                <a:close/>
              </a:path>
            </a:pathLst>
          </a:custGeom>
          <a:solidFill>
            <a:srgbClr val="E25B00"/>
          </a:solidFill>
          <a:ln w="12700" cap="flat" cmpd="sng">
            <a:solidFill>
              <a:srgbClr val="115076"/>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F0302020204030204"/>
                <a:ea typeface="+mn-ea"/>
                <a:cs typeface="+mn-cs"/>
              </a:rPr>
              <a:t>3</a:t>
            </a:r>
            <a:endParaRPr kumimoji="0" sz="22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43" name="Google Shape;613;p26">
            <a:hlinkClick r:id="" action="ppaction://noaction" highlightClick="1">
              <a:snd r:embed="rId6" name="4 Envi%CC%81a un.wav"/>
            </a:hlinkClick>
            <a:extLst>
              <a:ext uri="{FF2B5EF4-FFF2-40B4-BE49-F238E27FC236}">
                <a16:creationId xmlns:a16="http://schemas.microsoft.com/office/drawing/2014/main" id="{732A0312-6202-3040-9C44-F172E50BABC6}"/>
              </a:ext>
            </a:extLst>
          </p:cNvPr>
          <p:cNvSpPr/>
          <p:nvPr/>
        </p:nvSpPr>
        <p:spPr>
          <a:xfrm>
            <a:off x="689781" y="5272472"/>
            <a:ext cx="343672" cy="359285"/>
          </a:xfrm>
          <a:custGeom>
            <a:avLst/>
            <a:gdLst/>
            <a:ahLst/>
            <a:cxnLst/>
            <a:rect l="l" t="t" r="r" b="b"/>
            <a:pathLst>
              <a:path w="120000" h="120000" extrusionOk="0">
                <a:moveTo>
                  <a:pt x="0" y="0"/>
                </a:moveTo>
                <a:lnTo>
                  <a:pt x="120000" y="0"/>
                </a:lnTo>
                <a:lnTo>
                  <a:pt x="120000" y="120000"/>
                </a:lnTo>
                <a:lnTo>
                  <a:pt x="0" y="120000"/>
                </a:lnTo>
                <a:close/>
              </a:path>
            </a:pathLst>
          </a:custGeom>
          <a:solidFill>
            <a:srgbClr val="E25B00"/>
          </a:solidFill>
          <a:ln w="12700" cap="flat" cmpd="sng">
            <a:solidFill>
              <a:srgbClr val="115076"/>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F0302020204030204"/>
                <a:ea typeface="+mn-ea"/>
                <a:cs typeface="+mn-cs"/>
              </a:rPr>
              <a:t>4</a:t>
            </a:r>
            <a:endParaRPr kumimoji="0" sz="22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44" name="Google Shape;613;p26">
            <a:hlinkClick r:id="" action="ppaction://noaction" highlightClick="1">
              <a:snd r:embed="rId7" name="5 quiere grabar.wav"/>
            </a:hlinkClick>
            <a:extLst>
              <a:ext uri="{FF2B5EF4-FFF2-40B4-BE49-F238E27FC236}">
                <a16:creationId xmlns:a16="http://schemas.microsoft.com/office/drawing/2014/main" id="{1C22512C-47AB-064A-B75E-3478D30C2670}"/>
              </a:ext>
            </a:extLst>
          </p:cNvPr>
          <p:cNvSpPr/>
          <p:nvPr/>
        </p:nvSpPr>
        <p:spPr>
          <a:xfrm>
            <a:off x="689781" y="5794033"/>
            <a:ext cx="343672" cy="359285"/>
          </a:xfrm>
          <a:custGeom>
            <a:avLst/>
            <a:gdLst/>
            <a:ahLst/>
            <a:cxnLst/>
            <a:rect l="l" t="t" r="r" b="b"/>
            <a:pathLst>
              <a:path w="120000" h="120000" extrusionOk="0">
                <a:moveTo>
                  <a:pt x="0" y="0"/>
                </a:moveTo>
                <a:lnTo>
                  <a:pt x="120000" y="0"/>
                </a:lnTo>
                <a:lnTo>
                  <a:pt x="120000" y="120000"/>
                </a:lnTo>
                <a:lnTo>
                  <a:pt x="0" y="120000"/>
                </a:lnTo>
                <a:close/>
              </a:path>
            </a:pathLst>
          </a:custGeom>
          <a:solidFill>
            <a:srgbClr val="E25B00"/>
          </a:solidFill>
          <a:ln w="12700" cap="flat" cmpd="sng">
            <a:solidFill>
              <a:srgbClr val="115076"/>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F0302020204030204"/>
                <a:ea typeface="+mn-ea"/>
                <a:cs typeface="+mn-cs"/>
              </a:rPr>
              <a:t>5</a:t>
            </a:r>
            <a:endParaRPr kumimoji="0" sz="22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45" name="Google Shape;613;p26">
            <a:hlinkClick r:id="" action="ppaction://noaction" highlightClick="1">
              <a:snd r:embed="rId8" name="grave.wav"/>
            </a:hlinkClick>
            <a:extLst>
              <a:ext uri="{FF2B5EF4-FFF2-40B4-BE49-F238E27FC236}">
                <a16:creationId xmlns:a16="http://schemas.microsoft.com/office/drawing/2014/main" id="{E8217586-ABA2-9142-BDEE-D95CDAEC5926}"/>
              </a:ext>
            </a:extLst>
          </p:cNvPr>
          <p:cNvSpPr/>
          <p:nvPr/>
        </p:nvSpPr>
        <p:spPr>
          <a:xfrm>
            <a:off x="786804" y="1115408"/>
            <a:ext cx="343672" cy="359285"/>
          </a:xfrm>
          <a:custGeom>
            <a:avLst/>
            <a:gdLst/>
            <a:ahLst/>
            <a:cxnLst/>
            <a:rect l="l" t="t" r="r" b="b"/>
            <a:pathLst>
              <a:path w="120000" h="120000" extrusionOk="0">
                <a:moveTo>
                  <a:pt x="0" y="0"/>
                </a:moveTo>
                <a:lnTo>
                  <a:pt x="120000" y="0"/>
                </a:lnTo>
                <a:lnTo>
                  <a:pt x="120000" y="120000"/>
                </a:lnTo>
                <a:lnTo>
                  <a:pt x="0" y="120000"/>
                </a:lnTo>
                <a:close/>
              </a:path>
            </a:pathLst>
          </a:custGeom>
          <a:solidFill>
            <a:srgbClr val="E25B00"/>
          </a:solidFill>
          <a:ln w="12700" cap="flat" cmpd="sng">
            <a:solidFill>
              <a:srgbClr val="115076"/>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F0302020204030204"/>
                <a:ea typeface="+mn-ea"/>
                <a:cs typeface="+mn-cs"/>
              </a:rPr>
              <a:t>1</a:t>
            </a:r>
            <a:endParaRPr kumimoji="0" sz="22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46" name="Google Shape;613;p26">
            <a:hlinkClick r:id="" action="ppaction://noaction" highlightClick="1">
              <a:snd r:embed="rId9" name="gobierno.wav"/>
            </a:hlinkClick>
            <a:extLst>
              <a:ext uri="{FF2B5EF4-FFF2-40B4-BE49-F238E27FC236}">
                <a16:creationId xmlns:a16="http://schemas.microsoft.com/office/drawing/2014/main" id="{E1EDE76E-644B-8248-87A9-2A40AB0B70C7}"/>
              </a:ext>
            </a:extLst>
          </p:cNvPr>
          <p:cNvSpPr/>
          <p:nvPr/>
        </p:nvSpPr>
        <p:spPr>
          <a:xfrm>
            <a:off x="781124" y="1663204"/>
            <a:ext cx="343672" cy="359285"/>
          </a:xfrm>
          <a:custGeom>
            <a:avLst/>
            <a:gdLst/>
            <a:ahLst/>
            <a:cxnLst/>
            <a:rect l="l" t="t" r="r" b="b"/>
            <a:pathLst>
              <a:path w="120000" h="120000" extrusionOk="0">
                <a:moveTo>
                  <a:pt x="0" y="0"/>
                </a:moveTo>
                <a:lnTo>
                  <a:pt x="120000" y="0"/>
                </a:lnTo>
                <a:lnTo>
                  <a:pt x="120000" y="120000"/>
                </a:lnTo>
                <a:lnTo>
                  <a:pt x="0" y="120000"/>
                </a:lnTo>
                <a:close/>
              </a:path>
            </a:pathLst>
          </a:custGeom>
          <a:solidFill>
            <a:srgbClr val="E25B00"/>
          </a:solidFill>
          <a:ln w="12700" cap="flat" cmpd="sng">
            <a:solidFill>
              <a:srgbClr val="115076"/>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F0302020204030204"/>
                <a:ea typeface="+mn-ea"/>
                <a:cs typeface="+mn-cs"/>
              </a:rPr>
              <a:t>2</a:t>
            </a:r>
            <a:endParaRPr kumimoji="0" sz="22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 name="CuadroTexto 2">
            <a:extLst>
              <a:ext uri="{FF2B5EF4-FFF2-40B4-BE49-F238E27FC236}">
                <a16:creationId xmlns:a16="http://schemas.microsoft.com/office/drawing/2014/main" id="{EB108D07-A1A2-E34A-8049-9016849BB100}"/>
              </a:ext>
            </a:extLst>
          </p:cNvPr>
          <p:cNvSpPr txBox="1"/>
          <p:nvPr/>
        </p:nvSpPr>
        <p:spPr>
          <a:xfrm>
            <a:off x="3092429" y="3695245"/>
            <a:ext cx="7266733"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Las chicas __________ quieren __________ un partido.</a:t>
            </a:r>
          </a:p>
        </p:txBody>
      </p:sp>
      <p:sp>
        <p:nvSpPr>
          <p:cNvPr id="22" name="CuadroTexto 2">
            <a:extLst>
              <a:ext uri="{FF2B5EF4-FFF2-40B4-BE49-F238E27FC236}">
                <a16:creationId xmlns:a16="http://schemas.microsoft.com/office/drawing/2014/main" id="{247D8164-58F8-834F-B85C-F03F4956DBDD}"/>
              </a:ext>
            </a:extLst>
          </p:cNvPr>
          <p:cNvSpPr txBox="1"/>
          <p:nvPr/>
        </p:nvSpPr>
        <p:spPr>
          <a:xfrm>
            <a:off x="3092430" y="4302085"/>
            <a:ext cx="781136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Está</a:t>
            </a:r>
            <a:r>
              <a:rPr kumimoji="0" lang="es-E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____________</a:t>
            </a:r>
            <a:r>
              <a:rPr kumimoji="0" lang="es-E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____________ en el __________.</a:t>
            </a:r>
          </a:p>
        </p:txBody>
      </p:sp>
      <p:sp>
        <p:nvSpPr>
          <p:cNvPr id="26" name="CuadroTexto 2">
            <a:extLst>
              <a:ext uri="{FF2B5EF4-FFF2-40B4-BE49-F238E27FC236}">
                <a16:creationId xmlns:a16="http://schemas.microsoft.com/office/drawing/2014/main" id="{78D1784E-2250-B846-B0BB-2708257A039A}"/>
              </a:ext>
            </a:extLst>
          </p:cNvPr>
          <p:cNvSpPr txBox="1"/>
          <p:nvPr/>
        </p:nvSpPr>
        <p:spPr>
          <a:xfrm>
            <a:off x="3099594" y="4786994"/>
            <a:ext cx="8726959"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Estoy </a:t>
            </a:r>
            <a:r>
              <a:rPr kumimoji="0" lang="es-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__________</a:t>
            </a:r>
            <a:r>
              <a:rPr kumimoji="0" lang="es-E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en _________ a _______ del Mar Mediterráneo.</a:t>
            </a:r>
            <a:endParaRPr kumimoji="0" lang="es-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7" name="CuadroTexto 2">
            <a:extLst>
              <a:ext uri="{FF2B5EF4-FFF2-40B4-BE49-F238E27FC236}">
                <a16:creationId xmlns:a16="http://schemas.microsoft.com/office/drawing/2014/main" id="{FFAB684E-209A-8A44-8FDE-B79FBF6AC111}"/>
              </a:ext>
            </a:extLst>
          </p:cNvPr>
          <p:cNvSpPr txBox="1"/>
          <p:nvPr/>
        </p:nvSpPr>
        <p:spPr>
          <a:xfrm>
            <a:off x="3092429" y="5259576"/>
            <a:ext cx="5870518"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__________</a:t>
            </a:r>
            <a:r>
              <a:rPr kumimoji="0" lang="es-E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un mensaje en una </a:t>
            </a:r>
            <a:r>
              <a:rPr kumimoji="0" lang="es-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__________.</a:t>
            </a:r>
          </a:p>
        </p:txBody>
      </p:sp>
      <p:sp>
        <p:nvSpPr>
          <p:cNvPr id="28" name="CuadroTexto 2">
            <a:extLst>
              <a:ext uri="{FF2B5EF4-FFF2-40B4-BE49-F238E27FC236}">
                <a16:creationId xmlns:a16="http://schemas.microsoft.com/office/drawing/2014/main" id="{EEF63330-F478-D24C-9110-F6B1C95444E7}"/>
              </a:ext>
            </a:extLst>
          </p:cNvPr>
          <p:cNvSpPr txBox="1"/>
          <p:nvPr/>
        </p:nvSpPr>
        <p:spPr>
          <a:xfrm>
            <a:off x="3092429" y="5816655"/>
            <a:ext cx="6857968"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Quiere </a:t>
            </a:r>
            <a:r>
              <a:rPr kumimoji="0" lang="es-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__________</a:t>
            </a:r>
            <a:r>
              <a:rPr kumimoji="0" lang="es-E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un </a:t>
            </a:r>
            <a:r>
              <a:rPr kumimoji="0" lang="es-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__________</a:t>
            </a:r>
            <a:r>
              <a:rPr kumimoji="0" lang="es-E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de la </a:t>
            </a:r>
            <a:r>
              <a:rPr kumimoji="0" lang="es-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__________.</a:t>
            </a:r>
          </a:p>
        </p:txBody>
      </p:sp>
      <p:grpSp>
        <p:nvGrpSpPr>
          <p:cNvPr id="29" name="Group 15">
            <a:extLst>
              <a:ext uri="{FF2B5EF4-FFF2-40B4-BE49-F238E27FC236}">
                <a16:creationId xmlns:a16="http://schemas.microsoft.com/office/drawing/2014/main" id="{D5D2B52D-6F54-804D-A2A0-33F239ECB336}"/>
              </a:ext>
            </a:extLst>
          </p:cNvPr>
          <p:cNvGrpSpPr/>
          <p:nvPr/>
        </p:nvGrpSpPr>
        <p:grpSpPr>
          <a:xfrm>
            <a:off x="1995321" y="4274553"/>
            <a:ext cx="378967" cy="340666"/>
            <a:chOff x="3476543" y="5387954"/>
            <a:chExt cx="357711" cy="269510"/>
          </a:xfrm>
        </p:grpSpPr>
        <p:cxnSp>
          <p:nvCxnSpPr>
            <p:cNvPr id="30" name="Straight Connector 89">
              <a:extLst>
                <a:ext uri="{FF2B5EF4-FFF2-40B4-BE49-F238E27FC236}">
                  <a16:creationId xmlns:a16="http://schemas.microsoft.com/office/drawing/2014/main" id="{164CCEC5-97DB-9640-92BA-1A3744F6187D}"/>
                </a:ext>
              </a:extLst>
            </p:cNvPr>
            <p:cNvCxnSpPr>
              <a:cxnSpLocks/>
            </p:cNvCxnSpPr>
            <p:nvPr/>
          </p:nvCxnSpPr>
          <p:spPr>
            <a:xfrm>
              <a:off x="3476543" y="5389996"/>
              <a:ext cx="0" cy="267468"/>
            </a:xfrm>
            <a:prstGeom prst="line">
              <a:avLst/>
            </a:prstGeom>
            <a:ln w="5715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34" name="Straight Connector 90">
              <a:extLst>
                <a:ext uri="{FF2B5EF4-FFF2-40B4-BE49-F238E27FC236}">
                  <a16:creationId xmlns:a16="http://schemas.microsoft.com/office/drawing/2014/main" id="{68E4D274-3DF0-F140-B898-398E59079299}"/>
                </a:ext>
              </a:extLst>
            </p:cNvPr>
            <p:cNvCxnSpPr>
              <a:cxnSpLocks/>
            </p:cNvCxnSpPr>
            <p:nvPr/>
          </p:nvCxnSpPr>
          <p:spPr>
            <a:xfrm>
              <a:off x="3661144" y="5389996"/>
              <a:ext cx="0" cy="267468"/>
            </a:xfrm>
            <a:prstGeom prst="line">
              <a:avLst/>
            </a:prstGeom>
            <a:ln w="5715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90">
              <a:extLst>
                <a:ext uri="{FF2B5EF4-FFF2-40B4-BE49-F238E27FC236}">
                  <a16:creationId xmlns:a16="http://schemas.microsoft.com/office/drawing/2014/main" id="{9EAB5855-CBD7-7047-B8FC-51B795B861A0}"/>
                </a:ext>
              </a:extLst>
            </p:cNvPr>
            <p:cNvCxnSpPr>
              <a:cxnSpLocks/>
            </p:cNvCxnSpPr>
            <p:nvPr/>
          </p:nvCxnSpPr>
          <p:spPr>
            <a:xfrm>
              <a:off x="3834254" y="5387954"/>
              <a:ext cx="0" cy="267468"/>
            </a:xfrm>
            <a:prstGeom prst="line">
              <a:avLst/>
            </a:prstGeom>
            <a:ln w="5715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36" name="Group 15">
            <a:extLst>
              <a:ext uri="{FF2B5EF4-FFF2-40B4-BE49-F238E27FC236}">
                <a16:creationId xmlns:a16="http://schemas.microsoft.com/office/drawing/2014/main" id="{E3AA877C-1D2A-0D4F-A79C-7891A7FDB872}"/>
              </a:ext>
            </a:extLst>
          </p:cNvPr>
          <p:cNvGrpSpPr/>
          <p:nvPr/>
        </p:nvGrpSpPr>
        <p:grpSpPr>
          <a:xfrm>
            <a:off x="2022993" y="4793572"/>
            <a:ext cx="335796" cy="338090"/>
            <a:chOff x="3834254" y="5385921"/>
            <a:chExt cx="316962" cy="267472"/>
          </a:xfrm>
        </p:grpSpPr>
        <p:cxnSp>
          <p:nvCxnSpPr>
            <p:cNvPr id="39" name="Straight Connector 90">
              <a:extLst>
                <a:ext uri="{FF2B5EF4-FFF2-40B4-BE49-F238E27FC236}">
                  <a16:creationId xmlns:a16="http://schemas.microsoft.com/office/drawing/2014/main" id="{025C5A0A-FA30-614C-8008-FAEAD6D0E0AC}"/>
                </a:ext>
              </a:extLst>
            </p:cNvPr>
            <p:cNvCxnSpPr>
              <a:cxnSpLocks/>
            </p:cNvCxnSpPr>
            <p:nvPr/>
          </p:nvCxnSpPr>
          <p:spPr>
            <a:xfrm>
              <a:off x="3834254" y="5385925"/>
              <a:ext cx="0" cy="267468"/>
            </a:xfrm>
            <a:prstGeom prst="line">
              <a:avLst/>
            </a:prstGeom>
            <a:ln w="5715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48" name="Straight Connector 90">
              <a:extLst>
                <a:ext uri="{FF2B5EF4-FFF2-40B4-BE49-F238E27FC236}">
                  <a16:creationId xmlns:a16="http://schemas.microsoft.com/office/drawing/2014/main" id="{98BE9F48-2655-BD43-8C00-42BFC776BED6}"/>
                </a:ext>
              </a:extLst>
            </p:cNvPr>
            <p:cNvCxnSpPr>
              <a:cxnSpLocks/>
            </p:cNvCxnSpPr>
            <p:nvPr/>
          </p:nvCxnSpPr>
          <p:spPr>
            <a:xfrm>
              <a:off x="3992737" y="5385921"/>
              <a:ext cx="0" cy="267468"/>
            </a:xfrm>
            <a:prstGeom prst="line">
              <a:avLst/>
            </a:prstGeom>
            <a:ln w="5715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49" name="Straight Connector 90">
              <a:extLst>
                <a:ext uri="{FF2B5EF4-FFF2-40B4-BE49-F238E27FC236}">
                  <a16:creationId xmlns:a16="http://schemas.microsoft.com/office/drawing/2014/main" id="{FCA43D33-A3EB-9B47-92BF-C3876B40788A}"/>
                </a:ext>
              </a:extLst>
            </p:cNvPr>
            <p:cNvCxnSpPr>
              <a:cxnSpLocks/>
            </p:cNvCxnSpPr>
            <p:nvPr/>
          </p:nvCxnSpPr>
          <p:spPr>
            <a:xfrm>
              <a:off x="4151216" y="5385921"/>
              <a:ext cx="0" cy="267468"/>
            </a:xfrm>
            <a:prstGeom prst="line">
              <a:avLst/>
            </a:prstGeom>
            <a:ln w="5715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56" name="Group 15">
            <a:extLst>
              <a:ext uri="{FF2B5EF4-FFF2-40B4-BE49-F238E27FC236}">
                <a16:creationId xmlns:a16="http://schemas.microsoft.com/office/drawing/2014/main" id="{4A5CC131-FA8E-174B-B39E-516726DE1073}"/>
              </a:ext>
            </a:extLst>
          </p:cNvPr>
          <p:cNvGrpSpPr/>
          <p:nvPr/>
        </p:nvGrpSpPr>
        <p:grpSpPr>
          <a:xfrm>
            <a:off x="2092022" y="5293673"/>
            <a:ext cx="195571" cy="338084"/>
            <a:chOff x="3476543" y="5389996"/>
            <a:chExt cx="184601" cy="267468"/>
          </a:xfrm>
        </p:grpSpPr>
        <p:cxnSp>
          <p:nvCxnSpPr>
            <p:cNvPr id="57" name="Straight Connector 89">
              <a:extLst>
                <a:ext uri="{FF2B5EF4-FFF2-40B4-BE49-F238E27FC236}">
                  <a16:creationId xmlns:a16="http://schemas.microsoft.com/office/drawing/2014/main" id="{FC896C9A-6DB7-4040-8F03-71BB603D8BDA}"/>
                </a:ext>
              </a:extLst>
            </p:cNvPr>
            <p:cNvCxnSpPr>
              <a:cxnSpLocks/>
            </p:cNvCxnSpPr>
            <p:nvPr/>
          </p:nvCxnSpPr>
          <p:spPr>
            <a:xfrm>
              <a:off x="3476543" y="5389996"/>
              <a:ext cx="0" cy="267468"/>
            </a:xfrm>
            <a:prstGeom prst="line">
              <a:avLst/>
            </a:prstGeom>
            <a:ln w="5715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58" name="Straight Connector 90">
              <a:extLst>
                <a:ext uri="{FF2B5EF4-FFF2-40B4-BE49-F238E27FC236}">
                  <a16:creationId xmlns:a16="http://schemas.microsoft.com/office/drawing/2014/main" id="{DC3BE71D-66E1-8840-A680-B468F2707B8F}"/>
                </a:ext>
              </a:extLst>
            </p:cNvPr>
            <p:cNvCxnSpPr>
              <a:cxnSpLocks/>
            </p:cNvCxnSpPr>
            <p:nvPr/>
          </p:nvCxnSpPr>
          <p:spPr>
            <a:xfrm>
              <a:off x="3661144" y="5389996"/>
              <a:ext cx="0" cy="267468"/>
            </a:xfrm>
            <a:prstGeom prst="line">
              <a:avLst/>
            </a:prstGeom>
            <a:ln w="5715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grpSp>
      <p:sp>
        <p:nvSpPr>
          <p:cNvPr id="65" name="CuadroTexto 2">
            <a:extLst>
              <a:ext uri="{FF2B5EF4-FFF2-40B4-BE49-F238E27FC236}">
                <a16:creationId xmlns:a16="http://schemas.microsoft.com/office/drawing/2014/main" id="{E1FED0D7-9EE7-7C4E-B62E-85538EBCB67C}"/>
              </a:ext>
            </a:extLst>
          </p:cNvPr>
          <p:cNvSpPr txBox="1"/>
          <p:nvPr/>
        </p:nvSpPr>
        <p:spPr>
          <a:xfrm>
            <a:off x="4700344" y="3646552"/>
            <a:ext cx="1253869"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200" b="1" i="0" u="none" strike="noStrike" kern="1200" cap="none" spc="0" normalizeH="0" baseline="0" noProof="0" dirty="0">
                <a:ln>
                  <a:noFill/>
                </a:ln>
                <a:solidFill>
                  <a:srgbClr val="ED7D31"/>
                </a:solidFill>
                <a:effectLst/>
                <a:uLnTx/>
                <a:uFillTx/>
                <a:latin typeface="Century Gothic" panose="020F0302020204030204"/>
                <a:ea typeface="+mn-ea"/>
                <a:cs typeface="+mn-cs"/>
              </a:rPr>
              <a:t>jóvenes</a:t>
            </a:r>
            <a:endParaRPr kumimoji="0" lang="es-GB" sz="2200" b="1" i="0" u="none" strike="noStrike" kern="1200" cap="none" spc="0" normalizeH="0" baseline="0" noProof="0" dirty="0">
              <a:ln>
                <a:noFill/>
              </a:ln>
              <a:solidFill>
                <a:srgbClr val="ED7D31"/>
              </a:solidFill>
              <a:effectLst/>
              <a:uLnTx/>
              <a:uFillTx/>
              <a:latin typeface="Century Gothic" panose="020F0302020204030204"/>
              <a:ea typeface="+mn-ea"/>
              <a:cs typeface="+mn-cs"/>
            </a:endParaRPr>
          </a:p>
        </p:txBody>
      </p:sp>
      <p:sp>
        <p:nvSpPr>
          <p:cNvPr id="66" name="CuadroTexto 2">
            <a:extLst>
              <a:ext uri="{FF2B5EF4-FFF2-40B4-BE49-F238E27FC236}">
                <a16:creationId xmlns:a16="http://schemas.microsoft.com/office/drawing/2014/main" id="{53E02821-0F9E-D44B-A42E-9D9334BCF453}"/>
              </a:ext>
            </a:extLst>
          </p:cNvPr>
          <p:cNvSpPr txBox="1"/>
          <p:nvPr/>
        </p:nvSpPr>
        <p:spPr>
          <a:xfrm>
            <a:off x="7635505" y="3646551"/>
            <a:ext cx="614271"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200" b="1" i="0" u="none" strike="noStrike" kern="1200" cap="none" spc="0" normalizeH="0" baseline="0" noProof="0" dirty="0">
                <a:ln>
                  <a:noFill/>
                </a:ln>
                <a:solidFill>
                  <a:srgbClr val="ED7D31"/>
                </a:solidFill>
                <a:effectLst/>
                <a:uLnTx/>
                <a:uFillTx/>
                <a:latin typeface="Century Gothic" panose="020F0302020204030204"/>
                <a:ea typeface="+mn-ea"/>
                <a:cs typeface="+mn-cs"/>
              </a:rPr>
              <a:t>ver</a:t>
            </a:r>
            <a:endParaRPr kumimoji="0" lang="es-GB" sz="2200" b="1" i="0" u="none" strike="noStrike" kern="1200" cap="none" spc="0" normalizeH="0" baseline="0" noProof="0" dirty="0">
              <a:ln>
                <a:noFill/>
              </a:ln>
              <a:solidFill>
                <a:srgbClr val="ED7D31"/>
              </a:solidFill>
              <a:effectLst/>
              <a:uLnTx/>
              <a:uFillTx/>
              <a:latin typeface="Century Gothic" panose="020F0302020204030204"/>
              <a:ea typeface="+mn-ea"/>
              <a:cs typeface="+mn-cs"/>
            </a:endParaRPr>
          </a:p>
        </p:txBody>
      </p:sp>
      <p:sp>
        <p:nvSpPr>
          <p:cNvPr id="67" name="CuadroTexto 2">
            <a:extLst>
              <a:ext uri="{FF2B5EF4-FFF2-40B4-BE49-F238E27FC236}">
                <a16:creationId xmlns:a16="http://schemas.microsoft.com/office/drawing/2014/main" id="{DFA93756-356B-DF42-BB0E-4D5D10D79740}"/>
              </a:ext>
            </a:extLst>
          </p:cNvPr>
          <p:cNvSpPr txBox="1"/>
          <p:nvPr/>
        </p:nvSpPr>
        <p:spPr>
          <a:xfrm>
            <a:off x="3602504" y="4251641"/>
            <a:ext cx="1724774"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200" b="1" i="0" u="none" strike="noStrike" kern="1200" cap="none" spc="0" normalizeH="0" baseline="0" noProof="0" dirty="0">
                <a:ln>
                  <a:noFill/>
                </a:ln>
                <a:solidFill>
                  <a:srgbClr val="ED7D31"/>
                </a:solidFill>
                <a:effectLst/>
                <a:uLnTx/>
                <a:uFillTx/>
                <a:latin typeface="Century Gothic" panose="020F0302020204030204"/>
                <a:ea typeface="+mn-ea"/>
                <a:cs typeface="+mn-cs"/>
              </a:rPr>
              <a:t>buscando</a:t>
            </a:r>
          </a:p>
        </p:txBody>
      </p:sp>
      <p:sp>
        <p:nvSpPr>
          <p:cNvPr id="68" name="CuadroTexto 2">
            <a:extLst>
              <a:ext uri="{FF2B5EF4-FFF2-40B4-BE49-F238E27FC236}">
                <a16:creationId xmlns:a16="http://schemas.microsoft.com/office/drawing/2014/main" id="{34180C78-B665-C842-929F-415FBB7A935C}"/>
              </a:ext>
            </a:extLst>
          </p:cNvPr>
          <p:cNvSpPr txBox="1"/>
          <p:nvPr/>
        </p:nvSpPr>
        <p:spPr>
          <a:xfrm>
            <a:off x="5267656" y="4247962"/>
            <a:ext cx="1534394"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200" b="1" i="0" u="none" strike="noStrike" kern="1200" cap="none" spc="0" normalizeH="0" baseline="0" noProof="0" dirty="0">
                <a:ln>
                  <a:noFill/>
                </a:ln>
                <a:solidFill>
                  <a:srgbClr val="ED7D31"/>
                </a:solidFill>
                <a:effectLst/>
                <a:uLnTx/>
                <a:uFillTx/>
                <a:latin typeface="Century Gothic" panose="020F0302020204030204"/>
                <a:ea typeface="+mn-ea"/>
                <a:cs typeface="+mn-cs"/>
              </a:rPr>
              <a:t>aventuras</a:t>
            </a:r>
          </a:p>
        </p:txBody>
      </p:sp>
      <p:sp>
        <p:nvSpPr>
          <p:cNvPr id="69" name="CuadroTexto 2">
            <a:extLst>
              <a:ext uri="{FF2B5EF4-FFF2-40B4-BE49-F238E27FC236}">
                <a16:creationId xmlns:a16="http://schemas.microsoft.com/office/drawing/2014/main" id="{2A1C93BB-9385-154F-91EE-A357EDD5620A}"/>
              </a:ext>
            </a:extLst>
          </p:cNvPr>
          <p:cNvSpPr txBox="1"/>
          <p:nvPr/>
        </p:nvSpPr>
        <p:spPr>
          <a:xfrm>
            <a:off x="7635505" y="4271308"/>
            <a:ext cx="1212191"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200" b="1" i="0" u="none" strike="noStrike" kern="1200" cap="none" spc="0" normalizeH="0" baseline="0" noProof="0" dirty="0">
                <a:ln>
                  <a:noFill/>
                </a:ln>
                <a:solidFill>
                  <a:srgbClr val="ED7D31"/>
                </a:solidFill>
                <a:effectLst/>
                <a:uLnTx/>
                <a:uFillTx/>
                <a:latin typeface="Century Gothic" panose="020F0302020204030204"/>
                <a:ea typeface="+mn-ea"/>
                <a:cs typeface="+mn-cs"/>
              </a:rPr>
              <a:t>bosque</a:t>
            </a:r>
          </a:p>
        </p:txBody>
      </p:sp>
      <p:sp>
        <p:nvSpPr>
          <p:cNvPr id="70" name="CuadroTexto 2">
            <a:extLst>
              <a:ext uri="{FF2B5EF4-FFF2-40B4-BE49-F238E27FC236}">
                <a16:creationId xmlns:a16="http://schemas.microsoft.com/office/drawing/2014/main" id="{449109A8-3251-8E4E-9BA9-525348109FFF}"/>
              </a:ext>
            </a:extLst>
          </p:cNvPr>
          <p:cNvSpPr txBox="1"/>
          <p:nvPr/>
        </p:nvSpPr>
        <p:spPr>
          <a:xfrm>
            <a:off x="3941127" y="4750600"/>
            <a:ext cx="1393330"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200" b="1" i="0" u="none" strike="noStrike" kern="1200" cap="none" spc="0" normalizeH="0" baseline="0" noProof="0" dirty="0">
                <a:ln>
                  <a:noFill/>
                </a:ln>
                <a:solidFill>
                  <a:srgbClr val="ED7D31"/>
                </a:solidFill>
                <a:effectLst/>
                <a:uLnTx/>
                <a:uFillTx/>
                <a:latin typeface="Century Gothic" panose="020F0302020204030204"/>
                <a:ea typeface="+mn-ea"/>
                <a:cs typeface="+mn-cs"/>
              </a:rPr>
              <a:t>viajando</a:t>
            </a:r>
          </a:p>
        </p:txBody>
      </p:sp>
      <p:sp>
        <p:nvSpPr>
          <p:cNvPr id="71" name="CuadroTexto 2">
            <a:extLst>
              <a:ext uri="{FF2B5EF4-FFF2-40B4-BE49-F238E27FC236}">
                <a16:creationId xmlns:a16="http://schemas.microsoft.com/office/drawing/2014/main" id="{CBCFE406-1909-6F40-870C-F65A74765E0C}"/>
              </a:ext>
            </a:extLst>
          </p:cNvPr>
          <p:cNvSpPr txBox="1"/>
          <p:nvPr/>
        </p:nvSpPr>
        <p:spPr>
          <a:xfrm>
            <a:off x="6033640" y="4756103"/>
            <a:ext cx="1008609"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200" b="1" i="0" u="none" strike="noStrike" kern="1200" cap="none" spc="0" normalizeH="0" baseline="0" noProof="0" dirty="0">
                <a:ln>
                  <a:noFill/>
                </a:ln>
                <a:solidFill>
                  <a:srgbClr val="ED7D31"/>
                </a:solidFill>
                <a:effectLst/>
                <a:uLnTx/>
                <a:uFillTx/>
                <a:latin typeface="Century Gothic" panose="020F0302020204030204"/>
                <a:ea typeface="+mn-ea"/>
                <a:cs typeface="+mn-cs"/>
              </a:rPr>
              <a:t>barco</a:t>
            </a:r>
          </a:p>
        </p:txBody>
      </p:sp>
      <p:sp>
        <p:nvSpPr>
          <p:cNvPr id="72" name="CuadroTexto 2">
            <a:extLst>
              <a:ext uri="{FF2B5EF4-FFF2-40B4-BE49-F238E27FC236}">
                <a16:creationId xmlns:a16="http://schemas.microsoft.com/office/drawing/2014/main" id="{BD6930C3-54D6-8D4A-8DE0-DB1FA0CDBAF1}"/>
              </a:ext>
            </a:extLst>
          </p:cNvPr>
          <p:cNvSpPr txBox="1"/>
          <p:nvPr/>
        </p:nvSpPr>
        <p:spPr>
          <a:xfrm>
            <a:off x="7509514" y="4765593"/>
            <a:ext cx="1008609"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200" b="1" i="0" u="none" strike="noStrike" kern="1200" cap="none" spc="0" normalizeH="0" baseline="0" noProof="0" dirty="0">
                <a:ln>
                  <a:noFill/>
                </a:ln>
                <a:solidFill>
                  <a:srgbClr val="ED7D31"/>
                </a:solidFill>
                <a:effectLst/>
                <a:uLnTx/>
                <a:uFillTx/>
                <a:latin typeface="Century Gothic" panose="020F0302020204030204"/>
                <a:ea typeface="+mn-ea"/>
                <a:cs typeface="+mn-cs"/>
              </a:rPr>
              <a:t>través</a:t>
            </a:r>
          </a:p>
        </p:txBody>
      </p:sp>
      <p:sp>
        <p:nvSpPr>
          <p:cNvPr id="75" name="CuadroTexto 2">
            <a:extLst>
              <a:ext uri="{FF2B5EF4-FFF2-40B4-BE49-F238E27FC236}">
                <a16:creationId xmlns:a16="http://schemas.microsoft.com/office/drawing/2014/main" id="{99A38F55-F108-EB4B-8895-D58C600B8E3D}"/>
              </a:ext>
            </a:extLst>
          </p:cNvPr>
          <p:cNvSpPr txBox="1"/>
          <p:nvPr/>
        </p:nvSpPr>
        <p:spPr>
          <a:xfrm>
            <a:off x="7444593" y="5238974"/>
            <a:ext cx="1138453"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200" b="1" i="0" u="none" strike="noStrike" kern="1200" cap="none" spc="0" normalizeH="0" baseline="0" noProof="0" dirty="0">
                <a:ln>
                  <a:noFill/>
                </a:ln>
                <a:solidFill>
                  <a:srgbClr val="ED7D31"/>
                </a:solidFill>
                <a:effectLst/>
                <a:uLnTx/>
                <a:uFillTx/>
                <a:latin typeface="Century Gothic" panose="020F0302020204030204"/>
                <a:ea typeface="+mn-ea"/>
                <a:cs typeface="+mn-cs"/>
              </a:rPr>
              <a:t>botella</a:t>
            </a:r>
          </a:p>
        </p:txBody>
      </p:sp>
      <p:sp>
        <p:nvSpPr>
          <p:cNvPr id="76" name="CuadroTexto 2">
            <a:extLst>
              <a:ext uri="{FF2B5EF4-FFF2-40B4-BE49-F238E27FC236}">
                <a16:creationId xmlns:a16="http://schemas.microsoft.com/office/drawing/2014/main" id="{2AB103E0-08C0-AD40-BA42-0EBF27F7A6AE}"/>
              </a:ext>
            </a:extLst>
          </p:cNvPr>
          <p:cNvSpPr txBox="1"/>
          <p:nvPr/>
        </p:nvSpPr>
        <p:spPr>
          <a:xfrm>
            <a:off x="3449885" y="5238975"/>
            <a:ext cx="914033"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200" b="1" i="0" u="none" strike="noStrike" kern="1200" cap="none" spc="0" normalizeH="0" baseline="0" noProof="0" dirty="0">
                <a:ln>
                  <a:noFill/>
                </a:ln>
                <a:solidFill>
                  <a:srgbClr val="ED7D31"/>
                </a:solidFill>
                <a:effectLst/>
                <a:uLnTx/>
                <a:uFillTx/>
                <a:latin typeface="Century Gothic" panose="020F0302020204030204"/>
                <a:ea typeface="+mn-ea"/>
                <a:cs typeface="+mn-cs"/>
              </a:rPr>
              <a:t>Envía</a:t>
            </a:r>
          </a:p>
        </p:txBody>
      </p:sp>
      <p:sp>
        <p:nvSpPr>
          <p:cNvPr id="77" name="CuadroTexto 2">
            <a:extLst>
              <a:ext uri="{FF2B5EF4-FFF2-40B4-BE49-F238E27FC236}">
                <a16:creationId xmlns:a16="http://schemas.microsoft.com/office/drawing/2014/main" id="{BD5FFB9C-B2CD-CE49-8148-B0BEE6B2CBBF}"/>
              </a:ext>
            </a:extLst>
          </p:cNvPr>
          <p:cNvSpPr txBox="1"/>
          <p:nvPr/>
        </p:nvSpPr>
        <p:spPr>
          <a:xfrm>
            <a:off x="4281206" y="5805778"/>
            <a:ext cx="1107996"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200" b="1" i="0" u="none" strike="noStrike" kern="1200" cap="none" spc="0" normalizeH="0" baseline="0" noProof="0" dirty="0">
                <a:ln>
                  <a:noFill/>
                </a:ln>
                <a:solidFill>
                  <a:srgbClr val="ED7D31"/>
                </a:solidFill>
                <a:effectLst/>
                <a:uLnTx/>
                <a:uFillTx/>
                <a:latin typeface="Century Gothic" panose="020F0302020204030204"/>
                <a:ea typeface="+mn-ea"/>
                <a:cs typeface="+mn-cs"/>
              </a:rPr>
              <a:t>grabar</a:t>
            </a:r>
          </a:p>
        </p:txBody>
      </p:sp>
      <p:sp>
        <p:nvSpPr>
          <p:cNvPr id="64" name="CuadroTexto 2">
            <a:extLst>
              <a:ext uri="{FF2B5EF4-FFF2-40B4-BE49-F238E27FC236}">
                <a16:creationId xmlns:a16="http://schemas.microsoft.com/office/drawing/2014/main" id="{8099FE1A-A49F-3246-9F30-747AD63F5370}"/>
              </a:ext>
            </a:extLst>
          </p:cNvPr>
          <p:cNvSpPr txBox="1"/>
          <p:nvPr/>
        </p:nvSpPr>
        <p:spPr>
          <a:xfrm>
            <a:off x="6246336" y="5785763"/>
            <a:ext cx="958917"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200" b="1" i="0" u="none" strike="noStrike" kern="1200" cap="none" spc="0" normalizeH="0" baseline="0" noProof="0" dirty="0">
                <a:ln>
                  <a:noFill/>
                </a:ln>
                <a:solidFill>
                  <a:srgbClr val="ED7D31"/>
                </a:solidFill>
                <a:effectLst/>
                <a:uLnTx/>
                <a:uFillTx/>
                <a:latin typeface="Century Gothic" panose="020F0302020204030204"/>
                <a:ea typeface="+mn-ea"/>
                <a:cs typeface="+mn-cs"/>
              </a:rPr>
              <a:t>vídeo</a:t>
            </a:r>
          </a:p>
        </p:txBody>
      </p:sp>
      <p:sp>
        <p:nvSpPr>
          <p:cNvPr id="81" name="CuadroTexto 2">
            <a:extLst>
              <a:ext uri="{FF2B5EF4-FFF2-40B4-BE49-F238E27FC236}">
                <a16:creationId xmlns:a16="http://schemas.microsoft.com/office/drawing/2014/main" id="{CC798456-C668-0445-8119-486D07E23EEC}"/>
              </a:ext>
            </a:extLst>
          </p:cNvPr>
          <p:cNvSpPr txBox="1"/>
          <p:nvPr/>
        </p:nvSpPr>
        <p:spPr>
          <a:xfrm>
            <a:off x="8559493" y="5811216"/>
            <a:ext cx="923651"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200" b="1" i="0" u="none" strike="noStrike" kern="1200" cap="none" spc="0" normalizeH="0" baseline="0" noProof="0" dirty="0">
                <a:ln>
                  <a:noFill/>
                </a:ln>
                <a:solidFill>
                  <a:srgbClr val="ED7D31"/>
                </a:solidFill>
                <a:effectLst/>
                <a:uLnTx/>
                <a:uFillTx/>
                <a:latin typeface="Century Gothic" panose="020F0302020204030204"/>
                <a:ea typeface="+mn-ea"/>
                <a:cs typeface="+mn-cs"/>
              </a:rPr>
              <a:t>boda</a:t>
            </a:r>
          </a:p>
        </p:txBody>
      </p:sp>
      <p:grpSp>
        <p:nvGrpSpPr>
          <p:cNvPr id="82" name="Group 15">
            <a:extLst>
              <a:ext uri="{FF2B5EF4-FFF2-40B4-BE49-F238E27FC236}">
                <a16:creationId xmlns:a16="http://schemas.microsoft.com/office/drawing/2014/main" id="{C31C6345-3CF4-3340-B9F3-24705EF756CC}"/>
              </a:ext>
            </a:extLst>
          </p:cNvPr>
          <p:cNvGrpSpPr/>
          <p:nvPr/>
        </p:nvGrpSpPr>
        <p:grpSpPr>
          <a:xfrm>
            <a:off x="1995321" y="5794033"/>
            <a:ext cx="378967" cy="340666"/>
            <a:chOff x="3476543" y="5387954"/>
            <a:chExt cx="357711" cy="269510"/>
          </a:xfrm>
        </p:grpSpPr>
        <p:cxnSp>
          <p:nvCxnSpPr>
            <p:cNvPr id="83" name="Straight Connector 89">
              <a:extLst>
                <a:ext uri="{FF2B5EF4-FFF2-40B4-BE49-F238E27FC236}">
                  <a16:creationId xmlns:a16="http://schemas.microsoft.com/office/drawing/2014/main" id="{64D454AE-A684-164A-83B7-CA0C944FE5E2}"/>
                </a:ext>
              </a:extLst>
            </p:cNvPr>
            <p:cNvCxnSpPr>
              <a:cxnSpLocks/>
            </p:cNvCxnSpPr>
            <p:nvPr/>
          </p:nvCxnSpPr>
          <p:spPr>
            <a:xfrm>
              <a:off x="3476543" y="5389996"/>
              <a:ext cx="0" cy="267468"/>
            </a:xfrm>
            <a:prstGeom prst="line">
              <a:avLst/>
            </a:prstGeom>
            <a:ln w="5715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84" name="Straight Connector 90">
              <a:extLst>
                <a:ext uri="{FF2B5EF4-FFF2-40B4-BE49-F238E27FC236}">
                  <a16:creationId xmlns:a16="http://schemas.microsoft.com/office/drawing/2014/main" id="{EC4CC1D8-30AF-854C-8C45-F945A650BD5D}"/>
                </a:ext>
              </a:extLst>
            </p:cNvPr>
            <p:cNvCxnSpPr>
              <a:cxnSpLocks/>
            </p:cNvCxnSpPr>
            <p:nvPr/>
          </p:nvCxnSpPr>
          <p:spPr>
            <a:xfrm>
              <a:off x="3661144" y="5389996"/>
              <a:ext cx="0" cy="267468"/>
            </a:xfrm>
            <a:prstGeom prst="line">
              <a:avLst/>
            </a:prstGeom>
            <a:ln w="5715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85" name="Straight Connector 90">
              <a:extLst>
                <a:ext uri="{FF2B5EF4-FFF2-40B4-BE49-F238E27FC236}">
                  <a16:creationId xmlns:a16="http://schemas.microsoft.com/office/drawing/2014/main" id="{5692A530-F87D-754A-9456-52BCE2BD74A3}"/>
                </a:ext>
              </a:extLst>
            </p:cNvPr>
            <p:cNvCxnSpPr>
              <a:cxnSpLocks/>
            </p:cNvCxnSpPr>
            <p:nvPr/>
          </p:nvCxnSpPr>
          <p:spPr>
            <a:xfrm>
              <a:off x="3834254" y="5387954"/>
              <a:ext cx="0" cy="267468"/>
            </a:xfrm>
            <a:prstGeom prst="line">
              <a:avLst/>
            </a:prstGeom>
            <a:ln w="5715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grpSp>
      <p:pic>
        <p:nvPicPr>
          <p:cNvPr id="9" name="Imagen 8">
            <a:extLst>
              <a:ext uri="{FF2B5EF4-FFF2-40B4-BE49-F238E27FC236}">
                <a16:creationId xmlns:a16="http://schemas.microsoft.com/office/drawing/2014/main" id="{F562C156-06D4-284D-A6B9-8884B8FBBF49}"/>
              </a:ext>
            </a:extLst>
          </p:cNvPr>
          <p:cNvPicPr>
            <a:picLocks noChangeAspect="1"/>
          </p:cNvPicPr>
          <p:nvPr/>
        </p:nvPicPr>
        <p:blipFill>
          <a:blip r:embed="rId10"/>
          <a:stretch>
            <a:fillRect/>
          </a:stretch>
        </p:blipFill>
        <p:spPr>
          <a:xfrm>
            <a:off x="5184676" y="894635"/>
            <a:ext cx="769537" cy="1063924"/>
          </a:xfrm>
          <a:prstGeom prst="rect">
            <a:avLst/>
          </a:prstGeom>
        </p:spPr>
      </p:pic>
      <p:pic>
        <p:nvPicPr>
          <p:cNvPr id="11" name="Imagen 10">
            <a:extLst>
              <a:ext uri="{FF2B5EF4-FFF2-40B4-BE49-F238E27FC236}">
                <a16:creationId xmlns:a16="http://schemas.microsoft.com/office/drawing/2014/main" id="{5D47EE1F-F757-ED4D-A1E9-3D09EA287D89}"/>
              </a:ext>
            </a:extLst>
          </p:cNvPr>
          <p:cNvPicPr>
            <a:picLocks noChangeAspect="1"/>
          </p:cNvPicPr>
          <p:nvPr/>
        </p:nvPicPr>
        <p:blipFill>
          <a:blip r:embed="rId11">
            <a:clrChange>
              <a:clrFrom>
                <a:srgbClr val="FEFEFE"/>
              </a:clrFrom>
              <a:clrTo>
                <a:srgbClr val="FEFEFE">
                  <a:alpha val="0"/>
                </a:srgbClr>
              </a:clrTo>
            </a:clrChange>
          </a:blip>
          <a:stretch>
            <a:fillRect/>
          </a:stretch>
        </p:blipFill>
        <p:spPr>
          <a:xfrm>
            <a:off x="7446426" y="868763"/>
            <a:ext cx="2036718" cy="1158941"/>
          </a:xfrm>
          <a:prstGeom prst="rect">
            <a:avLst/>
          </a:prstGeom>
        </p:spPr>
      </p:pic>
    </p:spTree>
    <p:extLst>
      <p:ext uri="{BB962C8B-B14F-4D97-AF65-F5344CB8AC3E}">
        <p14:creationId xmlns:p14="http://schemas.microsoft.com/office/powerpoint/2010/main" val="2699989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1"/>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4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41"/>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2"/>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43"/>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4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65"/>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66"/>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29"/>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2"/>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67"/>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68"/>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69"/>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36"/>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26"/>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70"/>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71"/>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72"/>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nodeType="clickEffect">
                                  <p:stCondLst>
                                    <p:cond delay="0"/>
                                  </p:stCondLst>
                                  <p:childTnLst>
                                    <p:set>
                                      <p:cBhvr>
                                        <p:cTn id="102" dur="1" fill="hold">
                                          <p:stCondLst>
                                            <p:cond delay="0"/>
                                          </p:stCondLst>
                                        </p:cTn>
                                        <p:tgtEl>
                                          <p:spTgt spid="56"/>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27"/>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grpId="0" nodeType="clickEffect">
                                  <p:stCondLst>
                                    <p:cond delay="0"/>
                                  </p:stCondLst>
                                  <p:childTnLst>
                                    <p:set>
                                      <p:cBhvr>
                                        <p:cTn id="110" dur="1" fill="hold">
                                          <p:stCondLst>
                                            <p:cond delay="0"/>
                                          </p:stCondLst>
                                        </p:cTn>
                                        <p:tgtEl>
                                          <p:spTgt spid="76"/>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grpId="0" nodeType="clickEffect">
                                  <p:stCondLst>
                                    <p:cond delay="0"/>
                                  </p:stCondLst>
                                  <p:childTnLst>
                                    <p:set>
                                      <p:cBhvr>
                                        <p:cTn id="114" dur="1" fill="hold">
                                          <p:stCondLst>
                                            <p:cond delay="0"/>
                                          </p:stCondLst>
                                        </p:cTn>
                                        <p:tgtEl>
                                          <p:spTgt spid="75"/>
                                        </p:tgtEl>
                                        <p:attrNameLst>
                                          <p:attrName>style.visibility</p:attrName>
                                        </p:attrNameLst>
                                      </p:cBhvr>
                                      <p:to>
                                        <p:strVal val="visible"/>
                                      </p:to>
                                    </p:set>
                                  </p:childTnLst>
                                </p:cTn>
                              </p:par>
                            </p:childTnLst>
                          </p:cTn>
                        </p:par>
                      </p:childTnLst>
                    </p:cTn>
                  </p:par>
                  <p:par>
                    <p:cTn id="115" fill="hold">
                      <p:stCondLst>
                        <p:cond delay="indefinite"/>
                      </p:stCondLst>
                      <p:childTnLst>
                        <p:par>
                          <p:cTn id="116" fill="hold">
                            <p:stCondLst>
                              <p:cond delay="0"/>
                            </p:stCondLst>
                            <p:childTnLst>
                              <p:par>
                                <p:cTn id="117" presetID="1" presetClass="entr" presetSubtype="0" fill="hold" nodeType="clickEffect">
                                  <p:stCondLst>
                                    <p:cond delay="0"/>
                                  </p:stCondLst>
                                  <p:childTnLst>
                                    <p:set>
                                      <p:cBhvr>
                                        <p:cTn id="118" dur="1" fill="hold">
                                          <p:stCondLst>
                                            <p:cond delay="0"/>
                                          </p:stCondLst>
                                        </p:cTn>
                                        <p:tgtEl>
                                          <p:spTgt spid="82"/>
                                        </p:tgtEl>
                                        <p:attrNameLst>
                                          <p:attrName>style.visibility</p:attrName>
                                        </p:attrNameLst>
                                      </p:cBhvr>
                                      <p:to>
                                        <p:strVal val="visible"/>
                                      </p:to>
                                    </p:set>
                                  </p:childTnLst>
                                </p:cTn>
                              </p:par>
                            </p:childTnLst>
                          </p:cTn>
                        </p:par>
                      </p:childTnLst>
                    </p:cTn>
                  </p:par>
                  <p:par>
                    <p:cTn id="119" fill="hold">
                      <p:stCondLst>
                        <p:cond delay="indefinite"/>
                      </p:stCondLst>
                      <p:childTnLst>
                        <p:par>
                          <p:cTn id="120" fill="hold">
                            <p:stCondLst>
                              <p:cond delay="0"/>
                            </p:stCondLst>
                            <p:childTnLst>
                              <p:par>
                                <p:cTn id="121" presetID="1" presetClass="entr" presetSubtype="0" fill="hold" grpId="0" nodeType="clickEffect">
                                  <p:stCondLst>
                                    <p:cond delay="0"/>
                                  </p:stCondLst>
                                  <p:childTnLst>
                                    <p:set>
                                      <p:cBhvr>
                                        <p:cTn id="122" dur="1" fill="hold">
                                          <p:stCondLst>
                                            <p:cond delay="0"/>
                                          </p:stCondLst>
                                        </p:cTn>
                                        <p:tgtEl>
                                          <p:spTgt spid="28"/>
                                        </p:tgtEl>
                                        <p:attrNameLst>
                                          <p:attrName>style.visibility</p:attrName>
                                        </p:attrNameLst>
                                      </p:cBhvr>
                                      <p:to>
                                        <p:strVal val="visible"/>
                                      </p:to>
                                    </p:set>
                                  </p:childTnLst>
                                </p:cTn>
                              </p:par>
                            </p:childTnLst>
                          </p:cTn>
                        </p:par>
                      </p:childTnLst>
                    </p:cTn>
                  </p:par>
                  <p:par>
                    <p:cTn id="123" fill="hold">
                      <p:stCondLst>
                        <p:cond delay="indefinite"/>
                      </p:stCondLst>
                      <p:childTnLst>
                        <p:par>
                          <p:cTn id="124" fill="hold">
                            <p:stCondLst>
                              <p:cond delay="0"/>
                            </p:stCondLst>
                            <p:childTnLst>
                              <p:par>
                                <p:cTn id="125" presetID="1" presetClass="entr" presetSubtype="0" fill="hold" grpId="0" nodeType="clickEffect">
                                  <p:stCondLst>
                                    <p:cond delay="0"/>
                                  </p:stCondLst>
                                  <p:childTnLst>
                                    <p:set>
                                      <p:cBhvr>
                                        <p:cTn id="126" dur="1" fill="hold">
                                          <p:stCondLst>
                                            <p:cond delay="0"/>
                                          </p:stCondLst>
                                        </p:cTn>
                                        <p:tgtEl>
                                          <p:spTgt spid="77"/>
                                        </p:tgtEl>
                                        <p:attrNameLst>
                                          <p:attrName>style.visibility</p:attrName>
                                        </p:attrNameLst>
                                      </p:cBhvr>
                                      <p:to>
                                        <p:strVal val="visible"/>
                                      </p:to>
                                    </p:set>
                                  </p:childTnLst>
                                </p:cTn>
                              </p:par>
                            </p:childTnLst>
                          </p:cTn>
                        </p:par>
                      </p:childTnLst>
                    </p:cTn>
                  </p:par>
                  <p:par>
                    <p:cTn id="127" fill="hold">
                      <p:stCondLst>
                        <p:cond delay="indefinite"/>
                      </p:stCondLst>
                      <p:childTnLst>
                        <p:par>
                          <p:cTn id="128" fill="hold">
                            <p:stCondLst>
                              <p:cond delay="0"/>
                            </p:stCondLst>
                            <p:childTnLst>
                              <p:par>
                                <p:cTn id="129" presetID="1" presetClass="entr" presetSubtype="0" fill="hold" grpId="0" nodeType="clickEffect">
                                  <p:stCondLst>
                                    <p:cond delay="0"/>
                                  </p:stCondLst>
                                  <p:childTnLst>
                                    <p:set>
                                      <p:cBhvr>
                                        <p:cTn id="130" dur="1" fill="hold">
                                          <p:stCondLst>
                                            <p:cond delay="0"/>
                                          </p:stCondLst>
                                        </p:cTn>
                                        <p:tgtEl>
                                          <p:spTgt spid="64"/>
                                        </p:tgtEl>
                                        <p:attrNameLst>
                                          <p:attrName>style.visibility</p:attrName>
                                        </p:attrNameLst>
                                      </p:cBhvr>
                                      <p:to>
                                        <p:strVal val="visible"/>
                                      </p:to>
                                    </p:set>
                                  </p:childTnLst>
                                </p:cTn>
                              </p:par>
                            </p:childTnLst>
                          </p:cTn>
                        </p:par>
                      </p:childTnLst>
                    </p:cTn>
                  </p:par>
                  <p:par>
                    <p:cTn id="131" fill="hold">
                      <p:stCondLst>
                        <p:cond delay="indefinite"/>
                      </p:stCondLst>
                      <p:childTnLst>
                        <p:par>
                          <p:cTn id="132" fill="hold">
                            <p:stCondLst>
                              <p:cond delay="0"/>
                            </p:stCondLst>
                            <p:childTnLst>
                              <p:par>
                                <p:cTn id="133" presetID="1" presetClass="entr" presetSubtype="0" fill="hold" grpId="0" nodeType="clickEffect">
                                  <p:stCondLst>
                                    <p:cond delay="0"/>
                                  </p:stCondLst>
                                  <p:childTnLst>
                                    <p:set>
                                      <p:cBhvr>
                                        <p:cTn id="134" dur="1" fill="hold">
                                          <p:stCondLst>
                                            <p:cond delay="0"/>
                                          </p:stCondLst>
                                        </p:cTn>
                                        <p:tgtEl>
                                          <p:spTgt spid="8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1" grpId="0"/>
      <p:bldP spid="32" grpId="0"/>
      <p:bldP spid="33" grpId="0"/>
      <p:bldP spid="10" grpId="0" animBg="1"/>
      <p:bldP spid="41" grpId="0" animBg="1"/>
      <p:bldP spid="42" grpId="0" animBg="1"/>
      <p:bldP spid="43" grpId="0" animBg="1"/>
      <p:bldP spid="44" grpId="0" animBg="1"/>
      <p:bldP spid="45" grpId="0" animBg="1"/>
      <p:bldP spid="46" grpId="0" animBg="1"/>
      <p:bldP spid="3" grpId="0"/>
      <p:bldP spid="22" grpId="0"/>
      <p:bldP spid="26" grpId="0"/>
      <p:bldP spid="27" grpId="0"/>
      <p:bldP spid="28" grpId="0"/>
      <p:bldP spid="65" grpId="0"/>
      <p:bldP spid="66" grpId="0"/>
      <p:bldP spid="67" grpId="0"/>
      <p:bldP spid="68" grpId="0"/>
      <p:bldP spid="69" grpId="0"/>
      <p:bldP spid="70" grpId="0"/>
      <p:bldP spid="71" grpId="0"/>
      <p:bldP spid="72" grpId="0"/>
      <p:bldP spid="75" grpId="0"/>
      <p:bldP spid="76" grpId="0"/>
      <p:bldP spid="77" grpId="0"/>
      <p:bldP spid="64" grpId="0"/>
      <p:bldP spid="81"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a:solidFill>
                  <a:schemeClr val="bg1"/>
                </a:solidFill>
              </a:rPr>
              <a:t>Un </a:t>
            </a:r>
            <a:r>
              <a:rPr lang="en-GB" sz="3600" b="1" dirty="0" err="1">
                <a:solidFill>
                  <a:schemeClr val="bg1"/>
                </a:solidFill>
              </a:rPr>
              <a:t>mensaje</a:t>
            </a:r>
            <a:endParaRPr lang="en-GB" sz="3600" b="1" dirty="0">
              <a:solidFill>
                <a:schemeClr val="bg1"/>
              </a:solidFill>
            </a:endParaRPr>
          </a:p>
        </p:txBody>
      </p:sp>
      <p:sp>
        <p:nvSpPr>
          <p:cNvPr id="4" name="Rounded Rectangle 11">
            <a:extLst>
              <a:ext uri="{FF2B5EF4-FFF2-40B4-BE49-F238E27FC236}">
                <a16:creationId xmlns:a16="http://schemas.microsoft.com/office/drawing/2014/main" id="{A316DD52-7894-4A75-969C-CA0645DA2978}"/>
              </a:ext>
            </a:extLst>
          </p:cNvPr>
          <p:cNvSpPr/>
          <p:nvPr/>
        </p:nvSpPr>
        <p:spPr>
          <a:xfrm>
            <a:off x="8213698" y="258166"/>
            <a:ext cx="3714446"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hablar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escuchar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escribir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EF8CDABB-FE34-9B40-A7AC-9470E22856BF}"/>
              </a:ext>
            </a:extLst>
          </p:cNvPr>
          <p:cNvSpPr txBox="1"/>
          <p:nvPr/>
        </p:nvSpPr>
        <p:spPr>
          <a:xfrm>
            <a:off x="303443" y="2847488"/>
            <a:ext cx="177036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Persona A</a:t>
            </a:r>
          </a:p>
        </p:txBody>
      </p:sp>
      <p:sp>
        <p:nvSpPr>
          <p:cNvPr id="3" name="Rounded Rectangular Callout 2"/>
          <p:cNvSpPr/>
          <p:nvPr/>
        </p:nvSpPr>
        <p:spPr>
          <a:xfrm>
            <a:off x="412805" y="3422004"/>
            <a:ext cx="5683195" cy="2804608"/>
          </a:xfrm>
          <a:prstGeom prst="wedgeRoundRectCallout">
            <a:avLst>
              <a:gd name="adj1" fmla="val -33599"/>
              <a:gd name="adj2" fmla="val -55582"/>
              <a:gd name="adj3" fmla="val 16667"/>
            </a:avLst>
          </a:prstGeom>
          <a:solidFill>
            <a:schemeClr val="accent4">
              <a:lumMod val="20000"/>
              <a:lumOff val="8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7" name="TextBox 6">
            <a:extLst>
              <a:ext uri="{FF2B5EF4-FFF2-40B4-BE49-F238E27FC236}">
                <a16:creationId xmlns:a16="http://schemas.microsoft.com/office/drawing/2014/main" id="{EF8CDABB-FE34-9B40-A7AC-9470E22856BF}"/>
              </a:ext>
            </a:extLst>
          </p:cNvPr>
          <p:cNvSpPr txBox="1"/>
          <p:nvPr/>
        </p:nvSpPr>
        <p:spPr>
          <a:xfrm>
            <a:off x="82286" y="1209742"/>
            <a:ext cx="12109714"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Persona A: Lee el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texto</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tu</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compañero</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Persona B: </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Sin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mirar</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la pizarra*</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escucha</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y escribe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cada</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palabra con [b] o [v].  </a:t>
            </a:r>
          </a:p>
        </p:txBody>
      </p:sp>
      <p:sp>
        <p:nvSpPr>
          <p:cNvPr id="8" name="TextBox 7"/>
          <p:cNvSpPr txBox="1"/>
          <p:nvPr/>
        </p:nvSpPr>
        <p:spPr>
          <a:xfrm>
            <a:off x="532685" y="3526792"/>
            <a:ext cx="5563315" cy="30469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Hola Luis. ¿</a:t>
            </a:r>
            <a:r>
              <a:rPr kumimoji="0" lang="en-GB"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Cómo</a:t>
            </a: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estáis</a:t>
            </a: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tu</a:t>
            </a: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y </a:t>
            </a:r>
            <a:r>
              <a:rPr kumimoji="0" lang="en-GB"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tu</a:t>
            </a: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hermana</a:t>
            </a: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Vosotros</a:t>
            </a: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vais</a:t>
            </a: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 </a:t>
            </a:r>
            <a:r>
              <a:rPr kumimoji="0" lang="en-GB"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venir</a:t>
            </a: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 mi casa </a:t>
            </a:r>
            <a:r>
              <a:rPr kumimoji="0" lang="en-GB"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este</a:t>
            </a: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sábado</a:t>
            </a: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para la fiesta, ¿</a:t>
            </a:r>
            <a:r>
              <a:rPr kumimoji="0" lang="en-GB"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verdad</a:t>
            </a: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Tenemos</a:t>
            </a: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bastante</a:t>
            </a: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comida y </a:t>
            </a:r>
            <a:r>
              <a:rPr kumimoji="0" lang="en-GB"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bebidas</a:t>
            </a: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para </a:t>
            </a:r>
            <a:r>
              <a:rPr kumimoji="0" lang="en-GB"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todos</a:t>
            </a: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en</a:t>
            </a: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el barrio!</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9" name="Rectangle 8"/>
          <p:cNvSpPr/>
          <p:nvPr/>
        </p:nvSpPr>
        <p:spPr>
          <a:xfrm>
            <a:off x="10509421" y="2517817"/>
            <a:ext cx="1242648"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*board</a:t>
            </a:r>
            <a:endParaRPr kumimoji="0" lang="en-GB" sz="24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11" name="TextBox 10">
            <a:extLst>
              <a:ext uri="{FF2B5EF4-FFF2-40B4-BE49-F238E27FC236}">
                <a16:creationId xmlns:a16="http://schemas.microsoft.com/office/drawing/2014/main" id="{EF8CDABB-FE34-9B40-A7AC-9470E22856BF}"/>
              </a:ext>
            </a:extLst>
          </p:cNvPr>
          <p:cNvSpPr txBox="1"/>
          <p:nvPr/>
        </p:nvSpPr>
        <p:spPr>
          <a:xfrm>
            <a:off x="5990246" y="2847487"/>
            <a:ext cx="216378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Persona B</a:t>
            </a:r>
          </a:p>
        </p:txBody>
      </p:sp>
      <p:sp>
        <p:nvSpPr>
          <p:cNvPr id="12" name="Rounded Rectangular Callout 11"/>
          <p:cNvSpPr/>
          <p:nvPr/>
        </p:nvSpPr>
        <p:spPr>
          <a:xfrm>
            <a:off x="6566871" y="3309153"/>
            <a:ext cx="5365096" cy="2917459"/>
          </a:xfrm>
          <a:prstGeom prst="wedgeRoundRectCallout">
            <a:avLst>
              <a:gd name="adj1" fmla="val -57524"/>
              <a:gd name="adj2" fmla="val -44711"/>
              <a:gd name="adj3" fmla="val 16667"/>
            </a:avLst>
          </a:prstGeom>
          <a:solidFill>
            <a:schemeClr val="accent4">
              <a:lumMod val="20000"/>
              <a:lumOff val="8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3" name="TextBox 12"/>
          <p:cNvSpPr txBox="1"/>
          <p:nvPr/>
        </p:nvSpPr>
        <p:spPr>
          <a:xfrm>
            <a:off x="6672625" y="3490609"/>
            <a:ext cx="5138163" cy="258532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Hola Diego. Estamos bien, gracias. </a:t>
            </a: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Ayer </a:t>
            </a:r>
            <a:r>
              <a:rPr kumimoji="0" lang="en-GB"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vimos</a:t>
            </a: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la </a:t>
            </a:r>
            <a:r>
              <a:rPr kumimoji="0" lang="en-GB"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última</a:t>
            </a: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película</a:t>
            </a: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de </a:t>
            </a:r>
            <a:r>
              <a:rPr kumimoji="0" lang="en-GB"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Icíar</a:t>
            </a: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Bollaín</a:t>
            </a: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¡Es </a:t>
            </a:r>
            <a:r>
              <a:rPr kumimoji="0" lang="en-GB"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muy</a:t>
            </a: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buena</a:t>
            </a: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6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Sí</a:t>
            </a:r>
            <a:r>
              <a:rPr kumimoji="0" lang="en-GB" sz="2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6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vamos</a:t>
            </a:r>
            <a:r>
              <a:rPr kumimoji="0" lang="en-GB" sz="2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 </a:t>
            </a:r>
            <a:r>
              <a:rPr kumimoji="0" lang="en-GB" sz="26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ir</a:t>
            </a:r>
            <a:r>
              <a:rPr kumimoji="0" lang="en-GB" sz="2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 la fiesta. </a:t>
            </a:r>
            <a:r>
              <a:rPr kumimoji="0" lang="en-GB" sz="26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También</a:t>
            </a:r>
            <a:r>
              <a:rPr kumimoji="0" lang="en-GB" sz="2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6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quiero</a:t>
            </a:r>
            <a:r>
              <a:rPr kumimoji="0" lang="en-GB" sz="2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6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invitar</a:t>
            </a:r>
            <a:r>
              <a:rPr kumimoji="0" lang="en-GB" sz="2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 mi </a:t>
            </a:r>
            <a:r>
              <a:rPr kumimoji="0" lang="en-GB" sz="26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novia</a:t>
            </a:r>
            <a:r>
              <a:rPr kumimoji="0" lang="en-GB" sz="2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6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Baila</a:t>
            </a:r>
            <a:r>
              <a:rPr kumimoji="0" lang="en-GB" sz="2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genial!</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10" name="Imagen 9">
            <a:extLst>
              <a:ext uri="{FF2B5EF4-FFF2-40B4-BE49-F238E27FC236}">
                <a16:creationId xmlns:a16="http://schemas.microsoft.com/office/drawing/2014/main" id="{9AF42A56-1753-B84E-B4D3-FFA1736C59B0}"/>
              </a:ext>
            </a:extLst>
          </p:cNvPr>
          <p:cNvPicPr>
            <a:picLocks noChangeAspect="1"/>
          </p:cNvPicPr>
          <p:nvPr/>
        </p:nvPicPr>
        <p:blipFill>
          <a:blip r:embed="rId4"/>
          <a:stretch>
            <a:fillRect/>
          </a:stretch>
        </p:blipFill>
        <p:spPr>
          <a:xfrm>
            <a:off x="9795223" y="866945"/>
            <a:ext cx="1168881" cy="1045459"/>
          </a:xfrm>
          <a:prstGeom prst="rect">
            <a:avLst/>
          </a:prstGeom>
        </p:spPr>
      </p:pic>
      <p:pic>
        <p:nvPicPr>
          <p:cNvPr id="15" name="Imagen 14">
            <a:extLst>
              <a:ext uri="{FF2B5EF4-FFF2-40B4-BE49-F238E27FC236}">
                <a16:creationId xmlns:a16="http://schemas.microsoft.com/office/drawing/2014/main" id="{F7D9C749-5E3C-2F43-8415-0330CC9784D9}"/>
              </a:ext>
            </a:extLst>
          </p:cNvPr>
          <p:cNvPicPr>
            <a:picLocks noChangeAspect="1"/>
          </p:cNvPicPr>
          <p:nvPr/>
        </p:nvPicPr>
        <p:blipFill>
          <a:blip r:embed="rId5">
            <a:clrChange>
              <a:clrFrom>
                <a:srgbClr val="FEFEFE"/>
              </a:clrFrom>
              <a:clrTo>
                <a:srgbClr val="FEFEFE">
                  <a:alpha val="0"/>
                </a:srgbClr>
              </a:clrTo>
            </a:clrChange>
          </a:blip>
          <a:stretch>
            <a:fillRect/>
          </a:stretch>
        </p:blipFill>
        <p:spPr>
          <a:xfrm>
            <a:off x="6865070" y="255559"/>
            <a:ext cx="1154668" cy="1706901"/>
          </a:xfrm>
          <a:prstGeom prst="rect">
            <a:avLst/>
          </a:prstGeom>
        </p:spPr>
      </p:pic>
    </p:spTree>
    <p:extLst>
      <p:ext uri="{BB962C8B-B14F-4D97-AF65-F5344CB8AC3E}">
        <p14:creationId xmlns:p14="http://schemas.microsoft.com/office/powerpoint/2010/main" val="999502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8"/>
                                        </p:tgtEl>
                                        <p:attrNameLst>
                                          <p:attrName>style.visibility</p:attrName>
                                        </p:attrNameLst>
                                      </p:cBhvr>
                                      <p:to>
                                        <p:strVal val="hidden"/>
                                      </p:to>
                                    </p:set>
                                  </p:childTnLst>
                                </p:cTn>
                              </p:par>
                              <p:par>
                                <p:cTn id="15" presetID="1" presetClass="exit" presetSubtype="0" fill="hold" grpId="1" nodeType="withEffect">
                                  <p:stCondLst>
                                    <p:cond delay="0"/>
                                  </p:stCondLst>
                                  <p:childTnLst>
                                    <p:set>
                                      <p:cBhvr>
                                        <p:cTn id="16" dur="1" fill="hold">
                                          <p:stCondLst>
                                            <p:cond delay="0"/>
                                          </p:stCondLst>
                                        </p:cTn>
                                        <p:tgtEl>
                                          <p:spTgt spid="3"/>
                                        </p:tgtEl>
                                        <p:attrNameLst>
                                          <p:attrName>style.visibility</p:attrName>
                                        </p:attrNameLst>
                                      </p:cBhvr>
                                      <p:to>
                                        <p:strVal val="hidden"/>
                                      </p:to>
                                    </p:set>
                                  </p:childTnLst>
                                </p:cTn>
                              </p:par>
                              <p:par>
                                <p:cTn id="17" presetID="1" presetClass="exit" presetSubtype="0" fill="hold" grpId="1" nodeType="withEffect">
                                  <p:stCondLst>
                                    <p:cond delay="0"/>
                                  </p:stCondLst>
                                  <p:childTnLst>
                                    <p:set>
                                      <p:cBhvr>
                                        <p:cTn id="18" dur="1" fill="hold">
                                          <p:stCondLst>
                                            <p:cond delay="0"/>
                                          </p:stCondLst>
                                        </p:cTn>
                                        <p:tgtEl>
                                          <p:spTgt spid="6"/>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1" nodeType="clickEffect">
                                  <p:stCondLst>
                                    <p:cond delay="0"/>
                                  </p:stCondLst>
                                  <p:childTnLst>
                                    <p:set>
                                      <p:cBhvr>
                                        <p:cTn id="30" dur="1" fill="hold">
                                          <p:stCondLst>
                                            <p:cond delay="0"/>
                                          </p:stCondLst>
                                        </p:cTn>
                                        <p:tgtEl>
                                          <p:spTgt spid="13"/>
                                        </p:tgtEl>
                                        <p:attrNameLst>
                                          <p:attrName>style.visibility</p:attrName>
                                        </p:attrNameLst>
                                      </p:cBhvr>
                                      <p:to>
                                        <p:strVal val="hidden"/>
                                      </p:to>
                                    </p:set>
                                  </p:childTnLst>
                                </p:cTn>
                              </p:par>
                              <p:par>
                                <p:cTn id="31" presetID="1" presetClass="exit" presetSubtype="0" fill="hold" grpId="1" nodeType="withEffect">
                                  <p:stCondLst>
                                    <p:cond delay="0"/>
                                  </p:stCondLst>
                                  <p:childTnLst>
                                    <p:set>
                                      <p:cBhvr>
                                        <p:cTn id="32" dur="1" fill="hold">
                                          <p:stCondLst>
                                            <p:cond delay="0"/>
                                          </p:stCondLst>
                                        </p:cTn>
                                        <p:tgtEl>
                                          <p:spTgt spid="12"/>
                                        </p:tgtEl>
                                        <p:attrNameLst>
                                          <p:attrName>style.visibility</p:attrName>
                                        </p:attrNameLst>
                                      </p:cBhvr>
                                      <p:to>
                                        <p:strVal val="hidden"/>
                                      </p:to>
                                    </p:set>
                                  </p:childTnLst>
                                </p:cTn>
                              </p:par>
                              <p:par>
                                <p:cTn id="33" presetID="1" presetClass="exit" presetSubtype="0" fill="hold" grpId="1" nodeType="withEffect">
                                  <p:stCondLst>
                                    <p:cond delay="0"/>
                                  </p:stCondLst>
                                  <p:childTnLst>
                                    <p:set>
                                      <p:cBhvr>
                                        <p:cTn id="34" dur="1" fill="hold">
                                          <p:stCondLst>
                                            <p:cond delay="0"/>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3" grpId="0" animBg="1"/>
      <p:bldP spid="3" grpId="1" animBg="1"/>
      <p:bldP spid="8" grpId="0"/>
      <p:bldP spid="8" grpId="1"/>
      <p:bldP spid="11" grpId="0"/>
      <p:bldP spid="11" grpId="1"/>
      <p:bldP spid="12" grpId="0" animBg="1"/>
      <p:bldP spid="12" grpId="1" animBg="1"/>
      <p:bldP spid="13" grpId="0"/>
      <p:bldP spid="13" grpId="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a:solidFill>
                  <a:schemeClr val="bg1"/>
                </a:solidFill>
              </a:rPr>
              <a:t>Solución</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8213698" y="258166"/>
            <a:ext cx="3714446"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hablar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escuchar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escribir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EF8CDABB-FE34-9B40-A7AC-9470E22856BF}"/>
              </a:ext>
            </a:extLst>
          </p:cNvPr>
          <p:cNvSpPr txBox="1"/>
          <p:nvPr/>
        </p:nvSpPr>
        <p:spPr>
          <a:xfrm>
            <a:off x="6229215" y="1230740"/>
            <a:ext cx="413985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Persona B</a:t>
            </a:r>
          </a:p>
        </p:txBody>
      </p:sp>
      <p:sp>
        <p:nvSpPr>
          <p:cNvPr id="8" name="TextBox 7">
            <a:extLst>
              <a:ext uri="{FF2B5EF4-FFF2-40B4-BE49-F238E27FC236}">
                <a16:creationId xmlns:a16="http://schemas.microsoft.com/office/drawing/2014/main" id="{EF8CDABB-FE34-9B40-A7AC-9470E22856BF}"/>
              </a:ext>
            </a:extLst>
          </p:cNvPr>
          <p:cNvSpPr txBox="1"/>
          <p:nvPr/>
        </p:nvSpPr>
        <p:spPr>
          <a:xfrm>
            <a:off x="524565" y="1230021"/>
            <a:ext cx="413985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Persona A</a:t>
            </a:r>
          </a:p>
        </p:txBody>
      </p:sp>
      <p:sp>
        <p:nvSpPr>
          <p:cNvPr id="9" name="TextBox 8"/>
          <p:cNvSpPr txBox="1"/>
          <p:nvPr/>
        </p:nvSpPr>
        <p:spPr>
          <a:xfrm>
            <a:off x="6618833" y="1788197"/>
            <a:ext cx="2494086" cy="707886"/>
          </a:xfrm>
          <a:prstGeom prst="rect">
            <a:avLst/>
          </a:prstGeom>
          <a:solidFill>
            <a:schemeClr val="accent4">
              <a:lumMod val="20000"/>
              <a:lumOff val="80000"/>
            </a:schemeClr>
          </a:solidFill>
          <a:ln>
            <a:solidFill>
              <a:schemeClr val="accent5">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bien</a:t>
            </a:r>
          </a:p>
        </p:txBody>
      </p:sp>
      <p:sp>
        <p:nvSpPr>
          <p:cNvPr id="10" name="TextBox 9"/>
          <p:cNvSpPr txBox="1"/>
          <p:nvPr/>
        </p:nvSpPr>
        <p:spPr>
          <a:xfrm>
            <a:off x="6618833" y="2643324"/>
            <a:ext cx="2494086" cy="707886"/>
          </a:xfrm>
          <a:prstGeom prst="rect">
            <a:avLst/>
          </a:prstGeom>
          <a:solidFill>
            <a:schemeClr val="accent4">
              <a:lumMod val="20000"/>
              <a:lumOff val="80000"/>
            </a:schemeClr>
          </a:solidFill>
          <a:ln>
            <a:solidFill>
              <a:schemeClr val="accent5">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vimos</a:t>
            </a:r>
            <a:endParaRPr kumimoji="0" lang="en-GB" sz="4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1" name="TextBox 10"/>
          <p:cNvSpPr txBox="1"/>
          <p:nvPr/>
        </p:nvSpPr>
        <p:spPr>
          <a:xfrm>
            <a:off x="6618833" y="3498451"/>
            <a:ext cx="2494086" cy="707886"/>
          </a:xfrm>
          <a:prstGeom prst="rect">
            <a:avLst/>
          </a:prstGeom>
          <a:solidFill>
            <a:schemeClr val="accent4">
              <a:lumMod val="20000"/>
              <a:lumOff val="80000"/>
            </a:schemeClr>
          </a:solidFill>
          <a:ln>
            <a:solidFill>
              <a:schemeClr val="accent5">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Bollaín</a:t>
            </a:r>
            <a:endParaRPr kumimoji="0" lang="en-GB" sz="4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2" name="TextBox 11"/>
          <p:cNvSpPr txBox="1"/>
          <p:nvPr/>
        </p:nvSpPr>
        <p:spPr>
          <a:xfrm>
            <a:off x="6611814" y="4353578"/>
            <a:ext cx="2494086" cy="707886"/>
          </a:xfrm>
          <a:prstGeom prst="rect">
            <a:avLst/>
          </a:prstGeom>
          <a:solidFill>
            <a:schemeClr val="accent4">
              <a:lumMod val="20000"/>
              <a:lumOff val="80000"/>
            </a:schemeClr>
          </a:solidFill>
          <a:ln>
            <a:solidFill>
              <a:schemeClr val="accent5">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buena</a:t>
            </a:r>
            <a:endParaRPr kumimoji="0" lang="en-GB" sz="4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3" name="TextBox 12"/>
          <p:cNvSpPr txBox="1"/>
          <p:nvPr/>
        </p:nvSpPr>
        <p:spPr>
          <a:xfrm>
            <a:off x="6618833" y="5205841"/>
            <a:ext cx="2494086" cy="707886"/>
          </a:xfrm>
          <a:prstGeom prst="rect">
            <a:avLst/>
          </a:prstGeom>
          <a:solidFill>
            <a:schemeClr val="accent4">
              <a:lumMod val="20000"/>
              <a:lumOff val="80000"/>
            </a:schemeClr>
          </a:solidFill>
          <a:ln>
            <a:solidFill>
              <a:schemeClr val="accent5">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vamos</a:t>
            </a:r>
            <a:endParaRPr kumimoji="0" lang="en-GB" sz="4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6" name="TextBox 15"/>
          <p:cNvSpPr txBox="1"/>
          <p:nvPr/>
        </p:nvSpPr>
        <p:spPr>
          <a:xfrm>
            <a:off x="1064150" y="1808154"/>
            <a:ext cx="2494086" cy="707886"/>
          </a:xfrm>
          <a:prstGeom prst="rect">
            <a:avLst/>
          </a:prstGeom>
          <a:solidFill>
            <a:schemeClr val="accent4">
              <a:lumMod val="20000"/>
              <a:lumOff val="80000"/>
            </a:schemeClr>
          </a:solidFill>
          <a:ln>
            <a:solidFill>
              <a:schemeClr val="accent5">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vosotros</a:t>
            </a:r>
            <a:endParaRPr kumimoji="0" lang="en-GB" sz="4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7" name="TextBox 16"/>
          <p:cNvSpPr txBox="1"/>
          <p:nvPr/>
        </p:nvSpPr>
        <p:spPr>
          <a:xfrm>
            <a:off x="1064150" y="2663281"/>
            <a:ext cx="2494086" cy="707886"/>
          </a:xfrm>
          <a:prstGeom prst="rect">
            <a:avLst/>
          </a:prstGeom>
          <a:solidFill>
            <a:schemeClr val="accent4">
              <a:lumMod val="20000"/>
              <a:lumOff val="80000"/>
            </a:schemeClr>
          </a:solidFill>
          <a:ln>
            <a:solidFill>
              <a:schemeClr val="accent5">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vais</a:t>
            </a:r>
            <a:endParaRPr kumimoji="0" lang="en-GB" sz="4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8" name="TextBox 17"/>
          <p:cNvSpPr txBox="1"/>
          <p:nvPr/>
        </p:nvSpPr>
        <p:spPr>
          <a:xfrm>
            <a:off x="1064149" y="3518408"/>
            <a:ext cx="2494087" cy="707886"/>
          </a:xfrm>
          <a:prstGeom prst="rect">
            <a:avLst/>
          </a:prstGeom>
          <a:solidFill>
            <a:schemeClr val="accent4">
              <a:lumMod val="20000"/>
              <a:lumOff val="80000"/>
            </a:schemeClr>
          </a:solidFill>
          <a:ln>
            <a:solidFill>
              <a:schemeClr val="accent5">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venir</a:t>
            </a:r>
            <a:endParaRPr kumimoji="0" lang="en-GB" sz="4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9" name="TextBox 18"/>
          <p:cNvSpPr txBox="1"/>
          <p:nvPr/>
        </p:nvSpPr>
        <p:spPr>
          <a:xfrm>
            <a:off x="1057131" y="4373535"/>
            <a:ext cx="2499790" cy="707886"/>
          </a:xfrm>
          <a:prstGeom prst="rect">
            <a:avLst/>
          </a:prstGeom>
          <a:solidFill>
            <a:schemeClr val="accent4">
              <a:lumMod val="20000"/>
              <a:lumOff val="80000"/>
            </a:schemeClr>
          </a:solidFill>
          <a:ln>
            <a:solidFill>
              <a:schemeClr val="accent5">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sábado</a:t>
            </a:r>
            <a:endParaRPr kumimoji="0" lang="en-GB" sz="4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0" name="TextBox 19"/>
          <p:cNvSpPr txBox="1"/>
          <p:nvPr/>
        </p:nvSpPr>
        <p:spPr>
          <a:xfrm>
            <a:off x="1064150" y="5225798"/>
            <a:ext cx="2494088" cy="677108"/>
          </a:xfrm>
          <a:prstGeom prst="rect">
            <a:avLst/>
          </a:prstGeom>
          <a:solidFill>
            <a:schemeClr val="accent4">
              <a:lumMod val="20000"/>
              <a:lumOff val="80000"/>
            </a:schemeClr>
          </a:solidFill>
          <a:ln>
            <a:solidFill>
              <a:schemeClr val="accent5">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verdad</a:t>
            </a:r>
            <a:endParaRPr kumimoji="0" lang="en-GB" sz="3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3" name="TextBox 22">
            <a:extLst>
              <a:ext uri="{FF2B5EF4-FFF2-40B4-BE49-F238E27FC236}">
                <a16:creationId xmlns:a16="http://schemas.microsoft.com/office/drawing/2014/main" id="{D2B26AEC-8A8C-9247-84CA-705F76D0A64F}"/>
              </a:ext>
            </a:extLst>
          </p:cNvPr>
          <p:cNvSpPr txBox="1"/>
          <p:nvPr/>
        </p:nvSpPr>
        <p:spPr>
          <a:xfrm>
            <a:off x="9226164" y="1774354"/>
            <a:ext cx="2494086" cy="707886"/>
          </a:xfrm>
          <a:prstGeom prst="rect">
            <a:avLst/>
          </a:prstGeom>
          <a:solidFill>
            <a:schemeClr val="accent4">
              <a:lumMod val="20000"/>
              <a:lumOff val="80000"/>
            </a:schemeClr>
          </a:solidFill>
          <a:ln>
            <a:solidFill>
              <a:schemeClr val="accent5">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invitar</a:t>
            </a:r>
            <a:endParaRPr kumimoji="0" lang="en-GB" sz="4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4" name="TextBox 23">
            <a:extLst>
              <a:ext uri="{FF2B5EF4-FFF2-40B4-BE49-F238E27FC236}">
                <a16:creationId xmlns:a16="http://schemas.microsoft.com/office/drawing/2014/main" id="{E490D16F-EA4F-674B-AE24-8913433E1215}"/>
              </a:ext>
            </a:extLst>
          </p:cNvPr>
          <p:cNvSpPr txBox="1"/>
          <p:nvPr/>
        </p:nvSpPr>
        <p:spPr>
          <a:xfrm>
            <a:off x="9226164" y="2663281"/>
            <a:ext cx="2494086" cy="707886"/>
          </a:xfrm>
          <a:prstGeom prst="rect">
            <a:avLst/>
          </a:prstGeom>
          <a:solidFill>
            <a:schemeClr val="accent4">
              <a:lumMod val="20000"/>
              <a:lumOff val="80000"/>
            </a:schemeClr>
          </a:solidFill>
          <a:ln>
            <a:solidFill>
              <a:schemeClr val="accent5">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novia</a:t>
            </a:r>
            <a:endParaRPr kumimoji="0" lang="en-GB" sz="4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5" name="TextBox 24">
            <a:extLst>
              <a:ext uri="{FF2B5EF4-FFF2-40B4-BE49-F238E27FC236}">
                <a16:creationId xmlns:a16="http://schemas.microsoft.com/office/drawing/2014/main" id="{27D1D2F0-E953-9B44-B9C5-1BF0D235624C}"/>
              </a:ext>
            </a:extLst>
          </p:cNvPr>
          <p:cNvSpPr txBox="1"/>
          <p:nvPr/>
        </p:nvSpPr>
        <p:spPr>
          <a:xfrm>
            <a:off x="9226164" y="3498451"/>
            <a:ext cx="2494086" cy="707886"/>
          </a:xfrm>
          <a:prstGeom prst="rect">
            <a:avLst/>
          </a:prstGeom>
          <a:solidFill>
            <a:schemeClr val="accent4">
              <a:lumMod val="20000"/>
              <a:lumOff val="80000"/>
            </a:schemeClr>
          </a:solidFill>
          <a:ln>
            <a:solidFill>
              <a:schemeClr val="accent5">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baila</a:t>
            </a:r>
            <a:endParaRPr kumimoji="0" lang="en-GB" sz="4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6" name="TextBox 25">
            <a:extLst>
              <a:ext uri="{FF2B5EF4-FFF2-40B4-BE49-F238E27FC236}">
                <a16:creationId xmlns:a16="http://schemas.microsoft.com/office/drawing/2014/main" id="{70AFC193-AE9C-7C49-9567-429D7B812178}"/>
              </a:ext>
            </a:extLst>
          </p:cNvPr>
          <p:cNvSpPr txBox="1"/>
          <p:nvPr/>
        </p:nvSpPr>
        <p:spPr>
          <a:xfrm>
            <a:off x="3684842" y="1808154"/>
            <a:ext cx="2411158" cy="707886"/>
          </a:xfrm>
          <a:prstGeom prst="rect">
            <a:avLst/>
          </a:prstGeom>
          <a:solidFill>
            <a:schemeClr val="accent4">
              <a:lumMod val="20000"/>
              <a:lumOff val="80000"/>
            </a:schemeClr>
          </a:solidFill>
          <a:ln>
            <a:solidFill>
              <a:schemeClr val="accent5">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bastante</a:t>
            </a:r>
            <a:endParaRPr kumimoji="0" lang="en-GB" sz="4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7" name="TextBox 26">
            <a:extLst>
              <a:ext uri="{FF2B5EF4-FFF2-40B4-BE49-F238E27FC236}">
                <a16:creationId xmlns:a16="http://schemas.microsoft.com/office/drawing/2014/main" id="{443F5110-0906-DF47-B9BA-56512E91806E}"/>
              </a:ext>
            </a:extLst>
          </p:cNvPr>
          <p:cNvSpPr txBox="1"/>
          <p:nvPr/>
        </p:nvSpPr>
        <p:spPr>
          <a:xfrm>
            <a:off x="3684842" y="2663281"/>
            <a:ext cx="2411158" cy="707886"/>
          </a:xfrm>
          <a:prstGeom prst="rect">
            <a:avLst/>
          </a:prstGeom>
          <a:solidFill>
            <a:schemeClr val="accent4">
              <a:lumMod val="20000"/>
              <a:lumOff val="80000"/>
            </a:schemeClr>
          </a:solidFill>
          <a:ln>
            <a:solidFill>
              <a:schemeClr val="accent5">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bebidas</a:t>
            </a:r>
            <a:endParaRPr kumimoji="0" lang="en-GB" sz="4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8" name="TextBox 27">
            <a:extLst>
              <a:ext uri="{FF2B5EF4-FFF2-40B4-BE49-F238E27FC236}">
                <a16:creationId xmlns:a16="http://schemas.microsoft.com/office/drawing/2014/main" id="{C873CD5F-8C79-9745-B31B-95660EBFB5DE}"/>
              </a:ext>
            </a:extLst>
          </p:cNvPr>
          <p:cNvSpPr txBox="1"/>
          <p:nvPr/>
        </p:nvSpPr>
        <p:spPr>
          <a:xfrm>
            <a:off x="3684842" y="3519092"/>
            <a:ext cx="2411158" cy="707886"/>
          </a:xfrm>
          <a:prstGeom prst="rect">
            <a:avLst/>
          </a:prstGeom>
          <a:solidFill>
            <a:schemeClr val="accent4">
              <a:lumMod val="20000"/>
              <a:lumOff val="80000"/>
            </a:schemeClr>
          </a:solidFill>
          <a:ln>
            <a:solidFill>
              <a:schemeClr val="accent5">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barrio</a:t>
            </a:r>
          </a:p>
        </p:txBody>
      </p:sp>
    </p:spTree>
    <p:extLst>
      <p:ext uri="{BB962C8B-B14F-4D97-AF65-F5344CB8AC3E}">
        <p14:creationId xmlns:p14="http://schemas.microsoft.com/office/powerpoint/2010/main" val="1301768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2"/>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3"/>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3"/>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4"/>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P spid="16" grpId="0" animBg="1"/>
      <p:bldP spid="17" grpId="0" animBg="1"/>
      <p:bldP spid="18" grpId="0" animBg="1"/>
      <p:bldP spid="19" grpId="0" animBg="1"/>
      <p:bldP spid="20" grpId="0" animBg="1"/>
      <p:bldP spid="23" grpId="0" animBg="1"/>
      <p:bldP spid="24" grpId="0" animBg="1"/>
      <p:bldP spid="25" grpId="0" animBg="1"/>
      <p:bldP spid="26" grpId="0" animBg="1"/>
      <p:bldP spid="27" grpId="0" animBg="1"/>
      <p:bldP spid="2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858" y="602018"/>
            <a:ext cx="10515600" cy="1325563"/>
          </a:xfrm>
        </p:spPr>
        <p:txBody>
          <a:bodyPr>
            <a:normAutofit fontScale="90000"/>
          </a:bodyPr>
          <a:lstStyle/>
          <a:p>
            <a:r>
              <a:rPr lang="en-GB" sz="26700" b="1" dirty="0">
                <a:solidFill>
                  <a:srgbClr val="115076"/>
                </a:solidFill>
                <a:latin typeface="Century Gothic" panose="020B0502020202020204" pitchFamily="34" charset="0"/>
                <a:cs typeface="Calibri" panose="020F0502020204030204" pitchFamily="34" charset="0"/>
              </a:rPr>
              <a:t>v</a:t>
            </a:r>
            <a:br>
              <a:rPr lang="en-GB" sz="9600" b="1" dirty="0">
                <a:solidFill>
                  <a:srgbClr val="115076"/>
                </a:solidFill>
                <a:latin typeface="Century Gothic" panose="020B0502020202020204" pitchFamily="34" charset="0"/>
                <a:cs typeface="Calibri" panose="020F0502020204030204" pitchFamily="34" charset="0"/>
              </a:rPr>
            </a:br>
            <a:endParaRPr lang="en-GB" dirty="0"/>
          </a:p>
        </p:txBody>
      </p:sp>
      <p:sp>
        <p:nvSpPr>
          <p:cNvPr id="11" name="Rectangle 10"/>
          <p:cNvSpPr/>
          <p:nvPr/>
        </p:nvSpPr>
        <p:spPr>
          <a:xfrm>
            <a:off x="4845497" y="1927581"/>
            <a:ext cx="2501006" cy="193899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a:ln>
                  <a:noFill/>
                </a:ln>
                <a:solidFill>
                  <a:srgbClr val="E56700"/>
                </a:solidFill>
                <a:effectLst/>
                <a:uLnTx/>
                <a:uFillTx/>
                <a:latin typeface="Century Gothic" panose="020B0502020202020204" pitchFamily="34" charset="0"/>
                <a:ea typeface="+mn-ea"/>
                <a:cs typeface="Calibri" panose="020F0502020204030204" pitchFamily="34" charset="0"/>
              </a:rPr>
              <a:t>v</a:t>
            </a:r>
            <a:r>
              <a:rPr kumimoji="0" lang="en-GB" sz="1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er</a:t>
            </a:r>
            <a:endParaRPr kumimoji="0" lang="en-GB" sz="12000" b="0" i="0" u="none" strike="noStrike" kern="1200" cap="none" spc="0" normalizeH="0" baseline="0" noProof="0" dirty="0">
              <a:ln>
                <a:noFill/>
              </a:ln>
              <a:solidFill>
                <a:srgbClr val="115076"/>
              </a:solidFill>
              <a:effectLst/>
              <a:uLnTx/>
              <a:uFillTx/>
              <a:latin typeface="Tw Cen MT"/>
              <a:ea typeface="+mn-ea"/>
              <a:cs typeface="+mn-cs"/>
            </a:endParaRPr>
          </a:p>
        </p:txBody>
      </p:sp>
    </p:spTree>
    <p:extLst>
      <p:ext uri="{BB962C8B-B14F-4D97-AF65-F5344CB8AC3E}">
        <p14:creationId xmlns:p14="http://schemas.microsoft.com/office/powerpoint/2010/main" val="4211753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Autofit/>
          </a:bodyPr>
          <a:lstStyle/>
          <a:p>
            <a:pPr algn="ctr"/>
            <a:r>
              <a:rPr lang="en-GB" sz="12000" b="0" dirty="0">
                <a:solidFill>
                  <a:srgbClr val="115076"/>
                </a:solidFill>
                <a:latin typeface="Century Gothic" panose="020B0502020202020204" pitchFamily="34" charset="0"/>
                <a:cs typeface="Calibri" panose="020F0502020204030204" pitchFamily="34" charset="0"/>
              </a:rPr>
              <a:t>v</a:t>
            </a:r>
            <a:endParaRPr lang="en-GB" sz="12000" b="0" dirty="0"/>
          </a:p>
        </p:txBody>
      </p:sp>
      <p:sp>
        <p:nvSpPr>
          <p:cNvPr id="11" name="Rounded Rectangle 10" descr="rectangle"/>
          <p:cNvSpPr/>
          <p:nvPr/>
        </p:nvSpPr>
        <p:spPr>
          <a:xfrm>
            <a:off x="4557109" y="1985318"/>
            <a:ext cx="3266000" cy="2716618"/>
          </a:xfrm>
          <a:prstGeom prst="roundRect">
            <a:avLst/>
          </a:prstGeom>
          <a:noFill/>
          <a:ln w="22225"/>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dirty="0">
              <a:ln>
                <a:noFill/>
              </a:ln>
              <a:solidFill>
                <a:prstClr val="white"/>
              </a:solidFill>
              <a:effectLst/>
              <a:uLnTx/>
              <a:uFillTx/>
              <a:latin typeface="Tw Cen MT"/>
              <a:ea typeface="+mn-ea"/>
              <a:cs typeface="+mn-cs"/>
            </a:endParaRPr>
          </a:p>
        </p:txBody>
      </p:sp>
      <p:pic>
        <p:nvPicPr>
          <p:cNvPr id="14" name="Picture 10" descr="man using binoculars"/>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509904" y="2349239"/>
            <a:ext cx="1153757" cy="1355207"/>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5323762" y="3484053"/>
            <a:ext cx="1572866" cy="120032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72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v</a:t>
            </a:r>
            <a:r>
              <a:rPr kumimoji="0" lang="es-CO" sz="7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er</a:t>
            </a:r>
          </a:p>
        </p:txBody>
      </p:sp>
      <p:sp>
        <p:nvSpPr>
          <p:cNvPr id="9" name="TextBox 8"/>
          <p:cNvSpPr txBox="1"/>
          <p:nvPr/>
        </p:nvSpPr>
        <p:spPr>
          <a:xfrm>
            <a:off x="876025" y="202586"/>
            <a:ext cx="3308096"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v</a:t>
            </a: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erdad</a:t>
            </a:r>
          </a:p>
        </p:txBody>
      </p:sp>
      <p:pic>
        <p:nvPicPr>
          <p:cNvPr id="27650" name="Picture 2" descr="green checkmark"/>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rot="751643">
            <a:off x="1493032" y="1026131"/>
            <a:ext cx="1573130" cy="1457768"/>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1075204" y="3361129"/>
            <a:ext cx="237374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v</a:t>
            </a: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erde</a:t>
            </a:r>
          </a:p>
        </p:txBody>
      </p:sp>
      <p:pic>
        <p:nvPicPr>
          <p:cNvPr id="13" name="Picture 4" descr="green crayon"/>
          <p:cNvPicPr>
            <a:picLocks noChangeAspect="1" noChangeArrowheads="1"/>
          </p:cNvPicPr>
          <p:nvPr/>
        </p:nvPicPr>
        <p:blipFill rotWithShape="1">
          <a:blip r:embed="rId12">
            <a:extLst>
              <a:ext uri="{28A0092B-C50C-407E-A947-70E740481C1C}">
                <a14:useLocalDpi xmlns:a14="http://schemas.microsoft.com/office/drawing/2010/main" val="0"/>
              </a:ext>
            </a:extLst>
          </a:blip>
          <a:srcRect l="41866" r="50278"/>
          <a:stretch/>
        </p:blipFill>
        <p:spPr bwMode="auto">
          <a:xfrm rot="5400000">
            <a:off x="1913130" y="3750947"/>
            <a:ext cx="687544" cy="2761754"/>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5081363" y="4788052"/>
            <a:ext cx="2022051"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v</a:t>
            </a: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ivir</a:t>
            </a:r>
          </a:p>
        </p:txBody>
      </p:sp>
      <p:sp>
        <p:nvSpPr>
          <p:cNvPr id="16" name="TextBox 15"/>
          <p:cNvSpPr txBox="1"/>
          <p:nvPr/>
        </p:nvSpPr>
        <p:spPr>
          <a:xfrm>
            <a:off x="5116977" y="5560848"/>
            <a:ext cx="198643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[to live]</a:t>
            </a:r>
          </a:p>
        </p:txBody>
      </p:sp>
      <p:sp>
        <p:nvSpPr>
          <p:cNvPr id="5" name="TextBox 4"/>
          <p:cNvSpPr txBox="1"/>
          <p:nvPr/>
        </p:nvSpPr>
        <p:spPr>
          <a:xfrm>
            <a:off x="8273327" y="169923"/>
            <a:ext cx="3397103"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v</a:t>
            </a: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erano</a:t>
            </a:r>
          </a:p>
        </p:txBody>
      </p:sp>
      <p:grpSp>
        <p:nvGrpSpPr>
          <p:cNvPr id="2" name="Group 1" descr="sun and a beach"/>
          <p:cNvGrpSpPr/>
          <p:nvPr/>
        </p:nvGrpSpPr>
        <p:grpSpPr>
          <a:xfrm>
            <a:off x="9225082" y="1185586"/>
            <a:ext cx="1812881" cy="1648763"/>
            <a:chOff x="5570923" y="493394"/>
            <a:chExt cx="2097114" cy="1907265"/>
          </a:xfrm>
        </p:grpSpPr>
        <p:pic>
          <p:nvPicPr>
            <p:cNvPr id="27654" name="Picture 6" descr="sun with a beach"/>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570923" y="782268"/>
              <a:ext cx="1107891" cy="1618391"/>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27656" name="Picture 8" descr="sun"/>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6385872" y="493394"/>
              <a:ext cx="1282165" cy="1317414"/>
            </a:xfrm>
            <a:prstGeom prst="rect">
              <a:avLst/>
            </a:prstGeom>
            <a:noFill/>
            <a:extLst>
              <a:ext uri="{909E8E84-426E-40DD-AFC4-6F175D3DCCD1}">
                <a14:hiddenFill xmlns:a14="http://schemas.microsoft.com/office/drawing/2010/main">
                  <a:solidFill>
                    <a:srgbClr val="FFFFFF"/>
                  </a:solidFill>
                </a14:hiddenFill>
              </a:ext>
            </a:extLst>
          </p:spPr>
        </p:pic>
      </p:grpSp>
      <p:sp>
        <p:nvSpPr>
          <p:cNvPr id="6" name="TextBox 5"/>
          <p:cNvSpPr txBox="1"/>
          <p:nvPr/>
        </p:nvSpPr>
        <p:spPr>
          <a:xfrm>
            <a:off x="8693146" y="3328222"/>
            <a:ext cx="2557463"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jo</a:t>
            </a:r>
            <a:r>
              <a:rPr kumimoji="0" lang="es-CO"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v</a:t>
            </a: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en</a:t>
            </a:r>
            <a:r>
              <a:rPr kumimoji="0" lang="es-CO" sz="6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 </a:t>
            </a:r>
          </a:p>
        </p:txBody>
      </p:sp>
      <p:pic>
        <p:nvPicPr>
          <p:cNvPr id="27652" name="Picture 4" descr="cartoon kid wavin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9575326" y="4249236"/>
            <a:ext cx="793101" cy="15544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1380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3" name="v_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subTnLst>
                                    <p:audio>
                                      <p:cMediaNode>
                                        <p:cTn display="0" masterRel="sameClick">
                                          <p:stCondLst>
                                            <p:cond evt="begin" delay="0">
                                              <p:tn val="13"/>
                                            </p:cond>
                                          </p:stCondLst>
                                          <p:endCondLst>
                                            <p:cond evt="onStopAudio" delay="0">
                                              <p:tgtEl>
                                                <p:sldTgt/>
                                              </p:tgtEl>
                                            </p:cond>
                                          </p:endCondLst>
                                        </p:cTn>
                                        <p:tgtEl>
                                          <p:sndTgt r:embed="rId4" name="v_ver.wav"/>
                                        </p:tgtEl>
                                      </p:cMediaNode>
                                    </p:audio>
                                  </p:subTnLst>
                                </p:cTn>
                              </p:par>
                              <p:par>
                                <p:cTn id="16" presetID="10" presetClass="entr" presetSubtype="0" fill="hold"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subTnLst>
                                    <p:audio>
                                      <p:cMediaNode>
                                        <p:cTn display="0" masterRel="sameClick">
                                          <p:stCondLst>
                                            <p:cond evt="begin" delay="0">
                                              <p:tn val="21"/>
                                            </p:cond>
                                          </p:stCondLst>
                                          <p:endCondLst>
                                            <p:cond evt="onStopAudio" delay="0">
                                              <p:tgtEl>
                                                <p:sldTgt/>
                                              </p:tgtEl>
                                            </p:cond>
                                          </p:endCondLst>
                                        </p:cTn>
                                        <p:tgtEl>
                                          <p:sndTgt r:embed="rId5" name="v_verdad.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7650"/>
                                        </p:tgtEl>
                                        <p:attrNameLst>
                                          <p:attrName>style.visibility</p:attrName>
                                        </p:attrNameLst>
                                      </p:cBhvr>
                                      <p:to>
                                        <p:strVal val="visible"/>
                                      </p:to>
                                    </p:set>
                                    <p:animEffect transition="in" filter="fade">
                                      <p:cBhvr>
                                        <p:cTn id="28" dur="500"/>
                                        <p:tgtEl>
                                          <p:spTgt spid="27650"/>
                                        </p:tgtEl>
                                      </p:cBhvr>
                                    </p:animEffect>
                                  </p:childTnLst>
                                  <p:subTnLst>
                                    <p:audio>
                                      <p:cMediaNode>
                                        <p:cTn display="0" masterRel="sameClick">
                                          <p:stCondLst>
                                            <p:cond evt="begin" delay="0">
                                              <p:tn val="26"/>
                                            </p:cond>
                                          </p:stCondLst>
                                          <p:endCondLst>
                                            <p:cond evt="onStopAudio" delay="0">
                                              <p:tgtEl>
                                                <p:sldTgt/>
                                              </p:tgtEl>
                                            </p:cond>
                                          </p:endCondLst>
                                        </p:cTn>
                                        <p:tgtEl>
                                          <p:sndTgt r:embed="rId5" name="v_verdad.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fade">
                                      <p:cBhvr>
                                        <p:cTn id="33" dur="500"/>
                                        <p:tgtEl>
                                          <p:spTgt spid="5"/>
                                        </p:tgtEl>
                                      </p:cBhvr>
                                    </p:animEffect>
                                  </p:childTnLst>
                                  <p:subTnLst>
                                    <p:audio>
                                      <p:cMediaNode>
                                        <p:cTn display="0" masterRel="sameClick">
                                          <p:stCondLst>
                                            <p:cond evt="begin" delay="0">
                                              <p:tn val="31"/>
                                            </p:cond>
                                          </p:stCondLst>
                                          <p:endCondLst>
                                            <p:cond evt="onStopAudio" delay="0">
                                              <p:tgtEl>
                                                <p:sldTgt/>
                                              </p:tgtEl>
                                            </p:cond>
                                          </p:endCondLst>
                                        </p:cTn>
                                        <p:tgtEl>
                                          <p:sndTgt r:embed="rId6" name="v_verano.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2"/>
                                        </p:tgtEl>
                                        <p:attrNameLst>
                                          <p:attrName>style.visibility</p:attrName>
                                        </p:attrNameLst>
                                      </p:cBhvr>
                                      <p:to>
                                        <p:strVal val="visible"/>
                                      </p:to>
                                    </p:set>
                                    <p:animEffect transition="in" filter="fade">
                                      <p:cBhvr>
                                        <p:cTn id="38" dur="500"/>
                                        <p:tgtEl>
                                          <p:spTgt spid="2"/>
                                        </p:tgtEl>
                                      </p:cBhvr>
                                    </p:animEffect>
                                  </p:childTnLst>
                                  <p:subTnLst>
                                    <p:audio>
                                      <p:cMediaNode>
                                        <p:cTn display="0" masterRel="sameClick">
                                          <p:stCondLst>
                                            <p:cond evt="begin" delay="0">
                                              <p:tn val="36"/>
                                            </p:cond>
                                          </p:stCondLst>
                                          <p:endCondLst>
                                            <p:cond evt="onStopAudio" delay="0">
                                              <p:tgtEl>
                                                <p:sldTgt/>
                                              </p:tgtEl>
                                            </p:cond>
                                          </p:endCondLst>
                                        </p:cTn>
                                        <p:tgtEl>
                                          <p:sndTgt r:embed="rId6" name="v_verano.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fade">
                                      <p:cBhvr>
                                        <p:cTn id="43" dur="500"/>
                                        <p:tgtEl>
                                          <p:spTgt spid="8"/>
                                        </p:tgtEl>
                                      </p:cBhvr>
                                    </p:animEffect>
                                  </p:childTnLst>
                                  <p:subTnLst>
                                    <p:audio>
                                      <p:cMediaNode>
                                        <p:cTn display="0" masterRel="sameClick">
                                          <p:stCondLst>
                                            <p:cond evt="begin" delay="0">
                                              <p:tn val="41"/>
                                            </p:cond>
                                          </p:stCondLst>
                                          <p:endCondLst>
                                            <p:cond evt="onStopAudio" delay="0">
                                              <p:tgtEl>
                                                <p:sldTgt/>
                                              </p:tgtEl>
                                            </p:cond>
                                          </p:endCondLst>
                                        </p:cTn>
                                        <p:tgtEl>
                                          <p:sndTgt r:embed="rId7" name="v_verde.wav"/>
                                        </p:tgtEl>
                                      </p:cMediaNode>
                                    </p:audio>
                                  </p:sub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13"/>
                                        </p:tgtEl>
                                        <p:attrNameLst>
                                          <p:attrName>style.visibility</p:attrName>
                                        </p:attrNameLst>
                                      </p:cBhvr>
                                      <p:to>
                                        <p:strVal val="visible"/>
                                      </p:to>
                                    </p:set>
                                    <p:animEffect transition="in" filter="fade">
                                      <p:cBhvr>
                                        <p:cTn id="48" dur="500"/>
                                        <p:tgtEl>
                                          <p:spTgt spid="13"/>
                                        </p:tgtEl>
                                      </p:cBhvr>
                                    </p:animEffect>
                                  </p:childTnLst>
                                  <p:subTnLst>
                                    <p:audio>
                                      <p:cMediaNode>
                                        <p:cTn display="0" masterRel="sameClick">
                                          <p:stCondLst>
                                            <p:cond evt="begin" delay="0">
                                              <p:tn val="46"/>
                                            </p:cond>
                                          </p:stCondLst>
                                          <p:endCondLst>
                                            <p:cond evt="onStopAudio" delay="0">
                                              <p:tgtEl>
                                                <p:sldTgt/>
                                              </p:tgtEl>
                                            </p:cond>
                                          </p:endCondLst>
                                        </p:cTn>
                                        <p:tgtEl>
                                          <p:sndTgt r:embed="rId7" name="v_verde.wav"/>
                                        </p:tgtEl>
                                      </p:cMediaNode>
                                    </p:audio>
                                  </p:sub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7"/>
                                        </p:tgtEl>
                                        <p:attrNameLst>
                                          <p:attrName>style.visibility</p:attrName>
                                        </p:attrNameLst>
                                      </p:cBhvr>
                                      <p:to>
                                        <p:strVal val="visible"/>
                                      </p:to>
                                    </p:set>
                                    <p:animEffect transition="in" filter="fade">
                                      <p:cBhvr>
                                        <p:cTn id="53" dur="500"/>
                                        <p:tgtEl>
                                          <p:spTgt spid="7"/>
                                        </p:tgtEl>
                                      </p:cBhvr>
                                    </p:animEffect>
                                  </p:childTnLst>
                                  <p:subTnLst>
                                    <p:audio>
                                      <p:cMediaNode>
                                        <p:cTn display="0" masterRel="sameClick">
                                          <p:stCondLst>
                                            <p:cond evt="begin" delay="0">
                                              <p:tn val="51"/>
                                            </p:cond>
                                          </p:stCondLst>
                                          <p:endCondLst>
                                            <p:cond evt="onStopAudio" delay="0">
                                              <p:tgtEl>
                                                <p:sldTgt/>
                                              </p:tgtEl>
                                            </p:cond>
                                          </p:endCondLst>
                                        </p:cTn>
                                        <p:tgtEl>
                                          <p:sndTgt r:embed="rId8" name="v_vivir.wav"/>
                                        </p:tgtEl>
                                      </p:cMediaNode>
                                    </p:audio>
                                  </p:sub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16"/>
                                        </p:tgtEl>
                                        <p:attrNameLst>
                                          <p:attrName>style.visibility</p:attrName>
                                        </p:attrNameLst>
                                      </p:cBhvr>
                                      <p:to>
                                        <p:strVal val="visible"/>
                                      </p:to>
                                    </p:set>
                                    <p:animEffect transition="in" filter="fade">
                                      <p:cBhvr>
                                        <p:cTn id="58" dur="500"/>
                                        <p:tgtEl>
                                          <p:spTgt spid="16"/>
                                        </p:tgtEl>
                                      </p:cBhvr>
                                    </p:animEffect>
                                  </p:childTnLst>
                                  <p:subTnLst>
                                    <p:audio>
                                      <p:cMediaNode>
                                        <p:cTn display="0" masterRel="sameClick">
                                          <p:stCondLst>
                                            <p:cond evt="begin" delay="0">
                                              <p:tn val="56"/>
                                            </p:cond>
                                          </p:stCondLst>
                                          <p:endCondLst>
                                            <p:cond evt="onStopAudio" delay="0">
                                              <p:tgtEl>
                                                <p:sldTgt/>
                                              </p:tgtEl>
                                            </p:cond>
                                          </p:endCondLst>
                                        </p:cTn>
                                        <p:tgtEl>
                                          <p:sndTgt r:embed="rId8" name="v_vivir.wav"/>
                                        </p:tgtEl>
                                      </p:cMediaNode>
                                    </p:audio>
                                  </p:sub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6"/>
                                        </p:tgtEl>
                                        <p:attrNameLst>
                                          <p:attrName>style.visibility</p:attrName>
                                        </p:attrNameLst>
                                      </p:cBhvr>
                                      <p:to>
                                        <p:strVal val="visible"/>
                                      </p:to>
                                    </p:set>
                                    <p:animEffect transition="in" filter="fade">
                                      <p:cBhvr>
                                        <p:cTn id="63" dur="500"/>
                                        <p:tgtEl>
                                          <p:spTgt spid="6"/>
                                        </p:tgtEl>
                                      </p:cBhvr>
                                    </p:animEffect>
                                  </p:childTnLst>
                                  <p:subTnLst>
                                    <p:audio>
                                      <p:cMediaNode>
                                        <p:cTn display="0" masterRel="sameClick">
                                          <p:stCondLst>
                                            <p:cond evt="begin" delay="0">
                                              <p:tn val="61"/>
                                            </p:cond>
                                          </p:stCondLst>
                                          <p:endCondLst>
                                            <p:cond evt="onStopAudio" delay="0">
                                              <p:tgtEl>
                                                <p:sldTgt/>
                                              </p:tgtEl>
                                            </p:cond>
                                          </p:endCondLst>
                                        </p:cTn>
                                        <p:tgtEl>
                                          <p:sndTgt r:embed="rId9" name="v_joven.wav"/>
                                        </p:tgtEl>
                                      </p:cMediaNode>
                                    </p:audio>
                                  </p:sub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27652"/>
                                        </p:tgtEl>
                                        <p:attrNameLst>
                                          <p:attrName>style.visibility</p:attrName>
                                        </p:attrNameLst>
                                      </p:cBhvr>
                                      <p:to>
                                        <p:strVal val="visible"/>
                                      </p:to>
                                    </p:set>
                                    <p:animEffect transition="in" filter="fade">
                                      <p:cBhvr>
                                        <p:cTn id="68" dur="500"/>
                                        <p:tgtEl>
                                          <p:spTgt spid="27652"/>
                                        </p:tgtEl>
                                      </p:cBhvr>
                                    </p:animEffect>
                                  </p:childTnLst>
                                  <p:subTnLst>
                                    <p:audio>
                                      <p:cMediaNode>
                                        <p:cTn display="0" masterRel="sameClick">
                                          <p:stCondLst>
                                            <p:cond evt="begin" delay="0">
                                              <p:tn val="66"/>
                                            </p:cond>
                                          </p:stCondLst>
                                          <p:endCondLst>
                                            <p:cond evt="onStopAudio" delay="0">
                                              <p:tgtEl>
                                                <p:sldTgt/>
                                              </p:tgtEl>
                                            </p:cond>
                                          </p:endCondLst>
                                        </p:cTn>
                                        <p:tgtEl>
                                          <p:sndTgt r:embed="rId9" name="v_jove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1" grpId="0" animBg="1"/>
      <p:bldP spid="4" grpId="0"/>
      <p:bldP spid="9" grpId="0"/>
      <p:bldP spid="8" grpId="0"/>
      <p:bldP spid="7" grpId="0"/>
      <p:bldP spid="16" grpId="0"/>
      <p:bldP spid="5" grpId="0"/>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Autofit/>
          </a:bodyPr>
          <a:lstStyle/>
          <a:p>
            <a:pPr algn="ctr"/>
            <a:r>
              <a:rPr lang="en-GB" sz="12000" b="0" dirty="0">
                <a:solidFill>
                  <a:srgbClr val="115076"/>
                </a:solidFill>
                <a:latin typeface="Century Gothic" panose="020B0502020202020204" pitchFamily="34" charset="0"/>
                <a:cs typeface="Calibri" panose="020F0502020204030204" pitchFamily="34" charset="0"/>
              </a:rPr>
              <a:t>v</a:t>
            </a:r>
            <a:endParaRPr lang="en-GB" sz="12000" b="0" dirty="0"/>
          </a:p>
        </p:txBody>
      </p:sp>
      <p:sp>
        <p:nvSpPr>
          <p:cNvPr id="11" name="Rounded Rectangle 10" descr="rectangle"/>
          <p:cNvSpPr/>
          <p:nvPr/>
        </p:nvSpPr>
        <p:spPr>
          <a:xfrm>
            <a:off x="4557109" y="1985318"/>
            <a:ext cx="3266000" cy="2716618"/>
          </a:xfrm>
          <a:prstGeom prst="roundRect">
            <a:avLst/>
          </a:prstGeom>
          <a:noFill/>
          <a:ln w="22225"/>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dirty="0">
              <a:ln>
                <a:noFill/>
              </a:ln>
              <a:solidFill>
                <a:prstClr val="white"/>
              </a:solidFill>
              <a:effectLst/>
              <a:uLnTx/>
              <a:uFillTx/>
              <a:latin typeface="Tw Cen MT"/>
              <a:ea typeface="+mn-ea"/>
              <a:cs typeface="+mn-cs"/>
            </a:endParaRPr>
          </a:p>
        </p:txBody>
      </p:sp>
      <p:sp>
        <p:nvSpPr>
          <p:cNvPr id="4" name="Rectangle 3"/>
          <p:cNvSpPr/>
          <p:nvPr/>
        </p:nvSpPr>
        <p:spPr>
          <a:xfrm>
            <a:off x="5323762" y="3484053"/>
            <a:ext cx="1572866" cy="120032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72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v</a:t>
            </a:r>
            <a:r>
              <a:rPr kumimoji="0" lang="es-CO" sz="7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er</a:t>
            </a:r>
          </a:p>
        </p:txBody>
      </p:sp>
      <p:sp>
        <p:nvSpPr>
          <p:cNvPr id="9" name="TextBox 8"/>
          <p:cNvSpPr txBox="1"/>
          <p:nvPr/>
        </p:nvSpPr>
        <p:spPr>
          <a:xfrm>
            <a:off x="876025" y="202586"/>
            <a:ext cx="3308096"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v</a:t>
            </a: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erdad</a:t>
            </a:r>
          </a:p>
        </p:txBody>
      </p:sp>
      <p:sp>
        <p:nvSpPr>
          <p:cNvPr id="8" name="TextBox 7"/>
          <p:cNvSpPr txBox="1"/>
          <p:nvPr/>
        </p:nvSpPr>
        <p:spPr>
          <a:xfrm>
            <a:off x="1075204" y="3361129"/>
            <a:ext cx="237374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v</a:t>
            </a: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erde</a:t>
            </a:r>
          </a:p>
        </p:txBody>
      </p:sp>
      <p:sp>
        <p:nvSpPr>
          <p:cNvPr id="7" name="TextBox 6"/>
          <p:cNvSpPr txBox="1"/>
          <p:nvPr/>
        </p:nvSpPr>
        <p:spPr>
          <a:xfrm>
            <a:off x="5081363" y="4788052"/>
            <a:ext cx="2022051"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v</a:t>
            </a: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ivir</a:t>
            </a:r>
          </a:p>
        </p:txBody>
      </p:sp>
      <p:sp>
        <p:nvSpPr>
          <p:cNvPr id="5" name="TextBox 4"/>
          <p:cNvSpPr txBox="1"/>
          <p:nvPr/>
        </p:nvSpPr>
        <p:spPr>
          <a:xfrm>
            <a:off x="8273327" y="169923"/>
            <a:ext cx="3397103"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v</a:t>
            </a: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erano</a:t>
            </a:r>
          </a:p>
        </p:txBody>
      </p:sp>
      <p:sp>
        <p:nvSpPr>
          <p:cNvPr id="6" name="TextBox 5"/>
          <p:cNvSpPr txBox="1"/>
          <p:nvPr/>
        </p:nvSpPr>
        <p:spPr>
          <a:xfrm>
            <a:off x="8693146" y="3328222"/>
            <a:ext cx="2557463"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jo</a:t>
            </a:r>
            <a:r>
              <a:rPr kumimoji="0" lang="es-CO"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v</a:t>
            </a: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en</a:t>
            </a:r>
            <a:r>
              <a:rPr kumimoji="0" lang="es-CO" sz="6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 </a:t>
            </a:r>
          </a:p>
        </p:txBody>
      </p:sp>
    </p:spTree>
    <p:extLst>
      <p:ext uri="{BB962C8B-B14F-4D97-AF65-F5344CB8AC3E}">
        <p14:creationId xmlns:p14="http://schemas.microsoft.com/office/powerpoint/2010/main" val="311637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3" name="v_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subTnLst>
                                    <p:audio>
                                      <p:cMediaNode>
                                        <p:cTn display="0" masterRel="sameClick">
                                          <p:stCondLst>
                                            <p:cond evt="begin" delay="0">
                                              <p:tn val="13"/>
                                            </p:cond>
                                          </p:stCondLst>
                                          <p:endCondLst>
                                            <p:cond evt="onStopAudio" delay="0">
                                              <p:tgtEl>
                                                <p:sldTgt/>
                                              </p:tgtEl>
                                            </p:cond>
                                          </p:endCondLst>
                                        </p:cTn>
                                        <p:tgtEl>
                                          <p:sndTgt r:embed="rId4" name="v_ver.wav"/>
                                        </p:tgtEl>
                                      </p:cMediaNode>
                                    </p:audio>
                                  </p:sub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subTnLst>
                                    <p:audio>
                                      <p:cMediaNode>
                                        <p:cTn display="0" masterRel="sameClick">
                                          <p:stCondLst>
                                            <p:cond evt="begin" delay="0">
                                              <p:tn val="18"/>
                                            </p:cond>
                                          </p:stCondLst>
                                          <p:endCondLst>
                                            <p:cond evt="onStopAudio" delay="0">
                                              <p:tgtEl>
                                                <p:sldTgt/>
                                              </p:tgtEl>
                                            </p:cond>
                                          </p:endCondLst>
                                        </p:cTn>
                                        <p:tgtEl>
                                          <p:sndTgt r:embed="rId5" name="v_verdad.wav"/>
                                        </p:tgtEl>
                                      </p:cMediaNode>
                                    </p:audio>
                                  </p:sub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500"/>
                                        <p:tgtEl>
                                          <p:spTgt spid="5"/>
                                        </p:tgtEl>
                                      </p:cBhvr>
                                    </p:animEffect>
                                  </p:childTnLst>
                                  <p:subTnLst>
                                    <p:audio>
                                      <p:cMediaNode>
                                        <p:cTn display="0" masterRel="sameClick">
                                          <p:stCondLst>
                                            <p:cond evt="begin" delay="0">
                                              <p:tn val="23"/>
                                            </p:cond>
                                          </p:stCondLst>
                                          <p:endCondLst>
                                            <p:cond evt="onStopAudio" delay="0">
                                              <p:tgtEl>
                                                <p:sldTgt/>
                                              </p:tgtEl>
                                            </p:cond>
                                          </p:endCondLst>
                                        </p:cTn>
                                        <p:tgtEl>
                                          <p:sndTgt r:embed="rId6" name="v_verano.wav"/>
                                        </p:tgtEl>
                                      </p:cMediaNode>
                                    </p:audio>
                                  </p:sub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childTnLst>
                                  <p:subTnLst>
                                    <p:audio>
                                      <p:cMediaNode>
                                        <p:cTn display="0" masterRel="sameClick">
                                          <p:stCondLst>
                                            <p:cond evt="begin" delay="0">
                                              <p:tn val="28"/>
                                            </p:cond>
                                          </p:stCondLst>
                                          <p:endCondLst>
                                            <p:cond evt="onStopAudio" delay="0">
                                              <p:tgtEl>
                                                <p:sldTgt/>
                                              </p:tgtEl>
                                            </p:cond>
                                          </p:endCondLst>
                                        </p:cTn>
                                        <p:tgtEl>
                                          <p:sndTgt r:embed="rId7" name="v_verde.wav"/>
                                        </p:tgtEl>
                                      </p:cMediaNode>
                                    </p:audio>
                                  </p:sub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500"/>
                                        <p:tgtEl>
                                          <p:spTgt spid="7"/>
                                        </p:tgtEl>
                                      </p:cBhvr>
                                    </p:animEffect>
                                  </p:childTnLst>
                                  <p:subTnLst>
                                    <p:audio>
                                      <p:cMediaNode>
                                        <p:cTn display="0" masterRel="sameClick">
                                          <p:stCondLst>
                                            <p:cond evt="begin" delay="0">
                                              <p:tn val="33"/>
                                            </p:cond>
                                          </p:stCondLst>
                                          <p:endCondLst>
                                            <p:cond evt="onStopAudio" delay="0">
                                              <p:tgtEl>
                                                <p:sldTgt/>
                                              </p:tgtEl>
                                            </p:cond>
                                          </p:endCondLst>
                                        </p:cTn>
                                        <p:tgtEl>
                                          <p:sndTgt r:embed="rId8" name="v_vivir.wav"/>
                                        </p:tgtEl>
                                      </p:cMediaNode>
                                    </p:audio>
                                  </p:sub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fade">
                                      <p:cBhvr>
                                        <p:cTn id="40" dur="500"/>
                                        <p:tgtEl>
                                          <p:spTgt spid="6"/>
                                        </p:tgtEl>
                                      </p:cBhvr>
                                    </p:animEffect>
                                  </p:childTnLst>
                                  <p:subTnLst>
                                    <p:audio>
                                      <p:cMediaNode>
                                        <p:cTn display="0" masterRel="sameClick">
                                          <p:stCondLst>
                                            <p:cond evt="begin" delay="0">
                                              <p:tn val="38"/>
                                            </p:cond>
                                          </p:stCondLst>
                                          <p:endCondLst>
                                            <p:cond evt="onStopAudio" delay="0">
                                              <p:tgtEl>
                                                <p:sldTgt/>
                                              </p:tgtEl>
                                            </p:cond>
                                          </p:endCondLst>
                                        </p:cTn>
                                        <p:tgtEl>
                                          <p:sndTgt r:embed="rId9" name="v_jove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1" grpId="0" animBg="1"/>
      <p:bldP spid="4" grpId="0"/>
      <p:bldP spid="9" grpId="0"/>
      <p:bldP spid="8" grpId="0"/>
      <p:bldP spid="7" grpId="0"/>
      <p:bldP spid="5" grpId="0"/>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GB" sz="12000" b="0" dirty="0">
                <a:solidFill>
                  <a:srgbClr val="115076"/>
                </a:solidFill>
                <a:latin typeface="Century Gothic" panose="020B0502020202020204" pitchFamily="34" charset="0"/>
                <a:cs typeface="Calibri" panose="020F0502020204030204" pitchFamily="34" charset="0"/>
              </a:rPr>
              <a:t>v</a:t>
            </a:r>
            <a:endParaRPr lang="en-GB" sz="12000" b="0" dirty="0"/>
          </a:p>
        </p:txBody>
      </p:sp>
      <p:sp>
        <p:nvSpPr>
          <p:cNvPr id="11" name="Rounded Rectangle 10" descr="rectangle"/>
          <p:cNvSpPr/>
          <p:nvPr/>
        </p:nvSpPr>
        <p:spPr>
          <a:xfrm>
            <a:off x="4477195" y="1977656"/>
            <a:ext cx="3266000" cy="2716618"/>
          </a:xfrm>
          <a:prstGeom prst="roundRect">
            <a:avLst/>
          </a:prstGeom>
          <a:noFill/>
          <a:ln w="22225"/>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dirty="0">
              <a:ln>
                <a:noFill/>
              </a:ln>
              <a:solidFill>
                <a:prstClr val="white"/>
              </a:solidFill>
              <a:effectLst/>
              <a:uLnTx/>
              <a:uFillTx/>
              <a:latin typeface="Tw Cen MT"/>
              <a:ea typeface="+mn-ea"/>
              <a:cs typeface="+mn-cs"/>
            </a:endParaRPr>
          </a:p>
        </p:txBody>
      </p:sp>
      <p:sp>
        <p:nvSpPr>
          <p:cNvPr id="4" name="Rectangle 3"/>
          <p:cNvSpPr/>
          <p:nvPr/>
        </p:nvSpPr>
        <p:spPr>
          <a:xfrm>
            <a:off x="5323762" y="3484053"/>
            <a:ext cx="1572866" cy="120032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72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v</a:t>
            </a:r>
            <a:r>
              <a:rPr kumimoji="0" lang="es-CO" sz="7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er</a:t>
            </a:r>
          </a:p>
        </p:txBody>
      </p:sp>
      <p:sp>
        <p:nvSpPr>
          <p:cNvPr id="9" name="TextBox 8"/>
          <p:cNvSpPr txBox="1"/>
          <p:nvPr/>
        </p:nvSpPr>
        <p:spPr>
          <a:xfrm>
            <a:off x="876025" y="202586"/>
            <a:ext cx="3308096"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v</a:t>
            </a: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erdad</a:t>
            </a:r>
          </a:p>
        </p:txBody>
      </p:sp>
      <p:sp>
        <p:nvSpPr>
          <p:cNvPr id="8" name="TextBox 7"/>
          <p:cNvSpPr txBox="1"/>
          <p:nvPr/>
        </p:nvSpPr>
        <p:spPr>
          <a:xfrm>
            <a:off x="1075204" y="3361129"/>
            <a:ext cx="237374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v</a:t>
            </a: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erde</a:t>
            </a:r>
          </a:p>
        </p:txBody>
      </p:sp>
      <p:sp>
        <p:nvSpPr>
          <p:cNvPr id="7" name="TextBox 6"/>
          <p:cNvSpPr txBox="1"/>
          <p:nvPr/>
        </p:nvSpPr>
        <p:spPr>
          <a:xfrm>
            <a:off x="5081363" y="4788052"/>
            <a:ext cx="2022051"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v</a:t>
            </a: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ivir</a:t>
            </a:r>
          </a:p>
        </p:txBody>
      </p:sp>
      <p:sp>
        <p:nvSpPr>
          <p:cNvPr id="5" name="TextBox 4"/>
          <p:cNvSpPr txBox="1"/>
          <p:nvPr/>
        </p:nvSpPr>
        <p:spPr>
          <a:xfrm>
            <a:off x="8479567" y="169923"/>
            <a:ext cx="3397103"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v</a:t>
            </a: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erano</a:t>
            </a:r>
          </a:p>
        </p:txBody>
      </p:sp>
      <p:sp>
        <p:nvSpPr>
          <p:cNvPr id="6" name="TextBox 5"/>
          <p:cNvSpPr txBox="1"/>
          <p:nvPr/>
        </p:nvSpPr>
        <p:spPr>
          <a:xfrm>
            <a:off x="8693146" y="3328222"/>
            <a:ext cx="2557463"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jo</a:t>
            </a:r>
            <a:r>
              <a:rPr kumimoji="0" lang="es-CO"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v</a:t>
            </a: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en</a:t>
            </a:r>
            <a:r>
              <a:rPr kumimoji="0" lang="es-CO" sz="6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 </a:t>
            </a:r>
          </a:p>
        </p:txBody>
      </p:sp>
    </p:spTree>
    <p:extLst>
      <p:ext uri="{BB962C8B-B14F-4D97-AF65-F5344CB8AC3E}">
        <p14:creationId xmlns:p14="http://schemas.microsoft.com/office/powerpoint/2010/main" val="2329556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50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500"/>
                                        <p:tgtEl>
                                          <p:spTgt spid="7"/>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fade">
                                      <p:cBhvr>
                                        <p:cTn id="4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animBg="1"/>
      <p:bldP spid="4" grpId="0"/>
      <p:bldP spid="9" grpId="0"/>
      <p:bldP spid="8" grpId="0"/>
      <p:bldP spid="7" grpId="0"/>
      <p:bldP spid="5" grpId="0"/>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168193"/>
            <a:ext cx="10515600" cy="1325563"/>
          </a:xfrm>
        </p:spPr>
        <p:txBody>
          <a:bodyPr>
            <a:normAutofit fontScale="90000"/>
          </a:bodyPr>
          <a:lstStyle/>
          <a:p>
            <a:r>
              <a:rPr lang="en-GB" sz="26700" b="1" dirty="0">
                <a:solidFill>
                  <a:srgbClr val="115076"/>
                </a:solidFill>
                <a:latin typeface="Century Gothic" panose="020B0502020202020204" pitchFamily="34" charset="0"/>
                <a:cs typeface="Calibri" panose="020F0502020204030204" pitchFamily="34" charset="0"/>
              </a:rPr>
              <a:t>b</a:t>
            </a:r>
            <a:br>
              <a:rPr lang="en-GB" sz="9600" b="1" dirty="0">
                <a:solidFill>
                  <a:srgbClr val="115076"/>
                </a:solidFill>
                <a:latin typeface="Century Gothic" panose="020B0502020202020204" pitchFamily="34" charset="0"/>
                <a:cs typeface="Calibri" panose="020F0502020204030204" pitchFamily="34" charset="0"/>
              </a:rPr>
            </a:br>
            <a:endParaRPr lang="en-GB" dirty="0"/>
          </a:p>
        </p:txBody>
      </p:sp>
      <p:pic>
        <p:nvPicPr>
          <p:cNvPr id="27650" name="Picture 2" descr="three balloon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53559" y="757788"/>
            <a:ext cx="3084882" cy="347193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2837736" y="4274306"/>
            <a:ext cx="6516528" cy="193899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cele</a:t>
            </a:r>
            <a:r>
              <a:rPr kumimoji="0" lang="en-GB" sz="12000" b="0" i="0" u="none" strike="noStrike" kern="1200" cap="none" spc="0" normalizeH="0" baseline="0" noProof="0" dirty="0">
                <a:ln>
                  <a:noFill/>
                </a:ln>
                <a:solidFill>
                  <a:srgbClr val="E56700"/>
                </a:solidFill>
                <a:effectLst/>
                <a:uLnTx/>
                <a:uFillTx/>
                <a:latin typeface="Century Gothic" panose="020B0502020202020204" pitchFamily="34" charset="0"/>
                <a:ea typeface="+mn-ea"/>
                <a:cs typeface="Calibri" panose="020F0502020204030204" pitchFamily="34" charset="0"/>
              </a:rPr>
              <a:t>b</a:t>
            </a:r>
            <a:r>
              <a:rPr kumimoji="0" lang="en-GB" sz="1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rar</a:t>
            </a:r>
            <a:endParaRPr kumimoji="0" lang="en-GB" sz="12000" b="0" i="0" u="none" strike="noStrike" kern="1200" cap="none" spc="0" normalizeH="0" baseline="0" noProof="0" dirty="0">
              <a:ln>
                <a:noFill/>
              </a:ln>
              <a:solidFill>
                <a:srgbClr val="115076"/>
              </a:solidFill>
              <a:effectLst/>
              <a:uLnTx/>
              <a:uFillTx/>
              <a:latin typeface="Tw Cen MT"/>
              <a:ea typeface="+mn-ea"/>
              <a:cs typeface="+mn-cs"/>
            </a:endParaRPr>
          </a:p>
        </p:txBody>
      </p:sp>
    </p:spTree>
    <p:extLst>
      <p:ext uri="{BB962C8B-B14F-4D97-AF65-F5344CB8AC3E}">
        <p14:creationId xmlns:p14="http://schemas.microsoft.com/office/powerpoint/2010/main" val="1376603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b.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subTnLst>
                                    <p:audio>
                                      <p:cMediaNode>
                                        <p:cTn display="0" masterRel="sameClick">
                                          <p:stCondLst>
                                            <p:cond evt="begin" delay="0">
                                              <p:tn val="10"/>
                                            </p:cond>
                                          </p:stCondLst>
                                          <p:endCondLst>
                                            <p:cond evt="onStopAudio" delay="0">
                                              <p:tgtEl>
                                                <p:sldTgt/>
                                              </p:tgtEl>
                                            </p:cond>
                                          </p:endCondLst>
                                        </p:cTn>
                                        <p:tgtEl>
                                          <p:sndTgt r:embed="rId4" name="b_celebrar.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7650"/>
                                        </p:tgtEl>
                                        <p:attrNameLst>
                                          <p:attrName>style.visibility</p:attrName>
                                        </p:attrNameLst>
                                      </p:cBhvr>
                                      <p:to>
                                        <p:strVal val="visible"/>
                                      </p:to>
                                    </p:set>
                                    <p:animEffect transition="in" filter="fade">
                                      <p:cBhvr>
                                        <p:cTn id="17" dur="500"/>
                                        <p:tgtEl>
                                          <p:spTgt spid="27650"/>
                                        </p:tgtEl>
                                      </p:cBhvr>
                                    </p:animEffect>
                                  </p:childTnLst>
                                  <p:subTnLst>
                                    <p:audio>
                                      <p:cMediaNode>
                                        <p:cTn display="0" masterRel="sameClick">
                                          <p:stCondLst>
                                            <p:cond evt="begin" delay="0">
                                              <p:tn val="15"/>
                                            </p:cond>
                                          </p:stCondLst>
                                          <p:endCondLst>
                                            <p:cond evt="onStopAudio" delay="0">
                                              <p:tgtEl>
                                                <p:sldTgt/>
                                              </p:tgtEl>
                                            </p:cond>
                                          </p:endCondLst>
                                        </p:cTn>
                                        <p:tgtEl>
                                          <p:sndTgt r:embed="rId4" name="b_celebra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smtClean="0">
            <a:solidFill>
              <a:schemeClr val="accent5">
                <a:lumMod val="50000"/>
              </a:schemeClr>
            </a:solidFill>
          </a:defRPr>
        </a:defPPr>
      </a:lstStyle>
    </a:txDef>
  </a:objectDefaults>
  <a:extraClrSchemeLst/>
  <a:extLst>
    <a:ext uri="{05A4C25C-085E-4340-85A3-A5531E510DB2}">
      <thm15:themeFamily xmlns:thm15="http://schemas.microsoft.com/office/thememl/2012/main" name="Presentation1" id="{14F064CD-3073-5648-9E13-7A2904DB6E77}" vid="{867742E5-2587-084B-8BD5-7DA6ADC8FE5B}"/>
    </a:ext>
  </a:extLst>
</a:theme>
</file>

<file path=ppt/theme/theme2.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rman SSCs Presentation" id="{D7EAE5A2-D63E-41EC-90F5-265942C6CAF1}" vid="{1E1D1D12-6C51-42D5-AE20-3CDAAE0CA8D6}"/>
    </a:ext>
  </a:extLst>
</a:theme>
</file>

<file path=ppt/theme/theme3.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2000" dirty="0">
            <a:solidFill>
              <a:schemeClr val="accent5">
                <a:lumMod val="50000"/>
              </a:schemeClr>
            </a:solidFill>
          </a:defRPr>
        </a:defPPr>
      </a:lstStyle>
    </a:txDef>
  </a:objectDefaults>
  <a:extraClrSchemeLst/>
  <a:extLst>
    <a:ext uri="{05A4C25C-085E-4340-85A3-A5531E510DB2}">
      <thm15:themeFamily xmlns:thm15="http://schemas.microsoft.com/office/thememl/2012/main" name="Presentation1" id="{14F064CD-3073-5648-9E13-7A2904DB6E77}" vid="{867742E5-2587-084B-8BD5-7DA6ADC8FE5B}"/>
    </a:ext>
  </a:extLst>
</a:theme>
</file>

<file path=ppt/theme/theme4.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esources (not bold NA).pptx" id="{C04240F7-4567-42F4-A6A9-1F35289C3A03}" vid="{11C110E3-9438-4B77-B542-C85A197C3B21}"/>
    </a:ext>
  </a:extLst>
</a:theme>
</file>

<file path=ppt/theme/theme5.xml><?xml version="1.0" encoding="utf-8"?>
<a:theme xmlns:a="http://schemas.openxmlformats.org/drawingml/2006/main" name="4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smtClean="0">
            <a:solidFill>
              <a:schemeClr val="accent5">
                <a:lumMod val="50000"/>
              </a:schemeClr>
            </a:solidFill>
          </a:defRPr>
        </a:defPPr>
      </a:lstStyle>
    </a:txDef>
  </a:objectDefaults>
  <a:extraClrSchemeLst/>
  <a:extLst>
    <a:ext uri="{05A4C25C-085E-4340-85A3-A5531E510DB2}">
      <thm15:themeFamily xmlns:thm15="http://schemas.microsoft.com/office/thememl/2012/main" name="Presentation1" id="{14F064CD-3073-5648-9E13-7A2904DB6E77}" vid="{867742E5-2587-084B-8BD5-7DA6ADC8FE5B}"/>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Spanish_template (1)</Template>
  <TotalTime>249</TotalTime>
  <Words>4458</Words>
  <Application>Microsoft Office PowerPoint</Application>
  <PresentationFormat>Widescreen</PresentationFormat>
  <Paragraphs>848</Paragraphs>
  <Slides>48</Slides>
  <Notes>48</Notes>
  <HiddenSlides>0</HiddenSlides>
  <MMClips>0</MMClips>
  <ScaleCrop>false</ScaleCrop>
  <HeadingPairs>
    <vt:vector size="6" baseType="variant">
      <vt:variant>
        <vt:lpstr>Fonts Used</vt:lpstr>
      </vt:variant>
      <vt:variant>
        <vt:i4>5</vt:i4>
      </vt:variant>
      <vt:variant>
        <vt:lpstr>Theme</vt:lpstr>
      </vt:variant>
      <vt:variant>
        <vt:i4>5</vt:i4>
      </vt:variant>
      <vt:variant>
        <vt:lpstr>Slide Titles</vt:lpstr>
      </vt:variant>
      <vt:variant>
        <vt:i4>48</vt:i4>
      </vt:variant>
    </vt:vector>
  </HeadingPairs>
  <TitlesOfParts>
    <vt:vector size="58" baseType="lpstr">
      <vt:lpstr>Arial</vt:lpstr>
      <vt:lpstr>Calibri</vt:lpstr>
      <vt:lpstr>Century Gothic</vt:lpstr>
      <vt:lpstr>Tw Cen MT</vt:lpstr>
      <vt:lpstr>Wingdings</vt:lpstr>
      <vt:lpstr>1_Office Theme</vt:lpstr>
      <vt:lpstr>2_Office Theme</vt:lpstr>
      <vt:lpstr>3_Office Theme</vt:lpstr>
      <vt:lpstr>Office Theme</vt:lpstr>
      <vt:lpstr>4_Office Theme</vt:lpstr>
      <vt:lpstr>Spanish phonics collection </vt:lpstr>
      <vt:lpstr>SSCs [v], [b]</vt:lpstr>
      <vt:lpstr>v </vt:lpstr>
      <vt:lpstr>v </vt:lpstr>
      <vt:lpstr>v </vt:lpstr>
      <vt:lpstr>v</vt:lpstr>
      <vt:lpstr>v</vt:lpstr>
      <vt:lpstr>v</vt:lpstr>
      <vt:lpstr>b </vt:lpstr>
      <vt:lpstr>b </vt:lpstr>
      <vt:lpstr>b </vt:lpstr>
      <vt:lpstr>b</vt:lpstr>
      <vt:lpstr>b</vt:lpstr>
      <vt:lpstr>b</vt:lpstr>
      <vt:lpstr>Escucha y lee. Es ¿‘v’ o ‘b’?</vt:lpstr>
      <vt:lpstr>¿‘v’ o ‘b’?</vt:lpstr>
      <vt:lpstr>Identifica la palabra correcta.</vt:lpstr>
      <vt:lpstr>Escucha y completa la frase.</vt:lpstr>
      <vt:lpstr>SSCs [v], [b]</vt:lpstr>
      <vt:lpstr>v </vt:lpstr>
      <vt:lpstr>v </vt:lpstr>
      <vt:lpstr>v </vt:lpstr>
      <vt:lpstr>v </vt:lpstr>
      <vt:lpstr>v </vt:lpstr>
      <vt:lpstr>v </vt:lpstr>
      <vt:lpstr>b </vt:lpstr>
      <vt:lpstr>b </vt:lpstr>
      <vt:lpstr>b </vt:lpstr>
      <vt:lpstr>b </vt:lpstr>
      <vt:lpstr>b </vt:lpstr>
      <vt:lpstr>b </vt:lpstr>
      <vt:lpstr>¿‘v’ o ‘b’?</vt:lpstr>
      <vt:lpstr>Escucha y completa las frases.</vt:lpstr>
      <vt:lpstr>Lee las frases con una pareja.</vt:lpstr>
      <vt:lpstr>v </vt:lpstr>
      <vt:lpstr>b </vt:lpstr>
      <vt:lpstr>hablar</vt:lpstr>
      <vt:lpstr>SSCs [v], [b]</vt:lpstr>
      <vt:lpstr>Fonética</vt:lpstr>
      <vt:lpstr>hablar / escuchar</vt:lpstr>
      <vt:lpstr>hablar / escuchar</vt:lpstr>
      <vt:lpstr>hablar / escuchar</vt:lpstr>
      <vt:lpstr>hablar / escuchar</vt:lpstr>
      <vt:lpstr>hablar / escuchar</vt:lpstr>
      <vt:lpstr>SSCs [v], [b]</vt:lpstr>
      <vt:lpstr>Recuerda que la letra ‘b’ y la letra ‘v’ tienen la misma pronunciación en español. Escucha las palabras:</vt:lpstr>
      <vt:lpstr>Un mensaje</vt:lpstr>
      <vt:lpstr>Solución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Context title</dc:title>
  <dc:creator>Rachel Hawkes</dc:creator>
  <cp:lastModifiedBy>Mollie Bentley-Smith</cp:lastModifiedBy>
  <cp:revision>30</cp:revision>
  <dcterms:created xsi:type="dcterms:W3CDTF">2020-06-12T19:18:08Z</dcterms:created>
  <dcterms:modified xsi:type="dcterms:W3CDTF">2022-08-10T15:09:23Z</dcterms:modified>
</cp:coreProperties>
</file>