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6"/>
  </p:notesMasterIdLst>
  <p:sldIdLst>
    <p:sldId id="257" r:id="rId5"/>
    <p:sldId id="321" r:id="rId6"/>
    <p:sldId id="863" r:id="rId7"/>
    <p:sldId id="393" r:id="rId8"/>
    <p:sldId id="394" r:id="rId9"/>
    <p:sldId id="361" r:id="rId10"/>
    <p:sldId id="362" r:id="rId11"/>
    <p:sldId id="363" r:id="rId12"/>
    <p:sldId id="864" r:id="rId13"/>
    <p:sldId id="395" r:id="rId14"/>
    <p:sldId id="366" r:id="rId15"/>
    <p:sldId id="325" r:id="rId16"/>
    <p:sldId id="327" r:id="rId17"/>
    <p:sldId id="329" r:id="rId18"/>
    <p:sldId id="331" r:id="rId19"/>
    <p:sldId id="344" r:id="rId20"/>
    <p:sldId id="573" r:id="rId21"/>
    <p:sldId id="865" r:id="rId22"/>
    <p:sldId id="866" r:id="rId23"/>
    <p:sldId id="396" r:id="rId24"/>
    <p:sldId id="333" r:id="rId25"/>
    <p:sldId id="334" r:id="rId26"/>
    <p:sldId id="335" r:id="rId27"/>
    <p:sldId id="286" r:id="rId28"/>
    <p:sldId id="322" r:id="rId29"/>
    <p:sldId id="513" r:id="rId30"/>
    <p:sldId id="572" r:id="rId31"/>
    <p:sldId id="270" r:id="rId32"/>
    <p:sldId id="271" r:id="rId33"/>
    <p:sldId id="862" r:id="rId34"/>
    <p:sldId id="86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6" autoAdjust="0"/>
    <p:restoredTop sz="75646" autoAdjust="0"/>
  </p:normalViewPr>
  <p:slideViewPr>
    <p:cSldViewPr snapToGrid="0">
      <p:cViewPr varScale="1">
        <p:scale>
          <a:sx n="55" d="100"/>
          <a:sy n="55" d="100"/>
        </p:scale>
        <p:origin x="1122" y="66"/>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creativecommons.org/publicdomain/zero/1.0/deed.en" TargetMode="External"/><Relationship Id="rId4" Type="http://schemas.openxmlformats.org/officeDocument/2006/relationships/hyperlink" Target="https://creativecommons.org/licenses/by-sa/3.0/deed.e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Variation. </a:t>
            </a:r>
            <a:r>
              <a:rPr lang="en-GB" dirty="0"/>
              <a:t>Students</a:t>
            </a:r>
            <a:r>
              <a:rPr lang="en-GB" baseline="0" dirty="0"/>
              <a:t> have to write the whole word.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querer</a:t>
            </a:r>
            <a:r>
              <a:rPr lang="en-GB" baseline="0" dirty="0"/>
              <a:t> [58]</a:t>
            </a:r>
            <a:r>
              <a:rPr lang="en-GB" b="0" baseline="0" dirty="0"/>
              <a:t>; quince [1215]; </a:t>
            </a:r>
            <a:r>
              <a:rPr lang="en-GB" b="0" baseline="0" dirty="0" err="1"/>
              <a:t>equipo</a:t>
            </a:r>
            <a:r>
              <a:rPr lang="en-GB" b="0" baseline="0" dirty="0"/>
              <a:t> [373]; </a:t>
            </a:r>
            <a:r>
              <a:rPr kumimoji="0" lang="es-CO" sz="1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 [289]; tranquilo [1073]; </a:t>
            </a:r>
            <a:r>
              <a:rPr kumimoji="0" lang="en-GB" sz="1200" b="0" i="0" u="none" strike="noStrike" kern="0" cap="none" spc="0" normalizeH="0" baseline="0" noProof="0" dirty="0" err="1">
                <a:ln>
                  <a:noFill/>
                </a:ln>
                <a:solidFill>
                  <a:srgbClr val="7030A0"/>
                </a:solidFill>
                <a:effectLst/>
                <a:uLnTx/>
                <a:uFillTx/>
                <a:latin typeface="+mn-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n-lt"/>
                <a:ea typeface="+mn-ea"/>
                <a:cs typeface="+mn-cs"/>
              </a:rPr>
              <a:t>ué</a:t>
            </a:r>
            <a:r>
              <a:rPr kumimoji="0" lang="en-GB" sz="1200" b="0" i="0" u="none" strike="noStrike" kern="0" cap="none" spc="0" normalizeH="0" baseline="0" noProof="0" dirty="0">
                <a:ln>
                  <a:noFill/>
                </a:ln>
                <a:solidFill>
                  <a:srgbClr val="7030A0"/>
                </a:solidFill>
                <a:effectLst/>
                <a:uLnTx/>
                <a:uFillTx/>
                <a:latin typeface="+mn-lt"/>
                <a:ea typeface="+mn-ea"/>
                <a:cs typeface="+mn-cs"/>
              </a:rPr>
              <a:t> [50]; </a:t>
            </a:r>
            <a:r>
              <a:rPr kumimoji="0" lang="en-GB" sz="1200" b="0" i="0" u="none" strike="noStrike" kern="0" cap="none" spc="0" normalizeH="0" baseline="0" noProof="0" dirty="0" err="1">
                <a:ln>
                  <a:noFill/>
                </a:ln>
                <a:solidFill>
                  <a:srgbClr val="7030A0"/>
                </a:solidFill>
                <a:effectLst/>
                <a:uLnTx/>
                <a:uFillTx/>
                <a:latin typeface="+mn-lt"/>
                <a:ea typeface="+mn-ea"/>
                <a:cs typeface="+mn-cs"/>
              </a:rPr>
              <a:t>por</a:t>
            </a:r>
            <a:r>
              <a:rPr kumimoji="0" lang="en-GB" sz="1200" b="0" i="0" u="none" strike="noStrike" kern="0" cap="none" spc="0" normalizeH="0" baseline="0" noProof="0" dirty="0" err="1">
                <a:ln>
                  <a:noFill/>
                </a:ln>
                <a:solidFill>
                  <a:srgbClr val="7030A0"/>
                </a:solidFill>
                <a:effectLst/>
                <a:uLnTx/>
                <a:uFillTx/>
                <a:latin typeface="+mn-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n-lt"/>
                <a:ea typeface="+mn-ea"/>
                <a:cs typeface="+mn-cs"/>
              </a:rPr>
              <a:t>ue</a:t>
            </a:r>
            <a:r>
              <a:rPr kumimoji="0" lang="en-GB" sz="1200" b="0" i="0" u="none" strike="noStrike" kern="0" cap="none" spc="0" normalizeH="0" baseline="0" noProof="0" dirty="0">
                <a:ln>
                  <a:noFill/>
                </a:ln>
                <a:solidFill>
                  <a:srgbClr val="7030A0"/>
                </a:solidFill>
                <a:effectLst/>
                <a:uLnTx/>
                <a:uFillTx/>
                <a:latin typeface="+mn-lt"/>
                <a:ea typeface="+mn-ea"/>
                <a:cs typeface="+mn-cs"/>
              </a:rPr>
              <a:t> [40]; </a:t>
            </a:r>
            <a:r>
              <a:rPr kumimoji="0" lang="en-GB" sz="1200" b="0" i="0" u="none" strike="noStrike" kern="0" cap="none" spc="0" normalizeH="0" baseline="0" noProof="0" dirty="0" err="1">
                <a:ln>
                  <a:noFill/>
                </a:ln>
                <a:solidFill>
                  <a:srgbClr val="7030A0"/>
                </a:solidFill>
                <a:effectLst/>
                <a:uLnTx/>
                <a:uFillTx/>
                <a:latin typeface="+mn-lt"/>
                <a:ea typeface="+mn-ea"/>
                <a:cs typeface="+mn-cs"/>
              </a:rPr>
              <a:t>parque</a:t>
            </a:r>
            <a:r>
              <a:rPr kumimoji="0" lang="en-GB" sz="1200" b="0" i="0" u="none" strike="noStrike" kern="0" cap="none" spc="0" normalizeH="0" baseline="0" noProof="0" dirty="0">
                <a:ln>
                  <a:noFill/>
                </a:ln>
                <a:solidFill>
                  <a:srgbClr val="7030A0"/>
                </a:solidFill>
                <a:effectLst/>
                <a:uLnTx/>
                <a:uFillTx/>
                <a:latin typeface="+mn-lt"/>
                <a:ea typeface="+mn-ea"/>
                <a:cs typeface="+mn-cs"/>
              </a:rPr>
              <a:t> [1354]; </a:t>
            </a:r>
            <a:r>
              <a:rPr kumimoji="0" lang="en-GB" sz="1200" b="0" i="0" u="none" strike="noStrike" kern="0" cap="none" spc="0" normalizeH="0" baseline="0" noProof="0" dirty="0" err="1">
                <a:ln>
                  <a:noFill/>
                </a:ln>
                <a:solidFill>
                  <a:srgbClr val="7030A0"/>
                </a:solidFill>
                <a:effectLst/>
                <a:uLnTx/>
                <a:uFillTx/>
                <a:latin typeface="+mn-lt"/>
                <a:ea typeface="+mn-ea"/>
                <a:cs typeface="+mn-cs"/>
              </a:rPr>
              <a:t>quedar</a:t>
            </a:r>
            <a:r>
              <a:rPr kumimoji="0" lang="en-GB" sz="1200" b="0" i="0" u="none" strike="noStrike" kern="0" cap="none" spc="0" normalizeH="0" baseline="0" noProof="0" dirty="0">
                <a:ln>
                  <a:noFill/>
                </a:ln>
                <a:solidFill>
                  <a:srgbClr val="7030A0"/>
                </a:solidFill>
                <a:effectLst/>
                <a:uLnTx/>
                <a:uFillTx/>
                <a:latin typeface="+mn-lt"/>
                <a:ea typeface="+mn-ea"/>
                <a:cs typeface="+mn-cs"/>
              </a:rPr>
              <a:t> [100]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353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Phonics practice activity</a:t>
            </a:r>
            <a:endParaRPr lang="en-US" b="1" dirty="0"/>
          </a:p>
          <a:p>
            <a:endParaRPr lang="en-US" b="1" dirty="0"/>
          </a:p>
          <a:p>
            <a:r>
              <a:rPr lang="en-US" b="1" dirty="0"/>
              <a:t>Timing: </a:t>
            </a:r>
            <a:r>
              <a:rPr lang="en-US" b="0" dirty="0"/>
              <a:t>6 minutes (slides 7-12)</a:t>
            </a:r>
          </a:p>
          <a:p>
            <a:endParaRPr lang="en-US" b="1" dirty="0"/>
          </a:p>
          <a:p>
            <a:r>
              <a:rPr lang="en-US" b="1" dirty="0"/>
              <a:t>Aim: </a:t>
            </a:r>
            <a:r>
              <a:rPr lang="en-US" b="0" dirty="0"/>
              <a:t>to practise</a:t>
            </a:r>
            <a:r>
              <a:rPr lang="en-US" b="0" baseline="0" dirty="0"/>
              <a:t> mapping sound to spelling with [que] and [qui]</a:t>
            </a:r>
            <a:endParaRPr lang="en-US" b="0" dirty="0"/>
          </a:p>
          <a:p>
            <a:endParaRPr lang="en-US" b="1" dirty="0"/>
          </a:p>
          <a:p>
            <a:r>
              <a:rPr lang="en-US" b="1" dirty="0"/>
              <a:t>Procedure:</a:t>
            </a:r>
          </a:p>
          <a:p>
            <a:r>
              <a:rPr lang="en-US" b="0" dirty="0"/>
              <a:t>1.</a:t>
            </a:r>
            <a:r>
              <a:rPr lang="en-GB" b="0" baseline="0" dirty="0"/>
              <a:t> Students first listen and decide if they hear ‘qui’, ‘que’ or both. </a:t>
            </a:r>
            <a:endParaRPr lang="en-US" b="0" dirty="0"/>
          </a:p>
          <a:p>
            <a:r>
              <a:rPr lang="en-US" b="0" dirty="0"/>
              <a:t>2. </a:t>
            </a:r>
            <a:r>
              <a:rPr lang="en-GB" b="0" baseline="0" dirty="0"/>
              <a:t>Then click to bring up the sentence </a:t>
            </a:r>
          </a:p>
          <a:p>
            <a:r>
              <a:rPr lang="en-GB" b="0" baseline="0" dirty="0"/>
              <a:t>3. Teacher asks students for the translation and clicks again to bring it up.</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s-CO" sz="1200" dirty="0">
                <a:solidFill>
                  <a:srgbClr val="ED7D31"/>
                </a:solidFill>
                <a:latin typeface="+mj-lt"/>
                <a:cs typeface="Calibri" panose="020F0502020204030204" pitchFamily="34" charset="0"/>
              </a:rPr>
              <a:t>Qui</a:t>
            </a:r>
            <a:r>
              <a:rPr lang="es-CO" sz="1200" dirty="0">
                <a:solidFill>
                  <a:srgbClr val="002060"/>
                </a:solidFill>
                <a:latin typeface="+mj-lt"/>
                <a:cs typeface="Calibri" panose="020F0502020204030204" pitchFamily="34" charset="0"/>
              </a:rPr>
              <a:t>ero estar en un par</a:t>
            </a:r>
            <a:r>
              <a:rPr lang="es-CO" sz="1200" dirty="0">
                <a:solidFill>
                  <a:srgbClr val="ED7D31"/>
                </a:solidFill>
                <a:latin typeface="+mj-lt"/>
                <a:cs typeface="Calibri" panose="020F0502020204030204" pitchFamily="34" charset="0"/>
              </a:rPr>
              <a:t>que</a:t>
            </a:r>
            <a:r>
              <a:rPr lang="es-CO" sz="1200" dirty="0">
                <a:solidFill>
                  <a:srgbClr val="115076"/>
                </a:solidFill>
                <a:latin typeface="+mj-lt"/>
                <a:cs typeface="Calibri" panose="020F0502020204030204" pitchFamily="34" charset="0"/>
              </a:rPr>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18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ED7D31"/>
                </a:solidFill>
                <a:cs typeface="Calibri" panose="020F0502020204030204" pitchFamily="34" charset="0"/>
              </a:rPr>
              <a:t>¿Qué</a:t>
            </a:r>
            <a:r>
              <a:rPr lang="es-CO" sz="1200" dirty="0">
                <a:solidFill>
                  <a:srgbClr val="002060"/>
                </a:solidFill>
                <a:cs typeface="Calibri" panose="020F0502020204030204" pitchFamily="34" charset="0"/>
              </a:rPr>
              <a:t> necesitas? ¿Un e</a:t>
            </a:r>
            <a:r>
              <a:rPr lang="es-CO" sz="1200" dirty="0">
                <a:solidFill>
                  <a:srgbClr val="ED7D31"/>
                </a:solidFill>
                <a:cs typeface="Calibri" panose="020F0502020204030204" pitchFamily="34" charset="0"/>
              </a:rPr>
              <a:t>qui</a:t>
            </a:r>
            <a:r>
              <a:rPr lang="es-CO" sz="1200" dirty="0">
                <a:solidFill>
                  <a:srgbClr val="002060"/>
                </a:solidFill>
                <a:cs typeface="Calibri" panose="020F0502020204030204" pitchFamily="34" charset="0"/>
              </a:rPr>
              <a:t>po?</a:t>
            </a:r>
            <a:endParaRPr lang="en-GB" sz="1200" dirty="0">
              <a:solidFill>
                <a:prstClr val="black"/>
              </a:solidFill>
              <a:latin typeface="Tw Cen MT" panose="020B0602020104020603"/>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179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002060"/>
                </a:solidFill>
                <a:cs typeface="Calibri" panose="020F0502020204030204" pitchFamily="34" charset="0"/>
              </a:rPr>
              <a:t>Estudio español por</a:t>
            </a:r>
            <a:r>
              <a:rPr lang="es-CO" sz="1200" dirty="0">
                <a:solidFill>
                  <a:srgbClr val="ED7D31"/>
                </a:solidFill>
                <a:cs typeface="Calibri" panose="020F0502020204030204" pitchFamily="34" charset="0"/>
              </a:rPr>
              <a:t>que</a:t>
            </a:r>
            <a:r>
              <a:rPr lang="es-CO" sz="1200" dirty="0">
                <a:solidFill>
                  <a:srgbClr val="002060"/>
                </a:solidFill>
                <a:cs typeface="Calibri" panose="020F0502020204030204" pitchFamily="34" charset="0"/>
              </a:rPr>
              <a:t> </a:t>
            </a:r>
            <a:r>
              <a:rPr lang="es-CO" sz="1200" dirty="0">
                <a:solidFill>
                  <a:srgbClr val="ED7D31"/>
                </a:solidFill>
                <a:cs typeface="Calibri" panose="020F0502020204030204" pitchFamily="34" charset="0"/>
              </a:rPr>
              <a:t>qui</a:t>
            </a:r>
            <a:r>
              <a:rPr lang="es-CO" sz="1200" dirty="0">
                <a:solidFill>
                  <a:srgbClr val="002060"/>
                </a:solidFill>
                <a:cs typeface="Calibri" panose="020F0502020204030204" pitchFamily="34" charset="0"/>
              </a:rPr>
              <a:t>ero hablar.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16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002060"/>
                </a:solidFill>
                <a:cs typeface="Calibri" panose="020F0502020204030204" pitchFamily="34" charset="0"/>
              </a:rPr>
              <a:t>¿</a:t>
            </a:r>
            <a:r>
              <a:rPr lang="es-CO" sz="1200" dirty="0">
                <a:solidFill>
                  <a:srgbClr val="ED7D31"/>
                </a:solidFill>
                <a:cs typeface="Calibri" panose="020F0502020204030204" pitchFamily="34" charset="0"/>
              </a:rPr>
              <a:t>Qui</a:t>
            </a:r>
            <a:r>
              <a:rPr lang="es-CO" sz="1200" dirty="0">
                <a:solidFill>
                  <a:srgbClr val="002060"/>
                </a:solidFill>
                <a:cs typeface="Calibri" panose="020F0502020204030204" pitchFamily="34" charset="0"/>
              </a:rPr>
              <a:t>nce e</a:t>
            </a:r>
            <a:r>
              <a:rPr lang="es-CO" sz="1200" dirty="0">
                <a:solidFill>
                  <a:srgbClr val="ED7D31"/>
                </a:solidFill>
                <a:cs typeface="Calibri" panose="020F0502020204030204" pitchFamily="34" charset="0"/>
              </a:rPr>
              <a:t>qui</a:t>
            </a:r>
            <a:r>
              <a:rPr lang="es-CO" sz="1200" dirty="0">
                <a:solidFill>
                  <a:srgbClr val="002060"/>
                </a:solidFill>
                <a:cs typeface="Calibri" panose="020F0502020204030204" pitchFamily="34" charset="0"/>
              </a:rPr>
              <a:t>pos? ¡Es mucho!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576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002060"/>
                </a:solidFill>
                <a:cs typeface="Calibri" panose="020F0502020204030204" pitchFamily="34" charset="0"/>
              </a:rPr>
              <a:t>¿</a:t>
            </a:r>
            <a:r>
              <a:rPr lang="es-CO" sz="1200" dirty="0">
                <a:solidFill>
                  <a:srgbClr val="ED7D31"/>
                </a:solidFill>
                <a:cs typeface="Calibri" panose="020F0502020204030204" pitchFamily="34" charset="0"/>
              </a:rPr>
              <a:t>Qui</a:t>
            </a:r>
            <a:r>
              <a:rPr lang="es-CO" sz="1200" dirty="0">
                <a:solidFill>
                  <a:srgbClr val="002060"/>
                </a:solidFill>
                <a:cs typeface="Calibri" panose="020F0502020204030204" pitchFamily="34" charset="0"/>
              </a:rPr>
              <a:t>én tiene un gato? ¡</a:t>
            </a:r>
            <a:r>
              <a:rPr lang="es-CO" sz="1200" dirty="0">
                <a:solidFill>
                  <a:srgbClr val="ED7D31"/>
                </a:solidFill>
                <a:cs typeface="Calibri" panose="020F0502020204030204" pitchFamily="34" charset="0"/>
              </a:rPr>
              <a:t>Qui</a:t>
            </a:r>
            <a:r>
              <a:rPr lang="es-CO" sz="1200" dirty="0">
                <a:solidFill>
                  <a:srgbClr val="002060"/>
                </a:solidFill>
                <a:cs typeface="Calibri" panose="020F0502020204030204" pitchFamily="34" charset="0"/>
              </a:rPr>
              <a:t>ero uno!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917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Phonics activity (in pairs)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7 minutes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to practise saying words with SSCs [que] and [qui]</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Procedure: </a:t>
            </a:r>
          </a:p>
          <a:p>
            <a:pPr marL="228600" indent="-228600">
              <a:buAutoNum type="arabicPeriod"/>
            </a:pPr>
            <a:r>
              <a:rPr lang="en-GB" sz="1200" b="0" kern="1200" baseline="0" dirty="0">
                <a:solidFill>
                  <a:schemeClr val="tx1"/>
                </a:solidFill>
                <a:effectLst/>
                <a:latin typeface="+mn-lt"/>
                <a:ea typeface="+mn-ea"/>
                <a:cs typeface="+mn-cs"/>
              </a:rPr>
              <a:t>There are 5 words for each of 3 SSCs (QUE, QUI, CA): </a:t>
            </a:r>
          </a:p>
          <a:p>
            <a:pPr marL="228600" indent="-228600">
              <a:buAutoNum type="arabicPeriod"/>
            </a:pPr>
            <a:r>
              <a:rPr lang="en-GB" sz="1200" b="0" kern="1200" dirty="0">
                <a:solidFill>
                  <a:schemeClr val="tx1"/>
                </a:solidFill>
                <a:effectLst/>
                <a:latin typeface="+mn-lt"/>
                <a:ea typeface="+mn-ea"/>
                <a:cs typeface="+mn-cs"/>
              </a:rPr>
              <a:t>Start with all cards face down. Student A and B take turns to turn over one card at time. </a:t>
            </a:r>
          </a:p>
          <a:p>
            <a:pPr marL="228600" indent="-228600">
              <a:buAutoNum type="arabicPeriod"/>
            </a:pPr>
            <a:r>
              <a:rPr lang="en-GB" sz="1200" b="0" kern="1200" dirty="0">
                <a:solidFill>
                  <a:schemeClr val="tx1"/>
                </a:solidFill>
                <a:effectLst/>
                <a:latin typeface="+mn-lt"/>
                <a:ea typeface="+mn-ea"/>
                <a:cs typeface="+mn-cs"/>
              </a:rPr>
              <a:t>The student turning over the card says the word aloud each time they turn one over. </a:t>
            </a:r>
          </a:p>
          <a:p>
            <a:pPr marL="228600" indent="-228600">
              <a:buAutoNum type="arabicPeriod"/>
            </a:pPr>
            <a:r>
              <a:rPr lang="en-GB" sz="1200" b="0" kern="1200" dirty="0">
                <a:solidFill>
                  <a:schemeClr val="tx1"/>
                </a:solidFill>
                <a:effectLst/>
                <a:latin typeface="+mn-lt"/>
                <a:ea typeface="+mn-ea"/>
                <a:cs typeface="+mn-cs"/>
              </a:rPr>
              <a:t>S/he then puts the card into one of three piles: 1) QUE 2) QUI 3) CA</a:t>
            </a:r>
          </a:p>
          <a:p>
            <a:pPr marL="228600" indent="-228600">
              <a:buAutoNum type="arabicPeriod"/>
            </a:pPr>
            <a:r>
              <a:rPr lang="en-GB" sz="1200" b="0" kern="1200" dirty="0">
                <a:solidFill>
                  <a:schemeClr val="tx1"/>
                </a:solidFill>
                <a:effectLst/>
                <a:latin typeface="+mn-lt"/>
                <a:ea typeface="+mn-ea"/>
                <a:cs typeface="+mn-cs"/>
              </a:rPr>
              <a:t>There</a:t>
            </a:r>
            <a:r>
              <a:rPr lang="en-GB" sz="1200" b="0" kern="1200" baseline="0" dirty="0">
                <a:solidFill>
                  <a:schemeClr val="tx1"/>
                </a:solidFill>
                <a:effectLst/>
                <a:latin typeface="+mn-lt"/>
                <a:ea typeface="+mn-ea"/>
                <a:cs typeface="+mn-cs"/>
              </a:rPr>
              <a:t> is only one pile for each SSC (it is a pile shared by each pair). </a:t>
            </a:r>
            <a:r>
              <a:rPr lang="en-GB" sz="1200" b="0" kern="1200" dirty="0">
                <a:solidFill>
                  <a:schemeClr val="tx1"/>
                </a:solidFill>
                <a:effectLst/>
                <a:latin typeface="+mn-lt"/>
                <a:ea typeface="+mn-ea"/>
                <a:cs typeface="+mn-cs"/>
              </a:rPr>
              <a:t>The student who adds the </a:t>
            </a:r>
            <a:r>
              <a:rPr lang="en-GB" sz="1200" b="1" kern="1200" dirty="0">
                <a:solidFill>
                  <a:schemeClr val="tx1"/>
                </a:solidFill>
                <a:effectLst/>
                <a:latin typeface="+mn-lt"/>
                <a:ea typeface="+mn-ea"/>
                <a:cs typeface="+mn-cs"/>
              </a:rPr>
              <a:t>4</a:t>
            </a:r>
            <a:r>
              <a:rPr lang="en-GB" sz="1200" b="1" kern="1200" baseline="30000" dirty="0">
                <a:solidFill>
                  <a:schemeClr val="tx1"/>
                </a:solidFill>
                <a:effectLst/>
                <a:latin typeface="+mn-lt"/>
                <a:ea typeface="+mn-ea"/>
                <a:cs typeface="+mn-cs"/>
              </a:rPr>
              <a:t>th</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card</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in any category wins!</a:t>
            </a:r>
            <a:endParaRPr lang="en-US" b="1" dirty="0"/>
          </a:p>
          <a:p>
            <a:endParaRPr lang="en-US" b="1" dirty="0"/>
          </a:p>
          <a:p>
            <a:r>
              <a:rPr lang="en-US" b="1" dirty="0"/>
              <a:t>Notes:</a:t>
            </a:r>
          </a:p>
          <a:p>
            <a:pPr marL="228600" indent="-228600">
              <a:buAutoNum type="arabicPeriod"/>
            </a:pPr>
            <a:r>
              <a:rPr lang="en-GB" sz="1200" b="0" kern="1200" dirty="0">
                <a:solidFill>
                  <a:schemeClr val="tx1"/>
                </a:solidFill>
                <a:effectLst/>
                <a:latin typeface="+mn-lt"/>
                <a:ea typeface="+mn-ea"/>
                <a:cs typeface="+mn-cs"/>
              </a:rPr>
              <a:t>Printer-friendly version of these cards also available</a:t>
            </a:r>
            <a:r>
              <a:rPr lang="en-GB" sz="1200" b="0" kern="1200" baseline="0" dirty="0">
                <a:solidFill>
                  <a:schemeClr val="tx1"/>
                </a:solidFill>
                <a:effectLst/>
                <a:latin typeface="+mn-lt"/>
                <a:ea typeface="+mn-ea"/>
                <a:cs typeface="+mn-cs"/>
              </a:rPr>
              <a:t> in Word document. </a:t>
            </a:r>
          </a:p>
          <a:p>
            <a:pPr marL="228600" indent="-228600">
              <a:buAutoNum type="arabicPeriod"/>
            </a:pPr>
            <a:r>
              <a:rPr lang="en-GB" sz="1200" b="0" kern="1200" baseline="0" dirty="0">
                <a:solidFill>
                  <a:schemeClr val="tx1"/>
                </a:solidFill>
                <a:effectLst/>
                <a:latin typeface="+mn-lt"/>
                <a:ea typeface="+mn-ea"/>
                <a:cs typeface="+mn-cs"/>
              </a:rPr>
              <a:t>These cards contain phonics practice words for this and two previous weeks in NCELP SoW, with the addition of ‘</a:t>
            </a:r>
            <a:r>
              <a:rPr lang="en-GB" sz="1200" b="0" kern="1200" baseline="0" dirty="0" err="1">
                <a:solidFill>
                  <a:schemeClr val="tx1"/>
                </a:solidFill>
                <a:effectLst/>
                <a:latin typeface="+mn-lt"/>
                <a:ea typeface="+mn-ea"/>
                <a:cs typeface="+mn-cs"/>
              </a:rPr>
              <a:t>caminar</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cama</a:t>
            </a:r>
            <a:r>
              <a:rPr lang="en-GB" sz="1200" b="0" kern="1200" baseline="0" dirty="0">
                <a:solidFill>
                  <a:schemeClr val="tx1"/>
                </a:solidFill>
                <a:effectLst/>
                <a:latin typeface="+mn-lt"/>
                <a:ea typeface="+mn-ea"/>
                <a:cs typeface="+mn-cs"/>
              </a:rPr>
              <a:t>’, included to provide additional decoding practice.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querer</a:t>
            </a:r>
            <a:r>
              <a:rPr lang="en-GB" baseline="0" dirty="0"/>
              <a:t> [58]</a:t>
            </a:r>
            <a:r>
              <a:rPr lang="en-GB" b="0" baseline="0" dirty="0"/>
              <a:t>; quince [1215]; </a:t>
            </a:r>
            <a:r>
              <a:rPr lang="en-GB" b="0" baseline="0" dirty="0" err="1"/>
              <a:t>equipo</a:t>
            </a:r>
            <a:r>
              <a:rPr lang="en-GB" b="0" baseline="0" dirty="0"/>
              <a:t> [373]; </a:t>
            </a:r>
            <a:r>
              <a:rPr kumimoji="0" lang="es-CO" sz="1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 [289]; tranquilo [1073]</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1200" b="0" i="0" u="none" strike="noStrike" kern="0" cap="none" spc="0" normalizeH="0" baseline="0" noProof="0" dirty="0" err="1">
                <a:ln>
                  <a:noFill/>
                </a:ln>
                <a:solidFill>
                  <a:srgbClr val="7030A0"/>
                </a:solidFill>
                <a:effectLst/>
                <a:uLnTx/>
                <a:uFillTx/>
                <a:latin typeface="+mj-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j-lt"/>
              </a:rPr>
              <a:t>ué</a:t>
            </a:r>
            <a:r>
              <a:rPr kumimoji="0" lang="en-GB" sz="1200" b="0" i="0" u="none" strike="noStrike" kern="0" cap="none" spc="0" normalizeH="0" baseline="0" noProof="0" dirty="0">
                <a:ln>
                  <a:noFill/>
                </a:ln>
                <a:solidFill>
                  <a:srgbClr val="7030A0"/>
                </a:solidFill>
                <a:effectLst/>
                <a:uLnTx/>
                <a:uFillTx/>
                <a:latin typeface="+mj-lt"/>
              </a:rPr>
              <a:t> [50]; </a:t>
            </a:r>
            <a:r>
              <a:rPr kumimoji="0" lang="en-GB" sz="1200" b="0" i="0" u="none" strike="noStrike" kern="0" cap="none" spc="0" normalizeH="0" baseline="0" noProof="0" dirty="0" err="1">
                <a:ln>
                  <a:noFill/>
                </a:ln>
                <a:solidFill>
                  <a:srgbClr val="7030A0"/>
                </a:solidFill>
                <a:effectLst/>
                <a:uLnTx/>
                <a:uFillTx/>
                <a:latin typeface="+mj-lt"/>
              </a:rPr>
              <a:t>por</a:t>
            </a:r>
            <a:r>
              <a:rPr kumimoji="0" lang="en-GB" sz="1200" b="0" i="0" u="none" strike="noStrike" kern="0" cap="none" spc="0" normalizeH="0" baseline="0" noProof="0" dirty="0" err="1">
                <a:ln>
                  <a:noFill/>
                </a:ln>
                <a:solidFill>
                  <a:srgbClr val="7030A0"/>
                </a:solidFill>
                <a:effectLst/>
                <a:uLnTx/>
                <a:uFillTx/>
                <a:latin typeface="+mj-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j-lt"/>
              </a:rPr>
              <a:t>ue</a:t>
            </a:r>
            <a:r>
              <a:rPr kumimoji="0" lang="en-GB" sz="1200" b="0" i="0" u="none" strike="noStrike" kern="0" cap="none" spc="0" normalizeH="0" baseline="0" noProof="0" dirty="0">
                <a:ln>
                  <a:noFill/>
                </a:ln>
                <a:solidFill>
                  <a:srgbClr val="7030A0"/>
                </a:solidFill>
                <a:effectLst/>
                <a:uLnTx/>
                <a:uFillTx/>
                <a:latin typeface="+mj-lt"/>
              </a:rPr>
              <a:t> [40]; </a:t>
            </a:r>
            <a:r>
              <a:rPr kumimoji="0" lang="en-GB" sz="1200" b="0" i="0" u="none" strike="noStrike" kern="0" cap="none" spc="0" normalizeH="0" baseline="0" noProof="0" dirty="0" err="1">
                <a:ln>
                  <a:noFill/>
                </a:ln>
                <a:solidFill>
                  <a:srgbClr val="7030A0"/>
                </a:solidFill>
                <a:effectLst/>
                <a:uLnTx/>
                <a:uFillTx/>
                <a:latin typeface="+mj-lt"/>
              </a:rPr>
              <a:t>parque</a:t>
            </a:r>
            <a:r>
              <a:rPr kumimoji="0" lang="en-GB" sz="1200" b="0" i="0" u="none" strike="noStrike" kern="0" cap="none" spc="0" normalizeH="0" baseline="0" noProof="0" dirty="0">
                <a:ln>
                  <a:noFill/>
                </a:ln>
                <a:solidFill>
                  <a:srgbClr val="7030A0"/>
                </a:solidFill>
                <a:effectLst/>
                <a:uLnTx/>
                <a:uFillTx/>
                <a:latin typeface="+mj-lt"/>
              </a:rPr>
              <a:t> [1354]; </a:t>
            </a:r>
            <a:r>
              <a:rPr kumimoji="0" lang="en-GB" sz="1200" b="0" i="0" u="none" strike="noStrike" kern="0" cap="none" spc="0" normalizeH="0" baseline="0" noProof="0" dirty="0" err="1">
                <a:ln>
                  <a:noFill/>
                </a:ln>
                <a:solidFill>
                  <a:srgbClr val="7030A0"/>
                </a:solidFill>
                <a:effectLst/>
                <a:uLnTx/>
                <a:uFillTx/>
                <a:latin typeface="+mj-lt"/>
              </a:rPr>
              <a:t>pequeño</a:t>
            </a:r>
            <a:r>
              <a:rPr kumimoji="0" lang="en-GB" sz="1200" b="0" i="0" u="none" strike="noStrike" kern="0" cap="none" spc="0" normalizeH="0" baseline="0" noProof="0" dirty="0">
                <a:ln>
                  <a:noFill/>
                </a:ln>
                <a:solidFill>
                  <a:srgbClr val="7030A0"/>
                </a:solidFill>
                <a:effectLst/>
                <a:uLnTx/>
                <a:uFillTx/>
                <a:latin typeface="+mj-lt"/>
              </a:rPr>
              <a:t> [202]; </a:t>
            </a:r>
            <a:r>
              <a:rPr kumimoji="0" lang="en-GB" sz="1200" b="0" i="0" u="none" strike="noStrike" kern="0" cap="none" spc="0" normalizeH="0" baseline="0" noProof="0" dirty="0" err="1">
                <a:ln>
                  <a:noFill/>
                </a:ln>
                <a:solidFill>
                  <a:srgbClr val="7030A0"/>
                </a:solidFill>
                <a:effectLst/>
                <a:uLnTx/>
                <a:uFillTx/>
                <a:latin typeface="+mj-lt"/>
              </a:rPr>
              <a:t>cama</a:t>
            </a:r>
            <a:r>
              <a:rPr kumimoji="0" lang="en-GB" sz="1200" b="0" i="0" u="none" strike="noStrike" kern="0" cap="none" spc="0" normalizeH="0" baseline="0" noProof="0" dirty="0">
                <a:ln>
                  <a:noFill/>
                </a:ln>
                <a:solidFill>
                  <a:srgbClr val="7030A0"/>
                </a:solidFill>
                <a:effectLst/>
                <a:uLnTx/>
                <a:uFillTx/>
                <a:latin typeface="+mj-lt"/>
              </a:rPr>
              <a:t> [609]; casa [106]; </a:t>
            </a:r>
            <a:r>
              <a:rPr kumimoji="0" lang="en-GB" sz="1200" b="0" i="0" u="none" strike="noStrike" kern="0" cap="none" spc="0" normalizeH="0" baseline="0" noProof="0" dirty="0" err="1">
                <a:ln>
                  <a:noFill/>
                </a:ln>
                <a:solidFill>
                  <a:srgbClr val="7030A0"/>
                </a:solidFill>
                <a:effectLst/>
                <a:uLnTx/>
                <a:uFillTx/>
                <a:latin typeface="+mj-lt"/>
              </a:rPr>
              <a:t>cantar</a:t>
            </a:r>
            <a:r>
              <a:rPr kumimoji="0" lang="en-GB" sz="1200" b="0" i="0" u="none" strike="noStrike" kern="0" cap="none" spc="0" normalizeH="0" baseline="0" noProof="0" dirty="0">
                <a:ln>
                  <a:noFill/>
                </a:ln>
                <a:solidFill>
                  <a:srgbClr val="7030A0"/>
                </a:solidFill>
                <a:effectLst/>
                <a:uLnTx/>
                <a:uFillTx/>
                <a:latin typeface="+mj-lt"/>
              </a:rPr>
              <a:t> [717]; </a:t>
            </a:r>
            <a:r>
              <a:rPr kumimoji="0" lang="en-GB" sz="1200" b="0" i="0" u="none" strike="noStrike" kern="0" cap="none" spc="0" normalizeH="0" baseline="0" noProof="0" dirty="0" err="1">
                <a:ln>
                  <a:noFill/>
                </a:ln>
                <a:solidFill>
                  <a:srgbClr val="7030A0"/>
                </a:solidFill>
                <a:effectLst/>
                <a:uLnTx/>
                <a:uFillTx/>
                <a:latin typeface="+mj-lt"/>
              </a:rPr>
              <a:t>calle</a:t>
            </a:r>
            <a:r>
              <a:rPr kumimoji="0" lang="en-GB" sz="1200" b="0" i="0" u="none" strike="noStrike" kern="0" cap="none" spc="0" normalizeH="0" baseline="0" noProof="0" dirty="0">
                <a:ln>
                  <a:noFill/>
                </a:ln>
                <a:solidFill>
                  <a:srgbClr val="7030A0"/>
                </a:solidFill>
                <a:effectLst/>
                <a:uLnTx/>
                <a:uFillTx/>
                <a:latin typeface="+mj-lt"/>
              </a:rPr>
              <a:t> [269]; </a:t>
            </a:r>
            <a:r>
              <a:rPr kumimoji="0" lang="en-GB" sz="1200" b="0" i="0" u="none" strike="noStrike" kern="0" cap="none" spc="0" normalizeH="0" baseline="0" noProof="0" dirty="0" err="1">
                <a:ln>
                  <a:noFill/>
                </a:ln>
                <a:solidFill>
                  <a:srgbClr val="7030A0"/>
                </a:solidFill>
                <a:effectLst/>
                <a:uLnTx/>
                <a:uFillTx/>
                <a:latin typeface="+mj-lt"/>
              </a:rPr>
              <a:t>caminar</a:t>
            </a:r>
            <a:r>
              <a:rPr kumimoji="0" lang="en-GB" sz="1200" b="0" i="0" u="none" strike="noStrike" kern="0" cap="none" spc="0" normalizeH="0" baseline="0" noProof="0" dirty="0">
                <a:ln>
                  <a:noFill/>
                </a:ln>
                <a:solidFill>
                  <a:srgbClr val="7030A0"/>
                </a:solidFill>
                <a:effectLst/>
                <a:uLnTx/>
                <a:uFillTx/>
                <a:latin typeface="+mj-lt"/>
              </a:rPr>
              <a:t> [514]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199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4196078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‘qui’ </a:t>
            </a:r>
            <a:r>
              <a:rPr lang="en-GB" baseline="0" dirty="0"/>
              <a:t>and then present and practise the pronunciation of the </a:t>
            </a:r>
            <a:r>
              <a:rPr lang="en-GB" b="1" baseline="0" dirty="0"/>
              <a:t>source word ‘</a:t>
            </a:r>
            <a:r>
              <a:rPr lang="en-GB" b="1" baseline="0" dirty="0" err="1"/>
              <a:t>quiero</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fold hands over your heart, and then move the right hand away</a:t>
            </a:r>
            <a:r>
              <a:rPr lang="en-GB" baseline="0" dirty="0"/>
              <a:t> from the body.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3358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1158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7237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‘qui’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753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155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779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8 minutes</a:t>
            </a:r>
          </a:p>
          <a:p>
            <a:endParaRPr lang="en-GB" b="0" baseline="0" dirty="0"/>
          </a:p>
          <a:p>
            <a:r>
              <a:rPr lang="en-GB" b="1" baseline="0" dirty="0"/>
              <a:t>Aim: </a:t>
            </a:r>
            <a:r>
              <a:rPr lang="en-GB" b="0" baseline="0" dirty="0"/>
              <a:t>to practise recognising and spelling SSC ‘qui’.</a:t>
            </a:r>
          </a:p>
          <a:p>
            <a:endParaRPr lang="en-GB" b="0" dirty="0"/>
          </a:p>
          <a:p>
            <a:r>
              <a:rPr lang="en-GB" b="1" dirty="0"/>
              <a:t>Procedure:</a:t>
            </a:r>
          </a:p>
          <a:p>
            <a:pPr marL="228600" indent="-228600">
              <a:buAutoNum type="arabicPeriod"/>
            </a:pPr>
            <a:r>
              <a:rPr lang="en-GB" b="0" dirty="0"/>
              <a:t>Teachers click</a:t>
            </a:r>
            <a:r>
              <a:rPr lang="en-GB" b="0" baseline="0" dirty="0"/>
              <a:t> on the number buttons to play the recordings.</a:t>
            </a:r>
          </a:p>
          <a:p>
            <a:pPr marL="228600" indent="-228600">
              <a:buAutoNum type="arabicPeriod"/>
            </a:pPr>
            <a:r>
              <a:rPr lang="en-GB" b="0" baseline="0" dirty="0"/>
              <a:t>Students listen and tally how many [qui] SSCs they hear in each recording and tick the appropriate column.</a:t>
            </a:r>
          </a:p>
          <a:p>
            <a:pPr marL="228600" indent="-228600">
              <a:buAutoNum type="arabicPeriod"/>
            </a:pPr>
            <a:r>
              <a:rPr lang="en-GB" b="0" baseline="0" dirty="0"/>
              <a:t>Answers are shown by clicking in order.</a:t>
            </a:r>
          </a:p>
          <a:p>
            <a:pPr marL="228600" indent="-228600">
              <a:buAutoNum type="arabicPeriod"/>
            </a:pPr>
            <a:r>
              <a:rPr lang="en-GB" b="0" baseline="0" dirty="0"/>
              <a:t>In the second part of the activity, students need to listen and transcribe the Spanish sentence, before then translating it. Teachers click to show this second grid. Teachers may need to play the recording several times.</a:t>
            </a:r>
            <a:endParaRPr lang="en-GB" b="0" dirty="0"/>
          </a:p>
          <a:p>
            <a:endParaRPr lang="en-GB" b="1" dirty="0"/>
          </a:p>
          <a:p>
            <a:r>
              <a:rPr lang="en-GB" b="1" dirty="0"/>
              <a:t>Transcript:</a:t>
            </a:r>
            <a:r>
              <a:rPr lang="en-GB" b="1" baseline="0" dirty="0"/>
              <a:t> </a:t>
            </a:r>
          </a:p>
          <a:p>
            <a:pPr marL="228600" indent="-228600">
              <a:buAutoNum type="arabicPeriod"/>
            </a:pPr>
            <a:r>
              <a:rPr lang="en-GB" dirty="0"/>
              <a:t>El </a:t>
            </a:r>
            <a:r>
              <a:rPr lang="en-GB" dirty="0" err="1"/>
              <a:t>e</a:t>
            </a:r>
            <a:r>
              <a:rPr lang="en-GB" b="1" dirty="0" err="1"/>
              <a:t>qui</a:t>
            </a:r>
            <a:r>
              <a:rPr lang="en-GB" dirty="0" err="1"/>
              <a:t>po</a:t>
            </a:r>
            <a:r>
              <a:rPr lang="en-GB" dirty="0"/>
              <a:t> </a:t>
            </a:r>
            <a:r>
              <a:rPr lang="en-GB" dirty="0" err="1"/>
              <a:t>está</a:t>
            </a:r>
            <a:r>
              <a:rPr lang="en-GB" dirty="0"/>
              <a:t> </a:t>
            </a:r>
            <a:r>
              <a:rPr lang="en-GB" dirty="0" err="1"/>
              <a:t>en</a:t>
            </a:r>
            <a:r>
              <a:rPr lang="en-GB" dirty="0"/>
              <a:t> el estadio, a la </a:t>
            </a:r>
            <a:r>
              <a:rPr lang="en-GB" dirty="0" err="1"/>
              <a:t>iz</a:t>
            </a:r>
            <a:r>
              <a:rPr lang="en-GB" b="1" dirty="0" err="1"/>
              <a:t>qui</a:t>
            </a:r>
            <a:r>
              <a:rPr lang="en-GB" dirty="0" err="1"/>
              <a:t>erda</a:t>
            </a:r>
            <a:r>
              <a:rPr lang="en-GB" dirty="0"/>
              <a:t> del </a:t>
            </a:r>
            <a:r>
              <a:rPr lang="en-GB" dirty="0" err="1"/>
              <a:t>aeropuerto</a:t>
            </a:r>
            <a:r>
              <a:rPr lang="en-GB" baseline="0" dirty="0"/>
              <a:t>; </a:t>
            </a:r>
          </a:p>
          <a:p>
            <a:pPr marL="228600" indent="-228600">
              <a:buAutoNum type="arabicPeriod"/>
            </a:pPr>
            <a:r>
              <a:rPr lang="en-GB" baseline="0" dirty="0"/>
              <a:t>¿</a:t>
            </a:r>
            <a:r>
              <a:rPr lang="en-GB" b="1" baseline="0" dirty="0" err="1"/>
              <a:t>Qui</a:t>
            </a:r>
            <a:r>
              <a:rPr lang="en-GB" baseline="0" dirty="0" err="1"/>
              <a:t>én</a:t>
            </a:r>
            <a:r>
              <a:rPr lang="en-GB" baseline="0" dirty="0"/>
              <a:t> </a:t>
            </a:r>
            <a:r>
              <a:rPr lang="en-GB" b="1" baseline="0" dirty="0" err="1"/>
              <a:t>qu</a:t>
            </a:r>
            <a:r>
              <a:rPr lang="en-GB" baseline="0" dirty="0" err="1"/>
              <a:t>iere</a:t>
            </a:r>
            <a:r>
              <a:rPr lang="en-GB" baseline="0" dirty="0"/>
              <a:t> </a:t>
            </a:r>
            <a:r>
              <a:rPr lang="en-GB" baseline="0" dirty="0" err="1"/>
              <a:t>viajar</a:t>
            </a:r>
            <a:r>
              <a:rPr lang="en-GB" baseline="0" dirty="0"/>
              <a:t> </a:t>
            </a:r>
            <a:r>
              <a:rPr lang="en-GB" baseline="0" dirty="0" err="1"/>
              <a:t>en</a:t>
            </a:r>
            <a:r>
              <a:rPr lang="en-GB" baseline="0" dirty="0"/>
              <a:t> avión por la </a:t>
            </a:r>
            <a:r>
              <a:rPr lang="en-GB" baseline="0" dirty="0" err="1"/>
              <a:t>noche</a:t>
            </a:r>
            <a:r>
              <a:rPr lang="en-GB" baseline="0" dirty="0"/>
              <a:t>?</a:t>
            </a:r>
          </a:p>
          <a:p>
            <a:pPr marL="228600" indent="-228600">
              <a:buAutoNum type="arabicPeriod"/>
            </a:pPr>
            <a:r>
              <a:rPr lang="en-GB" baseline="0" dirty="0"/>
              <a:t>¿</a:t>
            </a:r>
            <a:r>
              <a:rPr lang="en-GB" b="0" baseline="0" dirty="0" err="1"/>
              <a:t>Cuándo</a:t>
            </a:r>
            <a:r>
              <a:rPr lang="en-GB" b="0" baseline="0" dirty="0"/>
              <a:t> </a:t>
            </a:r>
            <a:r>
              <a:rPr lang="en-GB" b="0" baseline="0" dirty="0" err="1"/>
              <a:t>hago</a:t>
            </a:r>
            <a:r>
              <a:rPr lang="en-GB" b="0" baseline="0" dirty="0"/>
              <a:t> </a:t>
            </a:r>
            <a:r>
              <a:rPr lang="en-GB" b="1" baseline="0" dirty="0"/>
              <a:t>qui</a:t>
            </a:r>
            <a:r>
              <a:rPr lang="en-GB" b="0" baseline="0" dirty="0"/>
              <a:t>nce </a:t>
            </a:r>
            <a:r>
              <a:rPr lang="en-GB" b="0" baseline="0" dirty="0" err="1"/>
              <a:t>dibujos</a:t>
            </a:r>
            <a:r>
              <a:rPr lang="en-GB" b="0" baseline="0" dirty="0"/>
              <a:t> de </a:t>
            </a:r>
            <a:r>
              <a:rPr lang="en-GB" b="0" baseline="0" dirty="0" err="1"/>
              <a:t>deberes</a:t>
            </a:r>
            <a:r>
              <a:rPr lang="en-GB" b="0" baseline="0" dirty="0"/>
              <a:t>?</a:t>
            </a:r>
          </a:p>
          <a:p>
            <a:pPr marL="228600" indent="-228600">
              <a:buAutoNum type="arabicPeriod"/>
            </a:pPr>
            <a:r>
              <a:rPr lang="en-GB" b="1" baseline="0" dirty="0" err="1"/>
              <a:t>Qui</a:t>
            </a:r>
            <a:r>
              <a:rPr lang="en-GB" baseline="0" dirty="0" err="1"/>
              <a:t>eren</a:t>
            </a:r>
            <a:r>
              <a:rPr lang="en-GB" baseline="0" dirty="0"/>
              <a:t> </a:t>
            </a:r>
            <a:r>
              <a:rPr lang="en-GB" baseline="0" dirty="0" err="1"/>
              <a:t>estar</a:t>
            </a:r>
            <a:r>
              <a:rPr lang="en-GB" baseline="0" dirty="0"/>
              <a:t> </a:t>
            </a:r>
            <a:r>
              <a:rPr lang="en-GB" baseline="0" dirty="0" err="1"/>
              <a:t>tran</a:t>
            </a:r>
            <a:r>
              <a:rPr lang="en-GB" b="1" baseline="0" dirty="0" err="1"/>
              <a:t>qui</a:t>
            </a:r>
            <a:r>
              <a:rPr lang="en-GB" baseline="0" dirty="0" err="1"/>
              <a:t>los</a:t>
            </a:r>
            <a:r>
              <a:rPr lang="en-GB" baseline="0" dirty="0"/>
              <a:t> </a:t>
            </a:r>
            <a:r>
              <a:rPr lang="en-GB" baseline="0" dirty="0" err="1"/>
              <a:t>a</a:t>
            </a:r>
            <a:r>
              <a:rPr lang="en-GB" b="1" baseline="0" dirty="0" err="1"/>
              <a:t>quí</a:t>
            </a:r>
            <a:r>
              <a:rPr lang="en-GB" baseline="0" dirty="0"/>
              <a:t> </a:t>
            </a:r>
            <a:r>
              <a:rPr lang="en-GB" baseline="0" dirty="0" err="1"/>
              <a:t>en</a:t>
            </a:r>
            <a:r>
              <a:rPr lang="en-GB" baseline="0" dirty="0"/>
              <a:t> la </a:t>
            </a:r>
            <a:r>
              <a:rPr lang="en-GB" baseline="0" dirty="0" err="1"/>
              <a:t>estación</a:t>
            </a:r>
            <a:r>
              <a:rPr lang="en-GB" baseline="0" dirty="0"/>
              <a:t>;</a:t>
            </a:r>
          </a:p>
          <a:p>
            <a:pPr marL="228600" indent="-228600">
              <a:buAutoNum type="arabicPeriod"/>
            </a:pPr>
            <a:r>
              <a:rPr lang="en-GB" baseline="0" dirty="0"/>
              <a:t>Estamos en el </a:t>
            </a:r>
            <a:r>
              <a:rPr lang="en-GB" baseline="0" dirty="0" err="1"/>
              <a:t>este</a:t>
            </a:r>
            <a:r>
              <a:rPr lang="en-GB" baseline="0" dirty="0"/>
              <a:t> </a:t>
            </a:r>
            <a:r>
              <a:rPr lang="en-GB" baseline="0" dirty="0" err="1"/>
              <a:t>pero</a:t>
            </a:r>
            <a:r>
              <a:rPr lang="en-GB" baseline="0" dirty="0"/>
              <a:t> el </a:t>
            </a:r>
            <a:r>
              <a:rPr lang="en-GB" baseline="0" dirty="0" err="1"/>
              <a:t>oeste</a:t>
            </a:r>
            <a:r>
              <a:rPr lang="en-GB" baseline="0" dirty="0"/>
              <a:t> </a:t>
            </a:r>
            <a:r>
              <a:rPr lang="en-GB" baseline="0" dirty="0" err="1"/>
              <a:t>está</a:t>
            </a:r>
            <a:r>
              <a:rPr lang="en-GB" baseline="0" dirty="0"/>
              <a:t> a la </a:t>
            </a:r>
            <a:r>
              <a:rPr lang="en-GB" baseline="0" dirty="0" err="1"/>
              <a:t>iz</a:t>
            </a:r>
            <a:r>
              <a:rPr lang="en-GB" b="1" baseline="0" dirty="0" err="1"/>
              <a:t>qui</a:t>
            </a:r>
            <a:r>
              <a:rPr lang="en-GB" baseline="0" dirty="0" err="1"/>
              <a:t>erda</a:t>
            </a:r>
            <a:r>
              <a:rPr lang="en-GB" baseline="0" dirty="0"/>
              <a:t>;</a:t>
            </a:r>
          </a:p>
          <a:p>
            <a:pPr marL="0" indent="0">
              <a:buNone/>
            </a:pPr>
            <a:endParaRPr lang="en-GB" baseline="0" dirty="0"/>
          </a:p>
          <a:p>
            <a:pPr marL="0" indent="0">
              <a:buNone/>
            </a:pPr>
            <a:r>
              <a:rPr lang="en-GB" b="1" baseline="0" dirty="0"/>
              <a:t>Notes:</a:t>
            </a:r>
          </a:p>
          <a:p>
            <a:r>
              <a:rPr lang="en-GB" baseline="0" dirty="0"/>
              <a:t>All of the phonics source and cluster words have been used, here, plus some of the vocabulary to be revisited this week has been used:</a:t>
            </a:r>
            <a:br>
              <a:rPr lang="en-GB" baseline="0" dirty="0"/>
            </a:br>
            <a:r>
              <a:rPr lang="en-GB" b="0" baseline="0" dirty="0"/>
              <a:t>T2.2 Week 4:</a:t>
            </a:r>
          </a:p>
          <a:p>
            <a:r>
              <a:rPr lang="es-ES" sz="1200" b="0" i="0" kern="1200" dirty="0">
                <a:solidFill>
                  <a:schemeClr val="tx1"/>
                </a:solidFill>
                <a:effectLst/>
                <a:latin typeface="+mn-lt"/>
                <a:ea typeface="+mn-ea"/>
                <a:cs typeface="+mn-cs"/>
              </a:rPr>
              <a:t>estamos [estar-21]; oeste [2416]; este [&gt;5000*]; estación [1404]; tren [1488]</a:t>
            </a:r>
          </a:p>
          <a:p>
            <a:r>
              <a:rPr lang="es-ES" sz="1200" kern="1200" dirty="0">
                <a:solidFill>
                  <a:schemeClr val="tx1"/>
                </a:solidFill>
                <a:effectLst/>
                <a:latin typeface="+mn-lt"/>
                <a:ea typeface="+mn-ea"/>
                <a:cs typeface="+mn-cs"/>
              </a:rPr>
              <a:t>T2.1 </a:t>
            </a:r>
            <a:r>
              <a:rPr lang="es-ES" sz="1200" kern="1200" dirty="0" err="1">
                <a:solidFill>
                  <a:schemeClr val="tx1"/>
                </a:solidFill>
                <a:effectLst/>
                <a:latin typeface="+mn-lt"/>
                <a:ea typeface="+mn-ea"/>
                <a:cs typeface="+mn-cs"/>
              </a:rPr>
              <a:t>Week</a:t>
            </a:r>
            <a:r>
              <a:rPr lang="es-ES" sz="1200" kern="1200" dirty="0">
                <a:solidFill>
                  <a:schemeClr val="tx1"/>
                </a:solidFill>
                <a:effectLst/>
                <a:latin typeface="+mn-lt"/>
                <a:ea typeface="+mn-ea"/>
                <a:cs typeface="+mn-cs"/>
              </a:rPr>
              <a:t> 4</a:t>
            </a:r>
            <a:r>
              <a:rPr lang="en-GB" b="0" dirty="0"/>
              <a:t>:</a:t>
            </a:r>
          </a:p>
          <a:p>
            <a:r>
              <a:rPr lang="es-ES" sz="1200" b="0" i="0" u="none" strike="noStrike" kern="1200" dirty="0">
                <a:solidFill>
                  <a:schemeClr val="tx1"/>
                </a:solidFill>
                <a:effectLst/>
                <a:latin typeface="+mn-lt"/>
                <a:ea typeface="+mn-ea"/>
                <a:cs typeface="+mn-cs"/>
              </a:rPr>
              <a:t>¿cuándo? [57]; hago [26]; deberes [2187]; dibujo [1726]; noche [164]; de [2];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6066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3280184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SSC [qui] and contrast it with [que]. To also revisit previously taught vocabulary.</a:t>
            </a:r>
          </a:p>
          <a:p>
            <a:endParaRPr lang="en-US" dirty="0"/>
          </a:p>
          <a:p>
            <a:r>
              <a:rPr lang="en-US" b="1" dirty="0"/>
              <a:t>Procedure:</a:t>
            </a:r>
            <a:br>
              <a:rPr lang="en-US" dirty="0"/>
            </a:br>
            <a:r>
              <a:rPr lang="en-US" dirty="0"/>
              <a:t>1. Students listen to each sentence.</a:t>
            </a:r>
          </a:p>
          <a:p>
            <a:r>
              <a:rPr lang="en-US" dirty="0"/>
              <a:t>2. Students write down the words with [qui] in the first column and the words with [que] in the second column.</a:t>
            </a:r>
          </a:p>
          <a:p>
            <a:r>
              <a:rPr lang="en-US" dirty="0"/>
              <a:t>3. Students write the meaning of </a:t>
            </a:r>
            <a:r>
              <a:rPr lang="en-US" i="1" dirty="0"/>
              <a:t>known </a:t>
            </a:r>
            <a:r>
              <a:rPr lang="en-US" i="0" dirty="0"/>
              <a:t>words in English. The meaning of</a:t>
            </a:r>
            <a:r>
              <a:rPr lang="en-US" i="0" baseline="0" dirty="0"/>
              <a:t> unknown words is already given in the table. The meanings of these unknown words </a:t>
            </a:r>
            <a:r>
              <a:rPr lang="en-US" i="1" baseline="0" dirty="0"/>
              <a:t>may</a:t>
            </a:r>
            <a:r>
              <a:rPr lang="en-US" i="0" baseline="0" dirty="0"/>
              <a:t> be learnt incidentally.</a:t>
            </a:r>
            <a:endParaRPr lang="en-US" i="1" dirty="0"/>
          </a:p>
          <a:p>
            <a:endParaRPr lang="en-US" dirty="0"/>
          </a:p>
          <a:p>
            <a:r>
              <a:rPr lang="en-US" b="1" dirty="0"/>
              <a:t>Note</a:t>
            </a:r>
            <a:r>
              <a:rPr lang="en-US" b="0" dirty="0"/>
              <a:t>:</a:t>
            </a:r>
            <a:r>
              <a:rPr lang="en-US" b="0" baseline="0" dirty="0"/>
              <a:t> </a:t>
            </a:r>
            <a:r>
              <a:rPr lang="en-US" dirty="0"/>
              <a:t>Unknown</a:t>
            </a:r>
            <a:r>
              <a:rPr lang="en-US" baseline="0" dirty="0"/>
              <a:t> words are included to ensure that SSC knowledge is needed to accurately spell some of the words. Other target words have been used in earlier phonics and/or vocabulary activities, so the task is also a chance to consolidate understanding of the meaning of these words.</a:t>
            </a:r>
            <a:endParaRPr lang="en-US" dirty="0"/>
          </a:p>
          <a:p>
            <a:endParaRPr lang="en-US" b="1" dirty="0"/>
          </a:p>
          <a:p>
            <a:r>
              <a:rPr lang="en-US" b="1" dirty="0"/>
              <a:t>Transcript:</a:t>
            </a:r>
            <a:endParaRPr lang="en-US" b="0" dirty="0"/>
          </a:p>
          <a:p>
            <a:pPr marL="228600" indent="-228600">
              <a:buAutoNum type="arabicPeriod"/>
            </a:pPr>
            <a:r>
              <a:rPr lang="en-US" b="0" dirty="0"/>
              <a:t>¿El </a:t>
            </a:r>
            <a:r>
              <a:rPr lang="en-US" b="0" dirty="0" err="1"/>
              <a:t>inglés</a:t>
            </a:r>
            <a:r>
              <a:rPr lang="en-US" b="0" dirty="0"/>
              <a:t> </a:t>
            </a:r>
            <a:r>
              <a:rPr lang="en-US" b="1" dirty="0" err="1"/>
              <a:t>que</a:t>
            </a:r>
            <a:r>
              <a:rPr lang="en-US" b="0" dirty="0" err="1"/>
              <a:t>dó</a:t>
            </a:r>
            <a:r>
              <a:rPr lang="en-US" b="0" dirty="0"/>
              <a:t> con Lucía </a:t>
            </a:r>
            <a:r>
              <a:rPr lang="en-US" b="0" dirty="0" err="1"/>
              <a:t>en</a:t>
            </a:r>
            <a:r>
              <a:rPr lang="en-US" b="0" dirty="0"/>
              <a:t> la </a:t>
            </a:r>
            <a:r>
              <a:rPr lang="en-US" b="0" dirty="0" err="1"/>
              <a:t>es</a:t>
            </a:r>
            <a:r>
              <a:rPr lang="en-US" b="1" dirty="0" err="1"/>
              <a:t>qui</a:t>
            </a:r>
            <a:r>
              <a:rPr lang="en-US" b="0" dirty="0" err="1"/>
              <a:t>na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Quién</a:t>
            </a:r>
            <a:r>
              <a:rPr lang="en-US" b="0" baseline="0" dirty="0"/>
              <a:t> </a:t>
            </a:r>
            <a:r>
              <a:rPr lang="en-US" b="1" baseline="0" dirty="0" err="1"/>
              <a:t>qui</a:t>
            </a:r>
            <a:r>
              <a:rPr lang="en-US" b="0" baseline="0" dirty="0" err="1"/>
              <a:t>tó</a:t>
            </a:r>
            <a:r>
              <a:rPr lang="en-US" b="0" baseline="0" dirty="0"/>
              <a:t> la comida de la mesa?</a:t>
            </a:r>
            <a:endParaRPr lang="en-US" b="0" dirty="0"/>
          </a:p>
          <a:p>
            <a:pPr marL="228600" indent="-228600">
              <a:buAutoNum type="arabicPeriod"/>
            </a:pPr>
            <a:r>
              <a:rPr lang="en-US" b="0" dirty="0"/>
              <a:t>El </a:t>
            </a:r>
            <a:r>
              <a:rPr lang="en-US" b="0" dirty="0" err="1"/>
              <a:t>costo</a:t>
            </a:r>
            <a:r>
              <a:rPr lang="en-US" b="0" dirty="0"/>
              <a:t> de un </a:t>
            </a:r>
            <a:r>
              <a:rPr lang="en-US" b="0" dirty="0" err="1"/>
              <a:t>pa</a:t>
            </a:r>
            <a:r>
              <a:rPr lang="en-US" b="1" dirty="0" err="1"/>
              <a:t>que</a:t>
            </a:r>
            <a:r>
              <a:rPr lang="en-US" b="0" dirty="0" err="1"/>
              <a:t>te</a:t>
            </a:r>
            <a:r>
              <a:rPr lang="en-US" b="0" dirty="0"/>
              <a:t> </a:t>
            </a:r>
            <a:r>
              <a:rPr lang="en-US" b="0" dirty="0" err="1"/>
              <a:t>es</a:t>
            </a:r>
            <a:r>
              <a:rPr lang="en-US" b="0" dirty="0"/>
              <a:t> quince euros, </a:t>
            </a:r>
            <a:r>
              <a:rPr lang="en-US" b="0" dirty="0" err="1"/>
              <a:t>así</a:t>
            </a:r>
            <a:r>
              <a:rPr lang="en-US" b="0" dirty="0"/>
              <a:t> </a:t>
            </a:r>
            <a:r>
              <a:rPr lang="en-US" b="1" dirty="0"/>
              <a:t>que</a:t>
            </a:r>
            <a:r>
              <a:rPr lang="en-US" b="0" dirty="0"/>
              <a:t> </a:t>
            </a:r>
            <a:r>
              <a:rPr lang="en-US" b="0" dirty="0" err="1"/>
              <a:t>compré</a:t>
            </a:r>
            <a:r>
              <a:rPr lang="en-US" b="0" dirty="0"/>
              <a:t> dos.</a:t>
            </a:r>
            <a:endParaRPr lang="en-US" b="1" dirty="0"/>
          </a:p>
          <a:p>
            <a:pPr marL="228600" indent="-228600">
              <a:buAutoNum type="arabicPeriod"/>
            </a:pPr>
            <a:r>
              <a:rPr lang="en-US" b="0" dirty="0" err="1"/>
              <a:t>Q</a:t>
            </a:r>
            <a:r>
              <a:rPr lang="en-US" b="1" dirty="0" err="1"/>
              <a:t>ui</a:t>
            </a:r>
            <a:r>
              <a:rPr lang="en-US" b="0" dirty="0" err="1"/>
              <a:t>zás</a:t>
            </a:r>
            <a:r>
              <a:rPr lang="en-US" b="0" dirty="0"/>
              <a:t> </a:t>
            </a:r>
            <a:r>
              <a:rPr lang="en-US" b="1" dirty="0" err="1"/>
              <a:t>qui</a:t>
            </a:r>
            <a:r>
              <a:rPr lang="en-US" b="0" dirty="0" err="1"/>
              <a:t>eren</a:t>
            </a:r>
            <a:r>
              <a:rPr lang="en-US" b="0" dirty="0"/>
              <a:t> </a:t>
            </a:r>
            <a:r>
              <a:rPr lang="en-US" b="0" dirty="0" err="1"/>
              <a:t>pasar</a:t>
            </a:r>
            <a:r>
              <a:rPr lang="en-US" b="0" dirty="0"/>
              <a:t> un fin de </a:t>
            </a:r>
            <a:r>
              <a:rPr lang="en-US" b="0" dirty="0" err="1"/>
              <a:t>semana</a:t>
            </a:r>
            <a:r>
              <a:rPr lang="en-US" b="0" dirty="0"/>
              <a:t> </a:t>
            </a:r>
            <a:r>
              <a:rPr lang="en-US" b="0" dirty="0" err="1"/>
              <a:t>tran</a:t>
            </a:r>
            <a:r>
              <a:rPr lang="en-US" b="1" dirty="0" err="1"/>
              <a:t>qui</a:t>
            </a:r>
            <a:r>
              <a:rPr lang="en-US" b="0" dirty="0" err="1"/>
              <a:t>lo</a:t>
            </a:r>
            <a:r>
              <a:rPr lang="en-US" b="0" dirty="0"/>
              <a:t>.</a:t>
            </a:r>
          </a:p>
          <a:p>
            <a:pPr marL="228600" indent="-228600">
              <a:buAutoNum type="arabicPeriod"/>
            </a:pPr>
            <a:r>
              <a:rPr lang="en-US" sz="1200" b="0" kern="1200" dirty="0">
                <a:solidFill>
                  <a:schemeClr val="tx1"/>
                </a:solidFill>
                <a:effectLst/>
                <a:latin typeface="+mn-lt"/>
                <a:ea typeface="+mn-ea"/>
                <a:cs typeface="+mn-cs"/>
              </a:rPr>
              <a:t>¿Por qué no </a:t>
            </a:r>
            <a:r>
              <a:rPr lang="en-US" sz="1200" b="0" kern="1200" dirty="0" err="1">
                <a:solidFill>
                  <a:schemeClr val="tx1"/>
                </a:solidFill>
                <a:effectLst/>
                <a:latin typeface="+mn-lt"/>
                <a:ea typeface="+mn-ea"/>
                <a:cs typeface="+mn-cs"/>
              </a:rPr>
              <a:t>subiste</a:t>
            </a:r>
            <a:r>
              <a:rPr lang="en-US" sz="1200" b="0" kern="1200" dirty="0">
                <a:solidFill>
                  <a:schemeClr val="tx1"/>
                </a:solidFill>
                <a:effectLst/>
                <a:latin typeface="+mn-lt"/>
                <a:ea typeface="+mn-ea"/>
                <a:cs typeface="+mn-cs"/>
              </a:rPr>
              <a:t> la</a:t>
            </a:r>
            <a:r>
              <a:rPr lang="en-US" sz="1200" b="0"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nta</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montaña</a:t>
            </a:r>
            <a:r>
              <a:rPr lang="en-US" sz="1200" b="0" kern="1200" dirty="0">
                <a:solidFill>
                  <a:schemeClr val="tx1"/>
                </a:solidFill>
                <a:effectLst/>
                <a:latin typeface="+mn-lt"/>
                <a:ea typeface="+mn-ea"/>
                <a:cs typeface="+mn-cs"/>
              </a:rPr>
              <a:t> a pie?</a:t>
            </a:r>
          </a:p>
          <a:p>
            <a:pPr marL="228600" indent="-228600">
              <a:buAutoNum type="arabicPeriod"/>
            </a:pPr>
            <a:r>
              <a:rPr lang="en-US" sz="1200" b="0" kern="1200" baseline="0" dirty="0">
                <a:solidFill>
                  <a:schemeClr val="tx1"/>
                </a:solidFill>
                <a:effectLst/>
                <a:latin typeface="+mn-lt"/>
                <a:ea typeface="+mn-ea"/>
                <a:cs typeface="+mn-cs"/>
              </a:rPr>
              <a:t>El </a:t>
            </a:r>
            <a:r>
              <a:rPr lang="en-US" sz="1200" b="0" kern="1200" baseline="0" dirty="0" err="1">
                <a:solidFill>
                  <a:schemeClr val="tx1"/>
                </a:solidFill>
                <a:effectLst/>
                <a:latin typeface="+mn-lt"/>
                <a:ea typeface="+mn-ea"/>
                <a:cs typeface="+mn-cs"/>
              </a:rPr>
              <a:t>e</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po</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empieza</a:t>
            </a:r>
            <a:r>
              <a:rPr lang="en-US" sz="1200" b="0" kern="1200" baseline="0" dirty="0">
                <a:solidFill>
                  <a:schemeClr val="tx1"/>
                </a:solidFill>
                <a:effectLst/>
                <a:latin typeface="+mn-lt"/>
                <a:ea typeface="+mn-ea"/>
                <a:cs typeface="+mn-cs"/>
              </a:rPr>
              <a:t> el </a:t>
            </a:r>
            <a:r>
              <a:rPr lang="en-US" sz="1200" b="0" kern="1200" baseline="0" dirty="0" err="1">
                <a:solidFill>
                  <a:schemeClr val="tx1"/>
                </a:solidFill>
                <a:effectLst/>
                <a:latin typeface="+mn-lt"/>
                <a:ea typeface="+mn-ea"/>
                <a:cs typeface="+mn-cs"/>
              </a:rPr>
              <a:t>ata</a:t>
            </a:r>
            <a:r>
              <a:rPr lang="en-US" sz="1200" b="1" kern="1200" baseline="0" dirty="0" err="1">
                <a:solidFill>
                  <a:schemeClr val="tx1"/>
                </a:solidFill>
                <a:effectLst/>
                <a:latin typeface="+mn-lt"/>
                <a:ea typeface="+mn-ea"/>
                <a:cs typeface="+mn-cs"/>
              </a:rPr>
              <a:t>que</a:t>
            </a:r>
            <a:r>
              <a:rPr lang="en-US" sz="1200" b="0" kern="1200" baseline="0" dirty="0">
                <a:solidFill>
                  <a:schemeClr val="tx1"/>
                </a:solidFill>
                <a:effectLst/>
                <a:latin typeface="+mn-lt"/>
                <a:ea typeface="+mn-ea"/>
                <a:cs typeface="+mn-cs"/>
              </a:rPr>
              <a:t> por la </a:t>
            </a:r>
            <a:r>
              <a:rPr lang="en-US" sz="1200" b="0" kern="1200" baseline="0" dirty="0" err="1">
                <a:solidFill>
                  <a:schemeClr val="tx1"/>
                </a:solidFill>
                <a:effectLst/>
                <a:latin typeface="+mn-lt"/>
                <a:ea typeface="+mn-ea"/>
                <a:cs typeface="+mn-cs"/>
              </a:rPr>
              <a:t>iz</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erda</a:t>
            </a:r>
            <a:r>
              <a:rPr lang="en-US"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Frequency of unknown/glossed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err="1">
                <a:solidFill>
                  <a:schemeClr val="tx1"/>
                </a:solidFill>
                <a:effectLst/>
                <a:latin typeface="+mn-lt"/>
                <a:ea typeface="+mn-ea"/>
                <a:cs typeface="+mn-cs"/>
              </a:rPr>
              <a:t>quinto</a:t>
            </a:r>
            <a:r>
              <a:rPr lang="en-US" sz="1200" b="0" kern="1200" baseline="0" dirty="0">
                <a:solidFill>
                  <a:schemeClr val="tx1"/>
                </a:solidFill>
                <a:effectLst/>
                <a:latin typeface="+mn-lt"/>
                <a:ea typeface="+mn-ea"/>
                <a:cs typeface="+mn-cs"/>
              </a:rPr>
              <a:t> [1586]; </a:t>
            </a:r>
            <a:r>
              <a:rPr lang="en-US" sz="1200" b="0" kern="1200" baseline="0" dirty="0" err="1">
                <a:solidFill>
                  <a:schemeClr val="tx1"/>
                </a:solidFill>
                <a:effectLst/>
                <a:latin typeface="+mn-lt"/>
                <a:ea typeface="+mn-ea"/>
                <a:cs typeface="+mn-cs"/>
              </a:rPr>
              <a:t>esquina</a:t>
            </a:r>
            <a:r>
              <a:rPr lang="en-US" sz="1200" b="0" kern="1200" baseline="0" dirty="0">
                <a:solidFill>
                  <a:schemeClr val="tx1"/>
                </a:solidFill>
                <a:effectLst/>
                <a:latin typeface="+mn-lt"/>
                <a:ea typeface="+mn-ea"/>
                <a:cs typeface="+mn-cs"/>
              </a:rPr>
              <a:t> [1536]; </a:t>
            </a:r>
            <a:r>
              <a:rPr lang="en-US" sz="1200" b="0" kern="1200" baseline="0" dirty="0" err="1">
                <a:solidFill>
                  <a:schemeClr val="tx1"/>
                </a:solidFill>
                <a:effectLst/>
                <a:latin typeface="+mn-lt"/>
                <a:ea typeface="+mn-ea"/>
                <a:cs typeface="+mn-cs"/>
              </a:rPr>
              <a:t>ataque</a:t>
            </a:r>
            <a:r>
              <a:rPr lang="en-US" sz="1200" b="0" kern="1200" baseline="0" dirty="0">
                <a:solidFill>
                  <a:schemeClr val="tx1"/>
                </a:solidFill>
                <a:effectLst/>
                <a:latin typeface="+mn-lt"/>
                <a:ea typeface="+mn-ea"/>
                <a:cs typeface="+mn-cs"/>
              </a:rPr>
              <a:t> [1116]; </a:t>
            </a:r>
            <a:r>
              <a:rPr lang="en-US" sz="1200" b="0" kern="1200" baseline="0" dirty="0" err="1">
                <a:solidFill>
                  <a:schemeClr val="tx1"/>
                </a:solidFill>
                <a:effectLst/>
                <a:latin typeface="+mn-lt"/>
                <a:ea typeface="+mn-ea"/>
                <a:cs typeface="+mn-cs"/>
              </a:rPr>
              <a:t>paquete</a:t>
            </a:r>
            <a:r>
              <a:rPr lang="en-US" sz="1200" b="0" kern="1200" baseline="0" dirty="0">
                <a:solidFill>
                  <a:schemeClr val="tx1"/>
                </a:solidFill>
                <a:effectLst/>
                <a:latin typeface="+mn-lt"/>
                <a:ea typeface="+mn-ea"/>
                <a:cs typeface="+mn-cs"/>
              </a:rPr>
              <a:t> [2325]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157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4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s-GB" sz="1200" b="1" kern="1200" dirty="0">
                <a:solidFill>
                  <a:schemeClr val="tx1"/>
                </a:solidFill>
                <a:effectLst/>
                <a:latin typeface="+mn-lt"/>
                <a:ea typeface="+mn-ea"/>
                <a:cs typeface="+mn-cs"/>
              </a:rPr>
              <a:t> </a:t>
            </a:r>
            <a:r>
              <a:rPr lang="en-US" dirty="0"/>
              <a:t>to focus on other vocabulary items</a:t>
            </a:r>
            <a:r>
              <a:rPr lang="en-US" baseline="0" dirty="0"/>
              <a:t> from the sentences used in the previous task.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Procedure:</a:t>
            </a:r>
          </a:p>
          <a:p>
            <a:r>
              <a:rPr lang="en-US" b="0" dirty="0"/>
              <a:t>1. Students</a:t>
            </a:r>
            <a:r>
              <a:rPr lang="en-US" b="0" baseline="0" dirty="0"/>
              <a:t> listen to the sentences and complete them. The meanings of previously untaught words is given.</a:t>
            </a:r>
            <a:br>
              <a:rPr lang="en-US" dirty="0"/>
            </a:br>
            <a:endParaRPr lang="en-US" dirty="0"/>
          </a:p>
          <a:p>
            <a:r>
              <a:rPr lang="en-US" b="1" dirty="0"/>
              <a:t>Transcript:</a:t>
            </a:r>
            <a:endParaRPr lang="en-GB" b="1" dirty="0"/>
          </a:p>
          <a:p>
            <a:pPr marL="228600" indent="-228600">
              <a:buAutoNum type="arabicPeriod"/>
            </a:pPr>
            <a:r>
              <a:rPr lang="en-US" b="0" dirty="0"/>
              <a:t>El </a:t>
            </a:r>
            <a:r>
              <a:rPr lang="en-US" b="0" dirty="0" err="1"/>
              <a:t>inglés</a:t>
            </a:r>
            <a:r>
              <a:rPr lang="en-US" b="0" dirty="0"/>
              <a:t> </a:t>
            </a:r>
            <a:r>
              <a:rPr lang="en-US" b="1" dirty="0" err="1"/>
              <a:t>que</a:t>
            </a:r>
            <a:r>
              <a:rPr lang="en-US" b="0" dirty="0" err="1"/>
              <a:t>dó</a:t>
            </a:r>
            <a:r>
              <a:rPr lang="en-US" b="0" dirty="0"/>
              <a:t> con </a:t>
            </a:r>
            <a:r>
              <a:rPr lang="en-US" b="0" dirty="0" err="1"/>
              <a:t>Lucía</a:t>
            </a:r>
            <a:r>
              <a:rPr lang="en-US" b="0" dirty="0"/>
              <a:t> </a:t>
            </a:r>
            <a:r>
              <a:rPr lang="en-US" b="0" dirty="0" err="1"/>
              <a:t>en</a:t>
            </a:r>
            <a:r>
              <a:rPr lang="en-US" b="0" dirty="0"/>
              <a:t> la </a:t>
            </a:r>
            <a:r>
              <a:rPr lang="en-US" b="0" dirty="0" err="1"/>
              <a:t>es</a:t>
            </a:r>
            <a:r>
              <a:rPr lang="en-US" b="1" dirty="0" err="1"/>
              <a:t>qui</a:t>
            </a:r>
            <a:r>
              <a:rPr lang="en-US" b="0" dirty="0" err="1"/>
              <a:t>na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Quién</a:t>
            </a:r>
            <a:r>
              <a:rPr lang="en-US" b="0" baseline="0" dirty="0"/>
              <a:t> </a:t>
            </a:r>
            <a:r>
              <a:rPr lang="en-US" b="1" baseline="0" dirty="0" err="1"/>
              <a:t>qui</a:t>
            </a:r>
            <a:r>
              <a:rPr lang="en-US" b="0" baseline="0" dirty="0" err="1"/>
              <a:t>tó</a:t>
            </a:r>
            <a:r>
              <a:rPr lang="en-US" b="0" baseline="0" dirty="0"/>
              <a:t> la comida de la mesa?</a:t>
            </a:r>
            <a:endParaRPr lang="en-US" b="0" dirty="0"/>
          </a:p>
          <a:p>
            <a:pPr marL="228600" indent="-228600">
              <a:buAutoNum type="arabicPeriod"/>
            </a:pPr>
            <a:r>
              <a:rPr lang="en-US" b="0" dirty="0"/>
              <a:t>El </a:t>
            </a:r>
            <a:r>
              <a:rPr lang="en-US" b="0" dirty="0" err="1"/>
              <a:t>costo</a:t>
            </a:r>
            <a:r>
              <a:rPr lang="en-US" b="0" dirty="0"/>
              <a:t> de un </a:t>
            </a:r>
            <a:r>
              <a:rPr lang="en-US" b="0" dirty="0" err="1"/>
              <a:t>pa</a:t>
            </a:r>
            <a:r>
              <a:rPr lang="en-US" b="1" dirty="0" err="1"/>
              <a:t>que</a:t>
            </a:r>
            <a:r>
              <a:rPr lang="en-US" b="0" dirty="0" err="1"/>
              <a:t>te</a:t>
            </a:r>
            <a:r>
              <a:rPr lang="en-US" b="0" dirty="0"/>
              <a:t> </a:t>
            </a:r>
            <a:r>
              <a:rPr lang="en-US" b="0" dirty="0" err="1"/>
              <a:t>es</a:t>
            </a:r>
            <a:r>
              <a:rPr lang="en-US" b="0" dirty="0"/>
              <a:t> quince euros, </a:t>
            </a:r>
            <a:r>
              <a:rPr lang="en-US" b="0" dirty="0" err="1"/>
              <a:t>así</a:t>
            </a:r>
            <a:r>
              <a:rPr lang="en-US" b="0" dirty="0"/>
              <a:t> que </a:t>
            </a:r>
            <a:r>
              <a:rPr lang="en-US" b="0" dirty="0" err="1"/>
              <a:t>compré</a:t>
            </a:r>
            <a:r>
              <a:rPr lang="en-US" b="0" dirty="0"/>
              <a:t> dos.</a:t>
            </a:r>
            <a:endParaRPr lang="en-US" b="1" dirty="0"/>
          </a:p>
          <a:p>
            <a:pPr marL="228600" indent="-228600">
              <a:buAutoNum type="arabicPeriod"/>
            </a:pPr>
            <a:r>
              <a:rPr lang="en-US" b="0" dirty="0" err="1"/>
              <a:t>Q</a:t>
            </a:r>
            <a:r>
              <a:rPr lang="en-US" b="1" dirty="0" err="1"/>
              <a:t>ui</a:t>
            </a:r>
            <a:r>
              <a:rPr lang="en-US" b="0" dirty="0" err="1"/>
              <a:t>zás</a:t>
            </a:r>
            <a:r>
              <a:rPr lang="en-US" b="0" dirty="0"/>
              <a:t> </a:t>
            </a:r>
            <a:r>
              <a:rPr lang="en-US" b="1" dirty="0" err="1"/>
              <a:t>qui</a:t>
            </a:r>
            <a:r>
              <a:rPr lang="en-US" b="0" dirty="0" err="1"/>
              <a:t>eren</a:t>
            </a:r>
            <a:r>
              <a:rPr lang="en-US" b="0" dirty="0"/>
              <a:t> </a:t>
            </a:r>
            <a:r>
              <a:rPr lang="en-US" b="0" dirty="0" err="1"/>
              <a:t>pasar</a:t>
            </a:r>
            <a:r>
              <a:rPr lang="en-US" b="0" dirty="0"/>
              <a:t> un fin de </a:t>
            </a:r>
            <a:r>
              <a:rPr lang="en-US" b="0" dirty="0" err="1"/>
              <a:t>semana</a:t>
            </a:r>
            <a:r>
              <a:rPr lang="en-US" b="0" dirty="0"/>
              <a:t> </a:t>
            </a:r>
            <a:r>
              <a:rPr lang="en-US" b="0" dirty="0" err="1"/>
              <a:t>tran</a:t>
            </a:r>
            <a:r>
              <a:rPr lang="en-US" b="1" dirty="0" err="1"/>
              <a:t>qui</a:t>
            </a:r>
            <a:r>
              <a:rPr lang="en-US" b="0" dirty="0" err="1"/>
              <a:t>lo</a:t>
            </a:r>
            <a:r>
              <a:rPr lang="en-US" b="0" dirty="0"/>
              <a:t>.</a:t>
            </a:r>
          </a:p>
          <a:p>
            <a:pPr marL="228600" indent="-228600">
              <a:buAutoNum type="arabicPeriod"/>
            </a:pPr>
            <a:r>
              <a:rPr lang="en-US" sz="1200" b="0" kern="1200" dirty="0">
                <a:solidFill>
                  <a:schemeClr val="tx1"/>
                </a:solidFill>
                <a:effectLst/>
                <a:latin typeface="+mn-lt"/>
                <a:ea typeface="+mn-ea"/>
                <a:cs typeface="+mn-cs"/>
              </a:rPr>
              <a:t>¿Por qué no </a:t>
            </a:r>
            <a:r>
              <a:rPr lang="en-US" sz="1200" b="0" kern="1200" dirty="0" err="1">
                <a:solidFill>
                  <a:schemeClr val="tx1"/>
                </a:solidFill>
                <a:effectLst/>
                <a:latin typeface="+mn-lt"/>
                <a:ea typeface="+mn-ea"/>
                <a:cs typeface="+mn-cs"/>
              </a:rPr>
              <a:t>subiste</a:t>
            </a:r>
            <a:r>
              <a:rPr lang="en-US" sz="1200" b="0" kern="1200" dirty="0">
                <a:solidFill>
                  <a:schemeClr val="tx1"/>
                </a:solidFill>
                <a:effectLst/>
                <a:latin typeface="+mn-lt"/>
                <a:ea typeface="+mn-ea"/>
                <a:cs typeface="+mn-cs"/>
              </a:rPr>
              <a:t> la</a:t>
            </a:r>
            <a:r>
              <a:rPr lang="en-US" sz="1200" b="0"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nta</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montaña</a:t>
            </a:r>
            <a:r>
              <a:rPr lang="en-US" sz="1200" b="0" kern="1200" dirty="0">
                <a:solidFill>
                  <a:schemeClr val="tx1"/>
                </a:solidFill>
                <a:effectLst/>
                <a:latin typeface="+mn-lt"/>
                <a:ea typeface="+mn-ea"/>
                <a:cs typeface="+mn-cs"/>
              </a:rPr>
              <a:t> a pie?</a:t>
            </a:r>
          </a:p>
          <a:p>
            <a:pPr marL="228600" indent="-228600">
              <a:buAutoNum type="arabicPeriod"/>
            </a:pPr>
            <a:r>
              <a:rPr lang="en-US" sz="1200" b="0" kern="1200" baseline="0" dirty="0">
                <a:solidFill>
                  <a:schemeClr val="tx1"/>
                </a:solidFill>
                <a:effectLst/>
                <a:latin typeface="+mn-lt"/>
                <a:ea typeface="+mn-ea"/>
                <a:cs typeface="+mn-cs"/>
              </a:rPr>
              <a:t>El </a:t>
            </a:r>
            <a:r>
              <a:rPr lang="en-US" sz="1200" b="0" kern="1200" baseline="0" dirty="0" err="1">
                <a:solidFill>
                  <a:schemeClr val="tx1"/>
                </a:solidFill>
                <a:effectLst/>
                <a:latin typeface="+mn-lt"/>
                <a:ea typeface="+mn-ea"/>
                <a:cs typeface="+mn-cs"/>
              </a:rPr>
              <a:t>e</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po</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empieza</a:t>
            </a:r>
            <a:r>
              <a:rPr lang="en-US" sz="1200" b="0" kern="1200" baseline="0" dirty="0">
                <a:solidFill>
                  <a:schemeClr val="tx1"/>
                </a:solidFill>
                <a:effectLst/>
                <a:latin typeface="+mn-lt"/>
                <a:ea typeface="+mn-ea"/>
                <a:cs typeface="+mn-cs"/>
              </a:rPr>
              <a:t> el </a:t>
            </a:r>
            <a:r>
              <a:rPr lang="en-US" sz="1200" b="0" kern="1200" baseline="0" dirty="0" err="1">
                <a:solidFill>
                  <a:schemeClr val="tx1"/>
                </a:solidFill>
                <a:effectLst/>
                <a:latin typeface="+mn-lt"/>
                <a:ea typeface="+mn-ea"/>
                <a:cs typeface="+mn-cs"/>
              </a:rPr>
              <a:t>ata</a:t>
            </a:r>
            <a:r>
              <a:rPr lang="en-US" sz="1200" b="1" kern="1200" baseline="0" dirty="0" err="1">
                <a:solidFill>
                  <a:schemeClr val="tx1"/>
                </a:solidFill>
                <a:effectLst/>
                <a:latin typeface="+mn-lt"/>
                <a:ea typeface="+mn-ea"/>
                <a:cs typeface="+mn-cs"/>
              </a:rPr>
              <a:t>que</a:t>
            </a:r>
            <a:r>
              <a:rPr lang="en-US" sz="1200" b="0" kern="1200" baseline="0" dirty="0">
                <a:solidFill>
                  <a:schemeClr val="tx1"/>
                </a:solidFill>
                <a:effectLst/>
                <a:latin typeface="+mn-lt"/>
                <a:ea typeface="+mn-ea"/>
                <a:cs typeface="+mn-cs"/>
              </a:rPr>
              <a:t> por la </a:t>
            </a:r>
            <a:r>
              <a:rPr lang="en-US" sz="1200" b="0" kern="1200" baseline="0" dirty="0" err="1">
                <a:solidFill>
                  <a:schemeClr val="tx1"/>
                </a:solidFill>
                <a:effectLst/>
                <a:latin typeface="+mn-lt"/>
                <a:ea typeface="+mn-ea"/>
                <a:cs typeface="+mn-cs"/>
              </a:rPr>
              <a:t>iz</a:t>
            </a:r>
            <a:r>
              <a:rPr lang="en-US" sz="1200" b="1" kern="1200" baseline="0" dirty="0" err="1">
                <a:solidFill>
                  <a:schemeClr val="tx1"/>
                </a:solidFill>
                <a:effectLst/>
                <a:latin typeface="+mn-lt"/>
                <a:ea typeface="+mn-ea"/>
                <a:cs typeface="+mn-cs"/>
              </a:rPr>
              <a:t>qui</a:t>
            </a:r>
            <a:r>
              <a:rPr lang="en-US" sz="1200" b="0" kern="1200" baseline="0" dirty="0" err="1">
                <a:solidFill>
                  <a:schemeClr val="tx1"/>
                </a:solidFill>
                <a:effectLst/>
                <a:latin typeface="+mn-lt"/>
                <a:ea typeface="+mn-ea"/>
                <a:cs typeface="+mn-cs"/>
              </a:rPr>
              <a:t>erda</a:t>
            </a:r>
            <a:r>
              <a:rPr lang="en-US" sz="1200" b="0" kern="1200" baseline="0" dirty="0">
                <a:solidFill>
                  <a:schemeClr val="tx1"/>
                </a:solidFill>
                <a:effectLst/>
                <a:latin typeface="+mn-lt"/>
                <a:ea typeface="+mn-ea"/>
                <a:cs typeface="+mn-cs"/>
              </a:rPr>
              <a: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794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 game of pairs (whole-class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Timing: </a:t>
            </a:r>
            <a:r>
              <a:rPr lang="en-US" b="0" dirty="0"/>
              <a:t>7 </a:t>
            </a:r>
            <a:r>
              <a:rPr lang="en-US" b="0" baseline="0" dirty="0"/>
              <a:t>minutes (slides 16-17)</a:t>
            </a:r>
          </a:p>
          <a:p>
            <a:endParaRPr lang="en-US" b="1" dirty="0"/>
          </a:p>
          <a:p>
            <a:r>
              <a:rPr lang="en-US" b="1" dirty="0"/>
              <a:t>Aim: </a:t>
            </a:r>
            <a:r>
              <a:rPr lang="en-US" b="0" dirty="0"/>
              <a:t>Students </a:t>
            </a:r>
            <a:r>
              <a:rPr lang="en-US" sz="1200" b="0" kern="1200" dirty="0">
                <a:solidFill>
                  <a:schemeClr val="tx1"/>
                </a:solidFill>
                <a:effectLst/>
                <a:latin typeface="+mn-lt"/>
                <a:ea typeface="+mn-ea"/>
                <a:cs typeface="+mn-cs"/>
              </a:rPr>
              <a:t>match words based on the SSC [que] and [qui].</a:t>
            </a:r>
          </a:p>
          <a:p>
            <a:endParaRPr lang="en-US" b="1" dirty="0"/>
          </a:p>
          <a:p>
            <a:r>
              <a:rPr lang="en-US" b="1" dirty="0"/>
              <a:t>Procedure:</a:t>
            </a:r>
          </a:p>
          <a:p>
            <a:r>
              <a:rPr lang="en-US" b="0" dirty="0"/>
              <a:t>1. The teacher selects a</a:t>
            </a:r>
            <a:r>
              <a:rPr lang="en-US" b="0" baseline="0" dirty="0"/>
              <a:t> number by clicking on it.</a:t>
            </a:r>
            <a:endParaRPr lang="en-US" b="0" dirty="0"/>
          </a:p>
          <a:p>
            <a:r>
              <a:rPr lang="en-US" b="0" dirty="0"/>
              <a:t>2. Students say the word in choral response.</a:t>
            </a:r>
          </a:p>
          <a:p>
            <a:r>
              <a:rPr lang="en-US" b="0" dirty="0"/>
              <a:t>3. The teacher selects a second number by clicking on it.</a:t>
            </a:r>
          </a:p>
          <a:p>
            <a:r>
              <a:rPr lang="en-US" b="0" dirty="0"/>
              <a:t>4. Students say the word in choral response.</a:t>
            </a:r>
          </a:p>
          <a:p>
            <a:r>
              <a:rPr lang="en-US" b="0" dirty="0"/>
              <a:t>5. If a match is made i.e., both words have the same SSC (either [qui] or [que]), the teacher leaves the text box with the words visible</a:t>
            </a:r>
            <a:r>
              <a:rPr lang="en-US" b="0" baseline="0" dirty="0"/>
              <a:t> on the board. </a:t>
            </a:r>
          </a:p>
          <a:p>
            <a:r>
              <a:rPr lang="en-US" b="0" baseline="0" dirty="0"/>
              <a:t>6. If a match is not made, the teacher clicks on the text box and the number will reappear, covering back up the word.</a:t>
            </a:r>
          </a:p>
          <a:p>
            <a:r>
              <a:rPr lang="en-US" b="0" baseline="0" dirty="0"/>
              <a:t>7. Some students will begin to memorize where matches could be made.  Teachers could encourage students to give the numbers but making sure that students say the target word as well.</a:t>
            </a:r>
            <a:endParaRPr lang="en-US" b="0" dirty="0"/>
          </a:p>
          <a:p>
            <a:endParaRPr lang="en-US" b="0" dirty="0"/>
          </a:p>
          <a:p>
            <a:r>
              <a:rPr lang="en-US" b="0" dirty="0"/>
              <a:t>Students then play in pairs</a:t>
            </a:r>
            <a:r>
              <a:rPr lang="en-US" b="0" baseline="0" dirty="0"/>
              <a:t> (see next slide for student cards, also available as a Word document.)</a:t>
            </a:r>
          </a:p>
          <a:p>
            <a:endParaRPr lang="en-US" b="0" baseline="0" dirty="0"/>
          </a:p>
          <a:p>
            <a:r>
              <a:rPr lang="en-US" b="1" baseline="0" dirty="0"/>
              <a:t>Notes: </a:t>
            </a:r>
          </a:p>
          <a:p>
            <a:pPr marL="228600" indent="-228600">
              <a:buAutoNum type="arabicPeriod"/>
            </a:pPr>
            <a:r>
              <a:rPr lang="en-US" b="0" baseline="0" dirty="0"/>
              <a:t>The words selected for the activity are a mix of known and unknown words. Some words were only seen in the phonics activity in lesson 1 of this sequence (</a:t>
            </a:r>
            <a:r>
              <a:rPr lang="en-US" b="0" baseline="0" dirty="0" err="1"/>
              <a:t>paquete</a:t>
            </a:r>
            <a:r>
              <a:rPr lang="en-US" b="0" baseline="0" dirty="0"/>
              <a:t>, </a:t>
            </a:r>
            <a:r>
              <a:rPr lang="en-US" b="0" baseline="0" dirty="0" err="1"/>
              <a:t>quinto</a:t>
            </a:r>
            <a:r>
              <a:rPr lang="en-US" b="0" baseline="0" dirty="0"/>
              <a:t>, </a:t>
            </a:r>
            <a:r>
              <a:rPr lang="en-US" b="0" baseline="0" dirty="0" err="1"/>
              <a:t>esquina</a:t>
            </a:r>
            <a:r>
              <a:rPr lang="en-US" b="0" baseline="0" dirty="0"/>
              <a:t>, </a:t>
            </a:r>
            <a:r>
              <a:rPr lang="en-US" b="0" baseline="0" dirty="0" err="1"/>
              <a:t>ataque</a:t>
            </a:r>
            <a:r>
              <a:rPr lang="en-US" b="0" baseline="0" dirty="0"/>
              <a:t>, </a:t>
            </a:r>
            <a:r>
              <a:rPr lang="en-US" b="0" baseline="0" dirty="0" err="1"/>
              <a:t>máquina</a:t>
            </a:r>
            <a:r>
              <a:rPr lang="en-US" b="0" baseline="0" dirty="0"/>
              <a:t>). The meanings of these high-frequency words may be learnt incidentally. Others are part of the core vocabulary learnt in the SoW (</a:t>
            </a:r>
            <a:r>
              <a:rPr lang="en-US" b="0" baseline="0" dirty="0" err="1"/>
              <a:t>querer</a:t>
            </a:r>
            <a:r>
              <a:rPr lang="en-US" b="0" baseline="0" dirty="0"/>
              <a:t>, </a:t>
            </a:r>
            <a:r>
              <a:rPr lang="en-US" b="0" baseline="0" dirty="0" err="1"/>
              <a:t>quedar</a:t>
            </a:r>
            <a:r>
              <a:rPr lang="en-US" b="0" baseline="0" dirty="0"/>
              <a:t>, quince, </a:t>
            </a:r>
            <a:r>
              <a:rPr lang="en-US" b="0" baseline="0" dirty="0" err="1"/>
              <a:t>pequeño</a:t>
            </a:r>
            <a:r>
              <a:rPr lang="en-US" b="0" baseline="0" dirty="0"/>
              <a:t>, </a:t>
            </a:r>
            <a:r>
              <a:rPr lang="en-US" b="0" baseline="0" dirty="0" err="1"/>
              <a:t>izquierda</a:t>
            </a:r>
            <a:r>
              <a:rPr lang="en-US" b="0" baseline="0" dirty="0"/>
              <a:t>). </a:t>
            </a:r>
          </a:p>
          <a:p>
            <a:pPr marL="228600" indent="-228600">
              <a:buAutoNum type="arabicPeriod"/>
            </a:pPr>
            <a:r>
              <a:rPr lang="en-US" b="0" baseline="0" dirty="0"/>
              <a:t>Teachers could also consider asking students about the word classes of these words (and of those seen in the next activity), if desired. This would build on the word class recognition activity in lesson 1.</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664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Follow-up pair</a:t>
            </a:r>
            <a:r>
              <a:rPr lang="en-US" sz="1200" b="1" kern="1200" baseline="0" dirty="0">
                <a:solidFill>
                  <a:schemeClr val="tx1"/>
                </a:solidFill>
                <a:effectLst/>
                <a:latin typeface="+mn-lt"/>
                <a:ea typeface="+mn-ea"/>
                <a:cs typeface="+mn-cs"/>
              </a:rPr>
              <a:t>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r>
              <a:rPr lang="en-GB" sz="1200" b="1" dirty="0"/>
              <a:t>Aim: </a:t>
            </a:r>
            <a:r>
              <a:rPr lang="en-GB" sz="1200" b="0" dirty="0"/>
              <a:t>to continue focusing on SSCs [que] and [qui],</a:t>
            </a:r>
            <a:r>
              <a:rPr lang="en-GB" sz="1200" b="0" baseline="0" dirty="0"/>
              <a:t> this time in follow-up pair-work</a:t>
            </a:r>
          </a:p>
          <a:p>
            <a:endParaRPr lang="en-GB" sz="1200" b="0" baseline="0" dirty="0"/>
          </a:p>
          <a:p>
            <a:r>
              <a:rPr lang="en-GB" sz="1200" b="1" dirty="0"/>
              <a:t>Procedure:</a:t>
            </a:r>
          </a:p>
          <a:p>
            <a:pPr marL="228600" indent="-228600">
              <a:buAutoNum type="arabicPeriod"/>
            </a:pPr>
            <a:r>
              <a:rPr lang="en-GB" sz="1200" b="0" baseline="0" dirty="0"/>
              <a:t>These are the same word cards as those used for the pairs game on the previous slide. They are also available as a Word doc with the resource.  </a:t>
            </a:r>
          </a:p>
          <a:p>
            <a:pPr marL="228600" indent="-228600">
              <a:buAutoNum type="arabicPeriod"/>
            </a:pPr>
            <a:r>
              <a:rPr lang="en-GB" sz="1200" b="0" baseline="0" dirty="0"/>
              <a:t>Students begin with all the cards facing down. They have to turn two over per go to find a pair (pelmansim). </a:t>
            </a:r>
            <a:r>
              <a:rPr lang="en-GB" sz="1200" b="1" baseline="0" dirty="0"/>
              <a:t>They say each word aloud when they turn over the card.</a:t>
            </a:r>
          </a:p>
          <a:p>
            <a:pPr marL="228600" indent="-228600">
              <a:buAutoNum type="arabicPeriod"/>
            </a:pPr>
            <a:r>
              <a:rPr lang="en-GB" sz="1200" b="0" baseline="0" dirty="0"/>
              <a:t>Students keep the pair if a match is made or turn the cards back over if a match is not made. </a:t>
            </a:r>
          </a:p>
          <a:p>
            <a:pPr marL="228600" indent="-228600">
              <a:buAutoNum type="arabicPeriod"/>
            </a:pPr>
            <a:r>
              <a:rPr lang="en-GB" sz="1200" b="0" baseline="0" dirty="0"/>
              <a:t>Students take it in turns.  The player with the most pairs wins.</a:t>
            </a:r>
          </a:p>
          <a:p>
            <a:pPr marL="228600" indent="-228600">
              <a:buAutoNum type="arabicPeriod"/>
            </a:pPr>
            <a:r>
              <a:rPr lang="en-GB" sz="1200" b="0" baseline="0" dirty="0"/>
              <a:t>The teacher should circulate during the activity to ensure students are saying the word at the same time as turning the card over.</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975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‘qui’ </a:t>
            </a:r>
            <a:r>
              <a:rPr lang="en-GB" baseline="0" dirty="0"/>
              <a:t>and then present and practise the pronunciation of the </a:t>
            </a:r>
            <a:r>
              <a:rPr lang="en-GB" b="1" baseline="0" dirty="0"/>
              <a:t>source word ‘</a:t>
            </a:r>
            <a:r>
              <a:rPr lang="en-GB" b="1" baseline="0" dirty="0" err="1"/>
              <a:t>quiero</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fold hands over your heart, and then move the right hand away</a:t>
            </a:r>
            <a:r>
              <a:rPr lang="en-GB" baseline="0" dirty="0"/>
              <a:t> from the body.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358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1203315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7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endParaRPr lang="en-GB" b="0" dirty="0"/>
          </a:p>
          <a:p>
            <a:pPr marL="285750" lvl="0" indent="-285750" algn="l" rtl="0">
              <a:spcBef>
                <a:spcPts val="0"/>
              </a:spcBef>
              <a:spcAft>
                <a:spcPts val="0"/>
              </a:spcAft>
              <a:buAutoNum type="romanLcParenR"/>
            </a:pPr>
            <a:r>
              <a:rPr lang="en-GB" b="0" baseline="0" dirty="0"/>
              <a:t>to practise connecting ‘</a:t>
            </a:r>
            <a:r>
              <a:rPr lang="en-GB" b="0" baseline="0" dirty="0" err="1"/>
              <a:t>eres</a:t>
            </a:r>
            <a:r>
              <a:rPr lang="en-GB" b="0" baseline="0" dirty="0"/>
              <a:t>’ and ‘</a:t>
            </a:r>
            <a:r>
              <a:rPr lang="en-GB" b="0" baseline="0" dirty="0" err="1"/>
              <a:t>sois</a:t>
            </a:r>
            <a:r>
              <a:rPr lang="en-GB" b="0" baseline="0" dirty="0"/>
              <a:t>’ to their meanings (listening activity)</a:t>
            </a:r>
          </a:p>
          <a:p>
            <a:pPr marL="285750" lvl="0" indent="-285750" algn="l" rtl="0">
              <a:spcBef>
                <a:spcPts val="0"/>
              </a:spcBef>
              <a:spcAft>
                <a:spcPts val="0"/>
              </a:spcAft>
              <a:buAutoNum type="romanLcParenR"/>
            </a:pPr>
            <a:r>
              <a:rPr lang="en-GB" b="0" baseline="0" dirty="0"/>
              <a:t>to practise aural recognition of SSCs [qui] and [</a:t>
            </a:r>
            <a:r>
              <a:rPr lang="en-GB" b="0" baseline="0" dirty="0" err="1"/>
              <a:t>gui</a:t>
            </a:r>
            <a:r>
              <a:rPr lang="en-GB" b="0" baseline="0" dirty="0"/>
              <a:t>]</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Click to bring up the instructions.</a:t>
            </a:r>
          </a:p>
          <a:p>
            <a:pPr marL="228600" lvl="0" indent="-228600" algn="l" rtl="0">
              <a:spcBef>
                <a:spcPts val="0"/>
              </a:spcBef>
              <a:spcAft>
                <a:spcPts val="0"/>
              </a:spcAft>
              <a:buClr>
                <a:schemeClr val="dk1"/>
              </a:buClr>
              <a:buSzPts val="1200"/>
              <a:buFont typeface="Calibri"/>
              <a:buAutoNum type="arabicPeriod"/>
            </a:pPr>
            <a:r>
              <a:rPr lang="en-GB" b="0" baseline="0" dirty="0"/>
              <a:t>Click the orange button to play the audio for the first time.</a:t>
            </a:r>
          </a:p>
          <a:p>
            <a:pPr marL="228600" lvl="0" indent="-228600" algn="l" rtl="0">
              <a:spcBef>
                <a:spcPts val="0"/>
              </a:spcBef>
              <a:spcAft>
                <a:spcPts val="0"/>
              </a:spcAft>
              <a:buClr>
                <a:schemeClr val="dk1"/>
              </a:buClr>
              <a:buSzPts val="1200"/>
              <a:buFont typeface="Calibri"/>
              <a:buAutoNum type="arabicPeriod"/>
            </a:pPr>
            <a:r>
              <a:rPr lang="en-GB" b="0" baseline="0" dirty="0"/>
              <a:t>Click to reveal each answer and give feedback.</a:t>
            </a:r>
          </a:p>
          <a:p>
            <a:pPr marL="228600" lvl="0" indent="-228600" algn="l" rtl="0">
              <a:spcBef>
                <a:spcPts val="0"/>
              </a:spcBef>
              <a:spcAft>
                <a:spcPts val="0"/>
              </a:spcAft>
              <a:buClr>
                <a:schemeClr val="dk1"/>
              </a:buClr>
              <a:buSzPts val="1200"/>
              <a:buFont typeface="Calibri"/>
              <a:buAutoNum type="arabicPeriod"/>
            </a:pPr>
            <a:r>
              <a:rPr lang="en-GB" sz="1200" b="0" kern="1200" baseline="0" dirty="0">
                <a:solidFill>
                  <a:schemeClr val="tx1"/>
                </a:solidFill>
                <a:effectLst/>
                <a:latin typeface="+mn-lt"/>
                <a:ea typeface="+mn-ea"/>
                <a:cs typeface="+mn-cs"/>
              </a:rPr>
              <a:t>Play the audio again. This time, students write down ‘qui’ or ‘</a:t>
            </a:r>
            <a:r>
              <a:rPr lang="en-GB" sz="1200" b="0" kern="1200" baseline="0" dirty="0" err="1">
                <a:solidFill>
                  <a:schemeClr val="tx1"/>
                </a:solidFill>
                <a:effectLst/>
                <a:latin typeface="+mn-lt"/>
                <a:ea typeface="+mn-ea"/>
                <a:cs typeface="+mn-cs"/>
              </a:rPr>
              <a:t>gui</a:t>
            </a:r>
            <a:r>
              <a:rPr lang="en-GB" sz="1200" b="0" kern="1200" baseline="0" dirty="0">
                <a:solidFill>
                  <a:schemeClr val="tx1"/>
                </a:solidFill>
                <a:effectLst/>
                <a:latin typeface="+mn-lt"/>
                <a:ea typeface="+mn-ea"/>
                <a:cs typeface="+mn-cs"/>
              </a:rPr>
              <a:t>’, depending on the place name.</a:t>
            </a:r>
          </a:p>
          <a:p>
            <a:pPr marL="228600" lvl="0" indent="-228600" algn="l" rtl="0">
              <a:spcBef>
                <a:spcPts val="0"/>
              </a:spcBef>
              <a:spcAft>
                <a:spcPts val="0"/>
              </a:spcAft>
              <a:buClr>
                <a:schemeClr val="dk1"/>
              </a:buClr>
              <a:buSzPts val="1200"/>
              <a:buFont typeface="Calibri"/>
              <a:buAutoNum type="arabicPeriod"/>
            </a:pPr>
            <a:r>
              <a:rPr lang="en-GB" sz="1200" b="0" kern="1200" baseline="0" dirty="0">
                <a:solidFill>
                  <a:schemeClr val="tx1"/>
                </a:solidFill>
                <a:effectLst/>
                <a:latin typeface="+mn-lt"/>
                <a:ea typeface="+mn-ea"/>
                <a:cs typeface="+mn-cs"/>
              </a:rPr>
              <a:t>Click to reveal the answers to the second part of the activity.</a:t>
            </a:r>
          </a:p>
          <a:p>
            <a:pPr marL="228600" lvl="0" indent="-228600" algn="l" rtl="0">
              <a:spcBef>
                <a:spcPts val="0"/>
              </a:spcBef>
              <a:spcAft>
                <a:spcPts val="0"/>
              </a:spcAft>
              <a:buClr>
                <a:schemeClr val="dk1"/>
              </a:buClr>
              <a:buSzPts val="1200"/>
              <a:buFont typeface="Calibri"/>
              <a:buAutoNum type="arabicPeriod"/>
            </a:pPr>
            <a:endParaRPr lang="en-GB" sz="1200" b="0" kern="1200" baseline="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r>
              <a:rPr lang="en-GB" sz="1200" b="1" kern="1200" baseline="0" dirty="0">
                <a:solidFill>
                  <a:schemeClr val="tx1"/>
                </a:solidFill>
                <a:effectLst/>
                <a:latin typeface="+mn-lt"/>
                <a:ea typeface="+mn-ea"/>
                <a:cs typeface="+mn-cs"/>
              </a:rPr>
              <a:t>Notes: </a:t>
            </a:r>
          </a:p>
          <a:p>
            <a:pPr marL="0" lvl="0" indent="0" algn="l" rtl="0">
              <a:spcBef>
                <a:spcPts val="0"/>
              </a:spcBef>
              <a:spcAft>
                <a:spcPts val="0"/>
              </a:spcAft>
              <a:buClr>
                <a:schemeClr val="dk1"/>
              </a:buClr>
              <a:buSzPts val="1200"/>
              <a:buFont typeface="Calibri"/>
              <a:buNone/>
            </a:pP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to challenge more able students, ask them to transcribe the whole word (the slide can easily be adapted to remove the gapped words). </a:t>
            </a:r>
          </a:p>
          <a:p>
            <a:pPr marL="0" lvl="0" indent="0" algn="l" rtl="0">
              <a:spcBef>
                <a:spcPts val="0"/>
              </a:spcBef>
              <a:spcAft>
                <a:spcPts val="0"/>
              </a:spcAft>
              <a:buClr>
                <a:schemeClr val="dk1"/>
              </a:buClr>
              <a:buSzPts val="1200"/>
              <a:buFont typeface="Calibri"/>
              <a:buNone/>
            </a:pPr>
            <a:r>
              <a:rPr lang="en-GB" sz="1200" b="0" kern="1200" baseline="0" dirty="0">
                <a:solidFill>
                  <a:schemeClr val="tx1"/>
                </a:solidFill>
                <a:effectLst/>
                <a:latin typeface="+mn-lt"/>
                <a:ea typeface="+mn-ea"/>
                <a:cs typeface="+mn-cs"/>
              </a:rPr>
              <a:t>ii. Spanish remains an official language of </a:t>
            </a:r>
            <a:r>
              <a:rPr lang="en-GB" sz="1200" b="0" kern="1200" baseline="0" dirty="0" err="1">
                <a:solidFill>
                  <a:schemeClr val="tx1"/>
                </a:solidFill>
                <a:effectLst/>
                <a:latin typeface="+mn-lt"/>
                <a:ea typeface="+mn-ea"/>
                <a:cs typeface="+mn-cs"/>
              </a:rPr>
              <a:t>Ecuatorial</a:t>
            </a:r>
            <a:r>
              <a:rPr lang="en-GB" sz="1200" b="0" kern="1200" baseline="0" dirty="0">
                <a:solidFill>
                  <a:schemeClr val="tx1"/>
                </a:solidFill>
                <a:effectLst/>
                <a:latin typeface="+mn-lt"/>
                <a:ea typeface="+mn-ea"/>
                <a:cs typeface="+mn-cs"/>
              </a:rPr>
              <a:t> Guinea today (in addition to French and Portuguese). 87.7% of the population speak Spanish as a first or second language (source: https://</a:t>
            </a:r>
            <a:r>
              <a:rPr lang="en-GB" sz="1200" b="0" kern="1200" baseline="0" dirty="0" err="1">
                <a:solidFill>
                  <a:schemeClr val="tx1"/>
                </a:solidFill>
                <a:effectLst/>
                <a:latin typeface="+mn-lt"/>
                <a:ea typeface="+mn-ea"/>
                <a:cs typeface="+mn-cs"/>
              </a:rPr>
              <a:t>cvc.cervantes.es</a:t>
            </a:r>
            <a:r>
              <a:rPr lang="en-GB" sz="1200" b="0" kern="1200" baseline="0" dirty="0">
                <a:solidFill>
                  <a:schemeClr val="tx1"/>
                </a:solidFill>
                <a:effectLst/>
                <a:latin typeface="+mn-lt"/>
                <a:ea typeface="+mn-ea"/>
                <a:cs typeface="+mn-cs"/>
              </a:rPr>
              <a:t>/</a:t>
            </a:r>
            <a:r>
              <a:rPr lang="en-GB" sz="1200" b="0" kern="1200" baseline="0" dirty="0" err="1">
                <a:solidFill>
                  <a:schemeClr val="tx1"/>
                </a:solidFill>
                <a:effectLst/>
                <a:latin typeface="+mn-lt"/>
                <a:ea typeface="+mn-ea"/>
                <a:cs typeface="+mn-cs"/>
              </a:rPr>
              <a:t>lengua</a:t>
            </a:r>
            <a:r>
              <a:rPr lang="en-GB" sz="1200" b="0" kern="1200" baseline="0" dirty="0">
                <a:solidFill>
                  <a:schemeClr val="tx1"/>
                </a:solidFill>
                <a:effectLst/>
                <a:latin typeface="+mn-lt"/>
                <a:ea typeface="+mn-ea"/>
                <a:cs typeface="+mn-cs"/>
              </a:rPr>
              <a:t>/</a:t>
            </a:r>
            <a:r>
              <a:rPr lang="en-GB" sz="1200" b="0" kern="1200" baseline="0" dirty="0" err="1">
                <a:solidFill>
                  <a:schemeClr val="tx1"/>
                </a:solidFill>
                <a:effectLst/>
                <a:latin typeface="+mn-lt"/>
                <a:ea typeface="+mn-ea"/>
                <a:cs typeface="+mn-cs"/>
              </a:rPr>
              <a:t>anuario</a:t>
            </a:r>
            <a:r>
              <a:rPr lang="en-GB" sz="1200" b="0" kern="1200" baseline="0" dirty="0">
                <a:solidFill>
                  <a:schemeClr val="tx1"/>
                </a:solidFill>
                <a:effectLst/>
                <a:latin typeface="+mn-lt"/>
                <a:ea typeface="+mn-ea"/>
                <a:cs typeface="+mn-cs"/>
              </a:rPr>
              <a:t>/anuario_06-07/pdf/paises_08.pdf)</a:t>
            </a:r>
          </a:p>
          <a:p>
            <a:pPr marL="0" lvl="0" indent="0" algn="l" rtl="0">
              <a:spcBef>
                <a:spcPts val="0"/>
              </a:spcBef>
              <a:spcAft>
                <a:spcPts val="0"/>
              </a:spcAft>
              <a:buClr>
                <a:schemeClr val="dk1"/>
              </a:buClr>
              <a:buSzPts val="1200"/>
              <a:buFont typeface="Calibri"/>
              <a:buNone/>
            </a:pPr>
            <a:r>
              <a:rPr lang="en-GB" sz="1200" b="0" kern="1200" baseline="0" dirty="0">
                <a:solidFill>
                  <a:schemeClr val="tx1"/>
                </a:solidFill>
                <a:effectLst/>
                <a:latin typeface="+mn-lt"/>
                <a:ea typeface="+mn-ea"/>
                <a:cs typeface="+mn-cs"/>
              </a:rPr>
              <a:t>iii. Spanish is a ‘recognised’ language in the </a:t>
            </a:r>
            <a:r>
              <a:rPr lang="en-GB" sz="1200" b="0" kern="1200" baseline="0" dirty="0" err="1">
                <a:solidFill>
                  <a:schemeClr val="tx1"/>
                </a:solidFill>
                <a:effectLst/>
                <a:latin typeface="+mn-lt"/>
                <a:ea typeface="+mn-ea"/>
                <a:cs typeface="+mn-cs"/>
              </a:rPr>
              <a:t>Phillipines</a:t>
            </a:r>
            <a:r>
              <a:rPr lang="en-GB" sz="1200" b="0" kern="1200" baseline="0" dirty="0">
                <a:solidFill>
                  <a:schemeClr val="tx1"/>
                </a:solidFill>
                <a:effectLst/>
                <a:latin typeface="+mn-lt"/>
                <a:ea typeface="+mn-ea"/>
                <a:cs typeface="+mn-cs"/>
              </a:rPr>
              <a:t>, meaning that it is “</a:t>
            </a:r>
            <a:r>
              <a:rPr lang="en-GB" sz="1200" b="0" i="0" kern="1200" dirty="0">
                <a:solidFill>
                  <a:schemeClr val="tx1"/>
                </a:solidFill>
                <a:effectLst/>
                <a:latin typeface="+mn-lt"/>
                <a:ea typeface="+mn-ea"/>
                <a:cs typeface="+mn-cs"/>
              </a:rPr>
              <a:t>promoted on a voluntary and optional basis”. The official languages are English and Filipino.</a:t>
            </a:r>
            <a:r>
              <a:rPr lang="en-GB" sz="1200" b="0" i="0" kern="1200" baseline="0" dirty="0">
                <a:solidFill>
                  <a:schemeClr val="tx1"/>
                </a:solidFill>
                <a:effectLst/>
                <a:latin typeface="+mn-lt"/>
                <a:ea typeface="+mn-ea"/>
                <a:cs typeface="+mn-cs"/>
              </a:rPr>
              <a:t> The country was named “</a:t>
            </a:r>
            <a:r>
              <a:rPr lang="en-GB" sz="1200" b="0" i="0" kern="1200" baseline="0" dirty="0" err="1">
                <a:solidFill>
                  <a:schemeClr val="tx1"/>
                </a:solidFill>
                <a:effectLst/>
                <a:latin typeface="+mn-lt"/>
                <a:ea typeface="+mn-ea"/>
                <a:cs typeface="+mn-cs"/>
              </a:rPr>
              <a:t>Felipinas</a:t>
            </a:r>
            <a:r>
              <a:rPr lang="en-GB" sz="1200" b="0" i="0" kern="1200" baseline="0" dirty="0">
                <a:solidFill>
                  <a:schemeClr val="tx1"/>
                </a:solidFill>
                <a:effectLst/>
                <a:latin typeface="+mn-lt"/>
                <a:ea typeface="+mn-ea"/>
                <a:cs typeface="+mn-cs"/>
              </a:rPr>
              <a:t>” after Philip II of Spain in 1542 and has a number of Spanish place names. Sources: http://</a:t>
            </a:r>
            <a:r>
              <a:rPr lang="en-GB" sz="1200" b="0" i="0" kern="1200" baseline="0" dirty="0" err="1">
                <a:solidFill>
                  <a:schemeClr val="tx1"/>
                </a:solidFill>
                <a:effectLst/>
                <a:latin typeface="+mn-lt"/>
                <a:ea typeface="+mn-ea"/>
                <a:cs typeface="+mn-cs"/>
              </a:rPr>
              <a:t>republicact.com</a:t>
            </a:r>
            <a:r>
              <a:rPr lang="en-GB" sz="1200" b="0" i="0" kern="1200" baseline="0" dirty="0">
                <a:solidFill>
                  <a:schemeClr val="tx1"/>
                </a:solidFill>
                <a:effectLst/>
                <a:latin typeface="+mn-lt"/>
                <a:ea typeface="+mn-ea"/>
                <a:cs typeface="+mn-cs"/>
              </a:rPr>
              <a:t>/widget/provision/340 and </a:t>
            </a:r>
            <a:r>
              <a:rPr lang="en-GB" b="0" dirty="0"/>
              <a:t>https://</a:t>
            </a:r>
            <a:r>
              <a:rPr lang="en-GB" b="0" dirty="0" err="1"/>
              <a:t>www.uni-due.de</a:t>
            </a:r>
            <a:r>
              <a:rPr lang="en-GB" b="0" dirty="0"/>
              <a:t>/SVE/</a:t>
            </a:r>
            <a:r>
              <a:rPr lang="en-GB" b="0" dirty="0" err="1"/>
              <a:t>VARS_Philippines.htm</a:t>
            </a:r>
            <a:r>
              <a:rPr lang="en-GB" b="0" dirty="0"/>
              <a:t>#:~:text=The%20Philippines%20are%20named%20after,them%20after%20its%20then%20king.</a:t>
            </a:r>
          </a:p>
          <a:p>
            <a:endParaRPr lang="en-GB" b="1" dirty="0"/>
          </a:p>
          <a:p>
            <a:r>
              <a:rPr lang="en-GB" b="1" dirty="0"/>
              <a:t>Transcript:</a:t>
            </a:r>
          </a:p>
          <a:p>
            <a:pPr marL="228600" indent="-228600">
              <a:buAutoNum type="arabicPeriod"/>
            </a:pPr>
            <a:r>
              <a:rPr lang="en-GB" b="0" dirty="0">
                <a:latin typeface="+mn-lt"/>
              </a:rPr>
              <a:t>¿</a:t>
            </a:r>
            <a:r>
              <a:rPr lang="en-GB" b="0" dirty="0" err="1">
                <a:latin typeface="+mn-lt"/>
              </a:rPr>
              <a:t>Sois</a:t>
            </a:r>
            <a:r>
              <a:rPr lang="en-GB" b="0" dirty="0">
                <a:latin typeface="+mn-lt"/>
              </a:rPr>
              <a:t> de </a:t>
            </a:r>
            <a:r>
              <a:rPr lang="en-GB" b="0" dirty="0" err="1">
                <a:latin typeface="+mn-lt"/>
              </a:rPr>
              <a:t>Zipaquirá</a:t>
            </a:r>
            <a:r>
              <a:rPr lang="en-GB" b="0" dirty="0">
                <a:latin typeface="+mn-lt"/>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mn-lt"/>
              </a:rPr>
              <a:t>¿Eres de </a:t>
            </a:r>
            <a:r>
              <a:rPr kumimoji="0" lang="en-GB" sz="1200" b="0" i="0" u="none" strike="noStrike" kern="1200" cap="none" spc="0" normalizeH="0" baseline="0" noProof="0" dirty="0">
                <a:ln>
                  <a:noFill/>
                </a:ln>
                <a:solidFill>
                  <a:srgbClr val="4472C4">
                    <a:lumMod val="50000"/>
                  </a:srgbClr>
                </a:solidFill>
                <a:effectLst/>
                <a:uLnTx/>
                <a:uFillTx/>
                <a:latin typeface="+mn-lt"/>
                <a:ea typeface="+mn-ea"/>
                <a:cs typeface="Arial"/>
                <a:sym typeface="Arial"/>
              </a:rPr>
              <a:t>Guinea </a:t>
            </a:r>
            <a:r>
              <a:rPr kumimoji="0" lang="en-GB" sz="1200" b="0" i="0" u="none" strike="noStrike" kern="1200" cap="none" spc="0" normalizeH="0" baseline="0" noProof="0" dirty="0" err="1">
                <a:ln>
                  <a:noFill/>
                </a:ln>
                <a:solidFill>
                  <a:srgbClr val="4472C4">
                    <a:lumMod val="50000"/>
                  </a:srgbClr>
                </a:solidFill>
                <a:effectLst/>
                <a:uLnTx/>
                <a:uFillTx/>
                <a:latin typeface="+mn-lt"/>
                <a:ea typeface="+mn-ea"/>
                <a:cs typeface="Arial"/>
                <a:sym typeface="Arial"/>
              </a:rPr>
              <a:t>Ecuatorial</a:t>
            </a:r>
            <a:r>
              <a:rPr lang="en-GB" b="0" dirty="0">
                <a:latin typeface="+mn-lt"/>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mn-lt"/>
              </a:rPr>
              <a:t>¿</a:t>
            </a:r>
            <a:r>
              <a:rPr lang="en-GB" b="0" dirty="0" err="1">
                <a:latin typeface="+mn-lt"/>
              </a:rPr>
              <a:t>Sois</a:t>
            </a:r>
            <a:r>
              <a:rPr lang="en-GB" b="0" dirty="0">
                <a:latin typeface="+mn-lt"/>
              </a:rPr>
              <a:t> de </a:t>
            </a:r>
            <a:r>
              <a:rPr kumimoji="0" lang="en-GB" sz="1200" b="0" i="0" u="none" strike="noStrike" kern="1200" cap="none" spc="0" normalizeH="0" baseline="0" noProof="0" dirty="0" err="1">
                <a:ln>
                  <a:noFill/>
                </a:ln>
                <a:solidFill>
                  <a:srgbClr val="4472C4">
                    <a:lumMod val="50000"/>
                  </a:srgbClr>
                </a:solidFill>
                <a:effectLst/>
                <a:uLnTx/>
                <a:uFillTx/>
                <a:latin typeface="+mn-lt"/>
                <a:ea typeface="+mn-ea"/>
                <a:cs typeface="Arial"/>
                <a:sym typeface="Arial"/>
              </a:rPr>
              <a:t>Iquito</a:t>
            </a:r>
            <a:r>
              <a:rPr lang="en-GB" b="0" dirty="0">
                <a:latin typeface="+mn-lt"/>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mn-lt"/>
              </a:rPr>
              <a:t>¿</a:t>
            </a:r>
            <a:r>
              <a:rPr lang="en-GB" b="0" dirty="0" err="1">
                <a:latin typeface="+mn-lt"/>
              </a:rPr>
              <a:t>Sois</a:t>
            </a:r>
            <a:r>
              <a:rPr lang="en-GB" b="0" dirty="0">
                <a:latin typeface="+mn-lt"/>
              </a:rPr>
              <a:t> de </a:t>
            </a:r>
            <a:r>
              <a:rPr kumimoji="0" lang="en-GB" sz="1200" b="0" i="0" u="none" strike="noStrike" kern="1200" cap="none" spc="0" normalizeH="0" baseline="0" noProof="0" dirty="0" err="1">
                <a:ln>
                  <a:noFill/>
                </a:ln>
                <a:solidFill>
                  <a:srgbClr val="4472C4">
                    <a:lumMod val="50000"/>
                  </a:srgbClr>
                </a:solidFill>
                <a:effectLst/>
                <a:uLnTx/>
                <a:uFillTx/>
                <a:latin typeface="+mn-lt"/>
                <a:ea typeface="+mn-ea"/>
                <a:cs typeface="Arial"/>
                <a:sym typeface="Arial"/>
              </a:rPr>
              <a:t>Guayaqui</a:t>
            </a:r>
            <a:r>
              <a:rPr lang="en-GB" b="0" dirty="0">
                <a:latin typeface="+mn-lt"/>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mn-lt"/>
              </a:rPr>
              <a:t>¿Eres de </a:t>
            </a:r>
            <a:r>
              <a:rPr kumimoji="0" lang="en-GB" sz="1200" b="0" i="0" u="none" strike="noStrike" kern="1200" cap="none" spc="0" normalizeH="0" baseline="0" noProof="0" dirty="0" err="1">
                <a:ln>
                  <a:noFill/>
                </a:ln>
                <a:solidFill>
                  <a:srgbClr val="4472C4">
                    <a:lumMod val="50000"/>
                  </a:srgbClr>
                </a:solidFill>
                <a:effectLst/>
                <a:uLnTx/>
                <a:uFillTx/>
                <a:latin typeface="+mn-lt"/>
                <a:ea typeface="+mn-ea"/>
                <a:cs typeface="Arial"/>
                <a:sym typeface="Arial"/>
              </a:rPr>
              <a:t>Arequi</a:t>
            </a:r>
            <a:r>
              <a:rPr lang="en-GB" b="0" dirty="0">
                <a:latin typeface="+mn-lt"/>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mn-lt"/>
              </a:rPr>
              <a:t>¿</a:t>
            </a:r>
            <a:r>
              <a:rPr lang="en-GB" b="0" dirty="0" err="1">
                <a:latin typeface="+mn-lt"/>
              </a:rPr>
              <a:t>Sois</a:t>
            </a:r>
            <a:r>
              <a:rPr lang="en-GB" b="0" dirty="0">
                <a:latin typeface="+mn-lt"/>
              </a:rPr>
              <a:t> de </a:t>
            </a:r>
            <a:r>
              <a:rPr kumimoji="0" lang="en-GB" sz="1200" b="0" i="0" u="none" strike="noStrike" kern="1200" cap="none" spc="0" normalizeH="0" baseline="0" noProof="0" dirty="0">
                <a:ln>
                  <a:noFill/>
                </a:ln>
                <a:solidFill>
                  <a:srgbClr val="4472C4">
                    <a:lumMod val="50000"/>
                  </a:srgbClr>
                </a:solidFill>
                <a:effectLst/>
                <a:uLnTx/>
                <a:uFillTx/>
                <a:latin typeface="+mn-lt"/>
                <a:ea typeface="+mn-ea"/>
                <a:cs typeface="Arial"/>
                <a:sym typeface="Arial"/>
              </a:rPr>
              <a:t>San Guillermo</a:t>
            </a:r>
            <a:r>
              <a:rPr lang="en-GB" b="0" dirty="0">
                <a:latin typeface="+mn-lt"/>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mn-lt"/>
              </a:rPr>
              <a:t>¿Eres de </a:t>
            </a:r>
            <a:r>
              <a:rPr kumimoji="0" lang="en-GB" sz="1200" b="0" i="0" u="none" strike="noStrike" kern="1200" cap="none" spc="0" normalizeH="0" baseline="0" noProof="0" dirty="0">
                <a:ln>
                  <a:noFill/>
                </a:ln>
                <a:solidFill>
                  <a:srgbClr val="4472C4">
                    <a:lumMod val="50000"/>
                  </a:srgbClr>
                </a:solidFill>
                <a:effectLst/>
                <a:uLnTx/>
                <a:uFillTx/>
                <a:latin typeface="+mn-lt"/>
                <a:ea typeface="+mn-ea"/>
                <a:cs typeface="Arial"/>
                <a:sym typeface="Arial"/>
              </a:rPr>
              <a:t>Barquisimeto</a:t>
            </a:r>
            <a:r>
              <a:rPr lang="en-GB" b="0" dirty="0">
                <a:latin typeface="+mn-lt"/>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mn-lt"/>
              </a:rPr>
              <a:t>¿Eres de </a:t>
            </a:r>
            <a:r>
              <a:rPr kumimoji="0" lang="en-GB" sz="1200" b="0" i="0" u="none" strike="noStrike" kern="1200" cap="none" spc="0" normalizeH="0" baseline="0" noProof="0" dirty="0" err="1">
                <a:ln>
                  <a:noFill/>
                </a:ln>
                <a:solidFill>
                  <a:srgbClr val="4472C4">
                    <a:lumMod val="50000"/>
                  </a:srgbClr>
                </a:solidFill>
                <a:effectLst/>
                <a:uLnTx/>
                <a:uFillTx/>
                <a:latin typeface="+mn-lt"/>
                <a:ea typeface="+mn-ea"/>
                <a:cs typeface="Arial"/>
                <a:sym typeface="Arial"/>
              </a:rPr>
              <a:t>Monguí</a:t>
            </a:r>
            <a:r>
              <a:rPr lang="en-GB" b="0" dirty="0">
                <a:latin typeface="+mn-lt"/>
              </a:rPr>
              <a:t>?</a:t>
            </a:r>
          </a:p>
          <a:p>
            <a:pPr marL="228600" indent="-228600">
              <a:buAutoNum type="arabicPeriod"/>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Pictures licensed under CC licenses: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Equatorial Guinea map from Wikipedia https://</a:t>
            </a:r>
            <a:r>
              <a:rPr lang="en-GB" b="0" dirty="0" err="1"/>
              <a:t>commons.wikimedia.org</a:t>
            </a:r>
            <a:r>
              <a:rPr lang="en-GB" b="0" dirty="0"/>
              <a:t>/wiki/</a:t>
            </a:r>
            <a:r>
              <a:rPr lang="en-GB" b="0" dirty="0" err="1"/>
              <a:t>File:GNQ_orthographic.svg</a:t>
            </a:r>
            <a:r>
              <a:rPr lang="en-GB" b="0" dirty="0"/>
              <a:t> by Addicted04 </a:t>
            </a:r>
            <a:r>
              <a:rPr lang="en-GB" sz="1200" b="0" i="0" kern="1200" dirty="0">
                <a:solidFill>
                  <a:schemeClr val="tx1"/>
                </a:solidFill>
                <a:effectLst/>
                <a:latin typeface="+mn-lt"/>
                <a:ea typeface="+mn-ea"/>
                <a:cs typeface="+mn-cs"/>
              </a:rPr>
              <a:t>This file is 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3.0 Unported</a:t>
            </a:r>
            <a:r>
              <a:rPr lang="en-GB" sz="1200" b="0" i="0" kern="1200" dirty="0">
                <a:solidFill>
                  <a:schemeClr val="tx1"/>
                </a:solidFill>
                <a:effectLst/>
                <a:latin typeface="+mn-lt"/>
                <a:ea typeface="+mn-ea"/>
                <a:cs typeface="+mn-cs"/>
              </a:rPr>
              <a:t>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a:t>
            </a:r>
            <a:r>
              <a:rPr lang="en-GB" b="0" dirty="0"/>
              <a:t>https://</a:t>
            </a:r>
            <a:r>
              <a:rPr lang="en-GB" b="0" dirty="0" err="1"/>
              <a:t>commons.wikimedia.org</a:t>
            </a:r>
            <a:r>
              <a:rPr lang="en-GB" b="0" dirty="0"/>
              <a:t>/wiki/File:Malabo_a_13-oct-01.jpg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Phillipines</a:t>
            </a:r>
            <a:r>
              <a:rPr lang="en-GB" b="0" dirty="0"/>
              <a:t> map from Wikipedia https://</a:t>
            </a:r>
            <a:r>
              <a:rPr lang="en-GB" b="0" dirty="0" err="1"/>
              <a:t>commons.wikimedia.org</a:t>
            </a:r>
            <a:r>
              <a:rPr lang="en-GB" b="0" dirty="0"/>
              <a:t>/wiki/</a:t>
            </a:r>
            <a:r>
              <a:rPr lang="en-GB" b="0" dirty="0" err="1"/>
              <a:t>File:PHL_orthographic.svg</a:t>
            </a:r>
            <a:r>
              <a:rPr lang="en-GB" b="0" dirty="0"/>
              <a:t> by Addicted04</a:t>
            </a:r>
            <a:r>
              <a:rPr lang="en-GB" sz="1200" b="0" i="0" kern="1200" dirty="0">
                <a:solidFill>
                  <a:schemeClr val="tx1"/>
                </a:solidFill>
                <a:effectLst/>
                <a:latin typeface="+mn-lt"/>
                <a:ea typeface="+mn-ea"/>
                <a:cs typeface="+mn-cs"/>
              </a:rPr>
              <a:t>This file is 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3.0 Unported</a:t>
            </a:r>
            <a:r>
              <a:rPr lang="en-GB" sz="1200" b="0" i="0" kern="1200" dirty="0">
                <a:solidFill>
                  <a:schemeClr val="tx1"/>
                </a:solidFill>
                <a:effectLst/>
                <a:latin typeface="+mn-lt"/>
                <a:ea typeface="+mn-ea"/>
                <a:cs typeface="+mn-cs"/>
              </a:rPr>
              <a:t>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a:t>
            </a:r>
            <a:r>
              <a:rPr lang="en-GB" b="0" dirty="0"/>
              <a:t>https://</a:t>
            </a:r>
            <a:r>
              <a:rPr lang="en-GB" b="0" dirty="0" err="1"/>
              <a:t>commons.wikimedia.org</a:t>
            </a:r>
            <a:r>
              <a:rPr lang="en-GB" b="0" dirty="0"/>
              <a:t>/wiki/File:7560San_Guillermo_Capaoay,_San_Jacinto,_Pangasinan_30.jpg </a:t>
            </a:r>
            <a:r>
              <a:rPr lang="en-GB" sz="1200" b="0" i="0" kern="1200" dirty="0">
                <a:solidFill>
                  <a:schemeClr val="tx1"/>
                </a:solidFill>
                <a:effectLst/>
                <a:latin typeface="+mn-lt"/>
                <a:ea typeface="+mn-ea"/>
                <a:cs typeface="+mn-cs"/>
              </a:rPr>
              <a:t>This file is made available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a:rPr>
              <a:t>CC0 1.0 Universal Public Domain Dedication</a:t>
            </a:r>
            <a:r>
              <a:rPr lang="en-GB" sz="1200" b="0" i="0" kern="1200" dirty="0">
                <a:solidFill>
                  <a:schemeClr val="tx1"/>
                </a:solidFill>
                <a:effectLst/>
                <a:latin typeface="+mn-lt"/>
                <a:ea typeface="+mn-ea"/>
                <a:cs typeface="+mn-cs"/>
              </a:rPr>
              <a:t>.</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423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15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165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[qui]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[qui] </a:t>
            </a:r>
            <a:r>
              <a:rPr lang="en-GB" baseline="0" dirty="0"/>
              <a:t>and then the </a:t>
            </a:r>
            <a:r>
              <a:rPr lang="en-GB" b="1" baseline="0" dirty="0"/>
              <a:t>source</a:t>
            </a:r>
            <a:r>
              <a:rPr lang="en-GB" baseline="0" dirty="0"/>
              <a:t> word again ‘</a:t>
            </a:r>
            <a:r>
              <a:rPr lang="en-GB" b="1" baseline="0" dirty="0" err="1"/>
              <a:t>quiero</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1" baseline="0" dirty="0" err="1"/>
              <a:t>quiero</a:t>
            </a:r>
            <a:r>
              <a:rPr lang="en-GB" b="1" baseline="0" dirty="0"/>
              <a:t> </a:t>
            </a:r>
            <a:r>
              <a:rPr lang="en-GB" baseline="0" dirty="0"/>
              <a:t>[&gt;5000]; </a:t>
            </a:r>
            <a:r>
              <a:rPr lang="en-GB" b="1" baseline="0" dirty="0" err="1"/>
              <a:t>izquierda</a:t>
            </a:r>
            <a:r>
              <a:rPr lang="en-GB" b="1" baseline="0" dirty="0"/>
              <a:t> </a:t>
            </a:r>
            <a:r>
              <a:rPr lang="en-GB" b="0" baseline="0" dirty="0"/>
              <a:t>[1352]; </a:t>
            </a:r>
            <a:r>
              <a:rPr lang="en-GB" b="1" baseline="0" dirty="0"/>
              <a:t>quince </a:t>
            </a:r>
            <a:r>
              <a:rPr lang="en-GB" b="0" baseline="0" dirty="0"/>
              <a:t>[1215]; </a:t>
            </a:r>
            <a:r>
              <a:rPr lang="en-GB" b="1" baseline="0" dirty="0" err="1"/>
              <a:t>equipo</a:t>
            </a:r>
            <a:r>
              <a:rPr lang="en-GB" b="1" baseline="0" dirty="0"/>
              <a:t> </a:t>
            </a:r>
            <a:r>
              <a:rPr lang="en-GB" b="0" baseline="0" dirty="0"/>
              <a:t>[373]; </a:t>
            </a:r>
            <a:r>
              <a:rPr lang="en-GB" b="1" baseline="0" dirty="0" err="1"/>
              <a:t>tranquilo</a:t>
            </a:r>
            <a:r>
              <a:rPr lang="en-GB" b="1" baseline="0" dirty="0"/>
              <a:t> </a:t>
            </a:r>
            <a:r>
              <a:rPr lang="en-GB" b="0" baseline="0" dirty="0"/>
              <a:t>[1073]; </a:t>
            </a:r>
            <a:r>
              <a:rPr lang="es-CO" sz="1200" b="1" dirty="0">
                <a:solidFill>
                  <a:srgbClr val="115076"/>
                </a:solidFill>
                <a:latin typeface="Century Gothic" panose="020B0502020202020204" pitchFamily="34" charset="0"/>
                <a:cs typeface="Calibri" panose="020F0502020204030204" pitchFamily="34" charset="0"/>
              </a:rPr>
              <a:t>¿</a:t>
            </a:r>
            <a:r>
              <a:rPr lang="es-CO" sz="1200" b="1" dirty="0">
                <a:solidFill>
                  <a:srgbClr val="E87D1E"/>
                </a:solidFill>
                <a:latin typeface="Century Gothic" panose="020B0502020202020204" pitchFamily="34" charset="0"/>
                <a:cs typeface="Calibri" panose="020F0502020204030204" pitchFamily="34" charset="0"/>
              </a:rPr>
              <a:t>qui</a:t>
            </a:r>
            <a:r>
              <a:rPr lang="es-CO" sz="1200" b="1" dirty="0">
                <a:solidFill>
                  <a:srgbClr val="115076"/>
                </a:solidFill>
                <a:latin typeface="Century Gothic" panose="020B0502020202020204" pitchFamily="34" charset="0"/>
                <a:cs typeface="Calibri" panose="020F0502020204030204" pitchFamily="34" charset="0"/>
              </a:rPr>
              <a:t>én? </a:t>
            </a:r>
            <a:r>
              <a:rPr lang="es-CO" sz="1200" b="0" dirty="0">
                <a:solidFill>
                  <a:srgbClr val="115076"/>
                </a:solidFill>
                <a:latin typeface="Century Gothic" panose="020B0502020202020204" pitchFamily="34" charset="0"/>
                <a:cs typeface="Calibri" panose="020F0502020204030204" pitchFamily="34" charset="0"/>
              </a:rPr>
              <a:t>[289]</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66583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331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835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baseline="0" dirty="0"/>
              <a:t> </a:t>
            </a:r>
            <a:r>
              <a:rPr lang="en-US" b="0" baseline="0" dirty="0"/>
              <a:t>8 minutes</a:t>
            </a:r>
            <a:endParaRPr lang="en-US" b="0" dirty="0"/>
          </a:p>
          <a:p>
            <a:endParaRPr lang="en-US" b="1" dirty="0"/>
          </a:p>
          <a:p>
            <a:r>
              <a:rPr lang="en-US" b="1" dirty="0"/>
              <a:t>Aim: </a:t>
            </a:r>
            <a:r>
              <a:rPr lang="en-US" b="0" dirty="0"/>
              <a:t>to</a:t>
            </a:r>
            <a:r>
              <a:rPr lang="en-US" b="0" baseline="0" dirty="0"/>
              <a:t> practise mapping sound to spelling for SSCs [que] and [qui]</a:t>
            </a:r>
            <a:endParaRPr lang="en-US" b="1" dirty="0"/>
          </a:p>
          <a:p>
            <a:endParaRPr lang="en-US" b="1" dirty="0"/>
          </a:p>
          <a:p>
            <a:r>
              <a:rPr lang="en-US" b="1" dirty="0"/>
              <a:t>Procedure:</a:t>
            </a:r>
          </a:p>
          <a:p>
            <a:r>
              <a:rPr lang="en-US" b="0" dirty="0"/>
              <a:t>1. Students</a:t>
            </a:r>
            <a:r>
              <a:rPr lang="en-US" b="0" baseline="0" dirty="0"/>
              <a:t> listen to audio.</a:t>
            </a:r>
            <a:endParaRPr lang="en-US" b="0" dirty="0"/>
          </a:p>
          <a:p>
            <a:r>
              <a:rPr lang="en-US" b="0" dirty="0"/>
              <a:t>2. Students tick ‘que’ or ‘qui’.</a:t>
            </a:r>
          </a:p>
          <a:p>
            <a:r>
              <a:rPr lang="en-US" b="0" dirty="0"/>
              <a:t>3. They then write the missing letters themselves and the English translation.</a:t>
            </a:r>
          </a:p>
          <a:p>
            <a:pPr marL="0" indent="0">
              <a:buNone/>
            </a:pPr>
            <a:endParaRPr kumimoji="0" lang="en-GB" sz="1200" b="0" i="0" u="none" strike="noStrike" kern="0" cap="none" spc="0" normalizeH="0" baseline="0" noProof="0" dirty="0">
              <a:ln>
                <a:noFill/>
              </a:ln>
              <a:solidFill>
                <a:srgbClr val="7030A0"/>
              </a:solidFill>
              <a:effectLst/>
              <a:uLnTx/>
              <a:uFillTx/>
              <a:latin typeface="+mj-lt"/>
            </a:endParaRPr>
          </a:p>
          <a:p>
            <a:r>
              <a:rPr kumimoji="0" lang="en-GB" sz="1200" b="1" i="0" u="none" strike="noStrike" kern="0" cap="none" spc="0" normalizeH="0" baseline="0" noProof="0" dirty="0">
                <a:ln>
                  <a:noFill/>
                </a:ln>
                <a:solidFill>
                  <a:srgbClr val="7030A0"/>
                </a:solidFill>
                <a:effectLst/>
                <a:uLnTx/>
                <a:uFillTx/>
                <a:latin typeface="+mj-lt"/>
              </a:rPr>
              <a:t>Note: </a:t>
            </a:r>
            <a:r>
              <a:rPr lang="en-GB" dirty="0"/>
              <a:t>Make sure that students remember the accent when</a:t>
            </a:r>
            <a:r>
              <a:rPr lang="en-GB" baseline="0" dirty="0"/>
              <a:t> writing ‘¿qué?’.</a:t>
            </a:r>
          </a:p>
          <a:p>
            <a:r>
              <a:rPr lang="en-GB" sz="1200" kern="1200" dirty="0">
                <a:solidFill>
                  <a:schemeClr val="tx1"/>
                </a:solidFill>
                <a:effectLst/>
                <a:latin typeface="+mn-lt"/>
                <a:ea typeface="+mn-ea"/>
                <a:cs typeface="+mn-cs"/>
              </a:rPr>
              <a:t>These are high-frequency words that some students will acquire incidentally, but are not counted within the core expected learning of 360 words in Y7. Students should therefore not think of the additional challenge of translating into English as a test, but as an additional opportunity.</a:t>
            </a:r>
          </a:p>
          <a:p>
            <a:endParaRPr lang="en-GB" sz="1200" b="0" kern="1200" dirty="0">
              <a:solidFill>
                <a:schemeClr val="tx1"/>
              </a:solidFill>
              <a:effectLst/>
              <a:latin typeface="+mn-lt"/>
              <a:ea typeface="+mn-ea"/>
              <a:cs typeface="+mn-cs"/>
            </a:endParaRPr>
          </a:p>
          <a:p>
            <a:r>
              <a:rPr lang="en-US" b="1" dirty="0"/>
              <a:t>Transcript:</a:t>
            </a:r>
          </a:p>
          <a:p>
            <a:pPr marL="228600" indent="-228600">
              <a:buAutoNum type="arabicPeriod"/>
            </a:pPr>
            <a:r>
              <a:rPr lang="en-US" b="0" dirty="0" err="1"/>
              <a:t>Porque</a:t>
            </a:r>
            <a:endParaRPr lang="en-US" b="0" dirty="0"/>
          </a:p>
          <a:p>
            <a:pPr marL="228600" indent="-228600">
              <a:buAutoNum type="arabicPeriod"/>
            </a:pPr>
            <a:r>
              <a:rPr lang="en-US" b="0" dirty="0" err="1"/>
              <a:t>Tranquilo</a:t>
            </a:r>
            <a:endParaRPr lang="en-US" b="0" dirty="0"/>
          </a:p>
          <a:p>
            <a:pPr marL="228600" indent="-228600">
              <a:buAutoNum type="arabicPeriod"/>
            </a:pPr>
            <a:r>
              <a:rPr lang="en-US" b="0" dirty="0" err="1"/>
              <a:t>Quién</a:t>
            </a:r>
            <a:endParaRPr lang="en-US" b="0" dirty="0"/>
          </a:p>
          <a:p>
            <a:pPr marL="228600" indent="-228600">
              <a:buAutoNum type="arabicPeriod"/>
            </a:pPr>
            <a:r>
              <a:rPr lang="en-US" b="0" dirty="0" err="1"/>
              <a:t>Parque</a:t>
            </a:r>
            <a:endParaRPr lang="en-US" b="0" dirty="0"/>
          </a:p>
          <a:p>
            <a:pPr marL="228600" indent="-228600">
              <a:buAutoNum type="arabicPeriod"/>
            </a:pPr>
            <a:r>
              <a:rPr lang="en-US" b="0" dirty="0"/>
              <a:t>Quince</a:t>
            </a:r>
          </a:p>
          <a:p>
            <a:pPr marL="228600" indent="-228600">
              <a:buAutoNum type="arabicPeriod"/>
            </a:pPr>
            <a:r>
              <a:rPr lang="en-US" b="0" dirty="0" err="1"/>
              <a:t>Quiero</a:t>
            </a:r>
            <a:endParaRPr lang="en-US" b="0" dirty="0"/>
          </a:p>
          <a:p>
            <a:pPr marL="228600" indent="-228600">
              <a:buAutoNum type="arabicPeriod"/>
            </a:pPr>
            <a:r>
              <a:rPr lang="en-US" b="0" dirty="0" err="1"/>
              <a:t>Querer</a:t>
            </a:r>
            <a:endParaRPr lang="en-US" b="0" dirty="0"/>
          </a:p>
          <a:p>
            <a:pPr marL="228600" indent="-228600">
              <a:buAutoNum type="arabicPeriod"/>
            </a:pPr>
            <a:r>
              <a:rPr kumimoji="0" lang="en-GB" sz="1200" b="0" i="0" u="none" strike="noStrike" kern="0" cap="none" spc="0" normalizeH="0" baseline="0" noProof="0" dirty="0">
                <a:ln>
                  <a:noFill/>
                </a:ln>
                <a:solidFill>
                  <a:srgbClr val="7030A0"/>
                </a:solidFill>
                <a:effectLst/>
                <a:uLnTx/>
                <a:uFillTx/>
                <a:latin typeface="+mn-lt"/>
                <a:ea typeface="+mn-ea"/>
                <a:cs typeface="+mn-cs"/>
              </a:rPr>
              <a:t>Qué</a:t>
            </a:r>
          </a:p>
          <a:p>
            <a:pPr marL="228600" indent="-228600">
              <a:buAutoNum type="arabicPeriod"/>
            </a:pPr>
            <a:r>
              <a:rPr kumimoji="0" lang="en-GB" sz="1200" b="0" i="0" u="none" strike="noStrike" kern="0" cap="none" spc="0" normalizeH="0" baseline="0" noProof="0" dirty="0" err="1">
                <a:ln>
                  <a:noFill/>
                </a:ln>
                <a:solidFill>
                  <a:srgbClr val="7030A0"/>
                </a:solidFill>
                <a:effectLst/>
                <a:uLnTx/>
                <a:uFillTx/>
                <a:latin typeface="+mn-lt"/>
                <a:ea typeface="+mn-ea"/>
                <a:cs typeface="+mn-cs"/>
              </a:rPr>
              <a:t>Equipo</a:t>
            </a:r>
            <a:endParaRPr kumimoji="0" lang="en-GB" sz="1200" b="0" i="0" u="none" strike="noStrike" kern="0" cap="none" spc="0" normalizeH="0" baseline="0" noProof="0" dirty="0">
              <a:ln>
                <a:noFill/>
              </a:ln>
              <a:solidFill>
                <a:srgbClr val="7030A0"/>
              </a:solidFill>
              <a:effectLst/>
              <a:uLnTx/>
              <a:uFillTx/>
              <a:latin typeface="+mn-lt"/>
              <a:ea typeface="+mn-ea"/>
              <a:cs typeface="+mn-cs"/>
            </a:endParaRPr>
          </a:p>
          <a:p>
            <a:pPr marL="228600" indent="-228600">
              <a:buAutoNum type="arabicPeriod"/>
            </a:pPr>
            <a:r>
              <a:rPr kumimoji="0" lang="en-GB" sz="1200" b="0" i="0" u="none" strike="noStrike" kern="0" cap="none" spc="0" normalizeH="0" baseline="0" noProof="0" dirty="0" err="1">
                <a:ln>
                  <a:noFill/>
                </a:ln>
                <a:solidFill>
                  <a:srgbClr val="7030A0"/>
                </a:solidFill>
                <a:effectLst/>
                <a:uLnTx/>
                <a:uFillTx/>
                <a:latin typeface="+mn-lt"/>
                <a:ea typeface="+mn-ea"/>
                <a:cs typeface="+mn-cs"/>
              </a:rPr>
              <a:t>Quedar</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querer</a:t>
            </a:r>
            <a:r>
              <a:rPr lang="en-GB" baseline="0" dirty="0"/>
              <a:t> [58]</a:t>
            </a:r>
            <a:r>
              <a:rPr lang="en-GB" b="0" baseline="0" dirty="0"/>
              <a:t>; quince [1215]; </a:t>
            </a:r>
            <a:r>
              <a:rPr lang="en-GB" b="0" baseline="0" dirty="0" err="1"/>
              <a:t>equipo</a:t>
            </a:r>
            <a:r>
              <a:rPr lang="en-GB" b="0" baseline="0" dirty="0"/>
              <a:t> [373]; </a:t>
            </a:r>
            <a:r>
              <a:rPr kumimoji="0" lang="es-CO" sz="1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1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 [289]; tranquilo [1073]; </a:t>
            </a:r>
            <a:r>
              <a:rPr kumimoji="0" lang="en-GB" sz="1200" b="0" i="0" u="none" strike="noStrike" kern="0" cap="none" spc="0" normalizeH="0" baseline="0" noProof="0" dirty="0" err="1">
                <a:ln>
                  <a:noFill/>
                </a:ln>
                <a:solidFill>
                  <a:srgbClr val="7030A0"/>
                </a:solidFill>
                <a:effectLst/>
                <a:uLnTx/>
                <a:uFillTx/>
                <a:latin typeface="+mj-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j-lt"/>
              </a:rPr>
              <a:t>ué</a:t>
            </a:r>
            <a:r>
              <a:rPr kumimoji="0" lang="en-GB" sz="1200" b="0" i="0" u="none" strike="noStrike" kern="0" cap="none" spc="0" normalizeH="0" baseline="0" noProof="0" dirty="0">
                <a:ln>
                  <a:noFill/>
                </a:ln>
                <a:solidFill>
                  <a:srgbClr val="7030A0"/>
                </a:solidFill>
                <a:effectLst/>
                <a:uLnTx/>
                <a:uFillTx/>
                <a:latin typeface="+mj-lt"/>
              </a:rPr>
              <a:t> [50]; </a:t>
            </a:r>
            <a:r>
              <a:rPr kumimoji="0" lang="en-GB" sz="1200" b="0" i="0" u="none" strike="noStrike" kern="0" cap="none" spc="0" normalizeH="0" baseline="0" noProof="0" dirty="0" err="1">
                <a:ln>
                  <a:noFill/>
                </a:ln>
                <a:solidFill>
                  <a:srgbClr val="7030A0"/>
                </a:solidFill>
                <a:effectLst/>
                <a:uLnTx/>
                <a:uFillTx/>
                <a:latin typeface="+mj-lt"/>
              </a:rPr>
              <a:t>por</a:t>
            </a:r>
            <a:r>
              <a:rPr kumimoji="0" lang="en-GB" sz="1200" b="0" i="0" u="none" strike="noStrike" kern="0" cap="none" spc="0" normalizeH="0" baseline="0" noProof="0" dirty="0" err="1">
                <a:ln>
                  <a:noFill/>
                </a:ln>
                <a:solidFill>
                  <a:srgbClr val="7030A0"/>
                </a:solidFill>
                <a:effectLst/>
                <a:uLnTx/>
                <a:uFillTx/>
                <a:latin typeface="+mj-lt"/>
                <a:ea typeface="+mn-ea"/>
                <a:cs typeface="Calibri" panose="020F0502020204030204" pitchFamily="34" charset="0"/>
              </a:rPr>
              <a:t>q</a:t>
            </a:r>
            <a:r>
              <a:rPr kumimoji="0" lang="en-GB" sz="1200" b="0" i="0" u="none" strike="noStrike" kern="0" cap="none" spc="0" normalizeH="0" baseline="0" noProof="0" dirty="0" err="1">
                <a:ln>
                  <a:noFill/>
                </a:ln>
                <a:solidFill>
                  <a:srgbClr val="7030A0"/>
                </a:solidFill>
                <a:effectLst/>
                <a:uLnTx/>
                <a:uFillTx/>
                <a:latin typeface="+mj-lt"/>
              </a:rPr>
              <a:t>ue</a:t>
            </a:r>
            <a:r>
              <a:rPr kumimoji="0" lang="en-GB" sz="1200" b="0" i="0" u="none" strike="noStrike" kern="0" cap="none" spc="0" normalizeH="0" baseline="0" noProof="0" dirty="0">
                <a:ln>
                  <a:noFill/>
                </a:ln>
                <a:solidFill>
                  <a:srgbClr val="7030A0"/>
                </a:solidFill>
                <a:effectLst/>
                <a:uLnTx/>
                <a:uFillTx/>
                <a:latin typeface="+mj-lt"/>
              </a:rPr>
              <a:t> [40]; </a:t>
            </a:r>
            <a:r>
              <a:rPr kumimoji="0" lang="en-GB" sz="1200" b="0" i="0" u="none" strike="noStrike" kern="0" cap="none" spc="0" normalizeH="0" baseline="0" noProof="0" dirty="0" err="1">
                <a:ln>
                  <a:noFill/>
                </a:ln>
                <a:solidFill>
                  <a:srgbClr val="7030A0"/>
                </a:solidFill>
                <a:effectLst/>
                <a:uLnTx/>
                <a:uFillTx/>
                <a:latin typeface="+mj-lt"/>
              </a:rPr>
              <a:t>parque</a:t>
            </a:r>
            <a:r>
              <a:rPr kumimoji="0" lang="en-GB" sz="1200" b="0" i="0" u="none" strike="noStrike" kern="0" cap="none" spc="0" normalizeH="0" baseline="0" noProof="0" dirty="0">
                <a:ln>
                  <a:noFill/>
                </a:ln>
                <a:solidFill>
                  <a:srgbClr val="7030A0"/>
                </a:solidFill>
                <a:effectLst/>
                <a:uLnTx/>
                <a:uFillTx/>
                <a:latin typeface="+mj-lt"/>
              </a:rPr>
              <a:t> [1354]; </a:t>
            </a:r>
            <a:r>
              <a:rPr kumimoji="0" lang="en-GB" sz="1200" b="0" i="0" u="none" strike="noStrike" kern="0" cap="none" spc="0" normalizeH="0" baseline="0" noProof="0" dirty="0" err="1">
                <a:ln>
                  <a:noFill/>
                </a:ln>
                <a:solidFill>
                  <a:srgbClr val="7030A0"/>
                </a:solidFill>
                <a:effectLst/>
                <a:uLnTx/>
                <a:uFillTx/>
                <a:latin typeface="+mj-lt"/>
              </a:rPr>
              <a:t>quedar</a:t>
            </a:r>
            <a:r>
              <a:rPr kumimoji="0" lang="en-GB" sz="1200" b="0" i="0" u="none" strike="noStrike" kern="0" cap="none" spc="0" normalizeH="0" baseline="0" noProof="0" dirty="0">
                <a:ln>
                  <a:noFill/>
                </a:ln>
                <a:solidFill>
                  <a:srgbClr val="7030A0"/>
                </a:solidFill>
                <a:effectLst/>
                <a:uLnTx/>
                <a:uFillTx/>
                <a:latin typeface="+mj-lt"/>
              </a:rPr>
              <a:t> [100]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3025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9185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71421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964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8142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58154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0739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76351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94408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686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34866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16588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0172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29257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7898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1840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68841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412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36820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10141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4285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4696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46059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7984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23254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9066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3168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98288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553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08597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065433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9545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9468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11685194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40879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15433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2.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audio" Target="../media/audio21.wav"/></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audio" Target="../media/audio22.wav"/></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audio" Target="../media/audio23.wav"/></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audio" Target="../media/audio24.wav"/></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audio" Target="../media/audio25.wav"/></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13.pn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audio" Target="../media/audio29.wav"/><Relationship Id="rId11" Type="http://schemas.openxmlformats.org/officeDocument/2006/relationships/image" Target="../media/image9.png"/><Relationship Id="rId5" Type="http://schemas.openxmlformats.org/officeDocument/2006/relationships/audio" Target="../media/audio28.wav"/><Relationship Id="rId10" Type="http://schemas.openxmlformats.org/officeDocument/2006/relationships/image" Target="../media/image8.png"/><Relationship Id="rId4" Type="http://schemas.openxmlformats.org/officeDocument/2006/relationships/audio" Target="../media/audio27.wav"/><Relationship Id="rId9" Type="http://schemas.openxmlformats.org/officeDocument/2006/relationships/audio" Target="../media/audio32.wav"/><Relationship Id="rId1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26.wav"/><Relationship Id="rId7" Type="http://schemas.openxmlformats.org/officeDocument/2006/relationships/audio" Target="../media/audio30.wav"/><Relationship Id="rId2" Type="http://schemas.openxmlformats.org/officeDocument/2006/relationships/notesSlide" Target="../notesSlides/notesSlide22.xml"/><Relationship Id="rId1" Type="http://schemas.openxmlformats.org/officeDocument/2006/relationships/slideLayout" Target="../slideLayouts/slideLayout39.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 Id="rId9" Type="http://schemas.openxmlformats.org/officeDocument/2006/relationships/audio" Target="../media/audio32.wav"/></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33.wav"/><Relationship Id="rId7" Type="http://schemas.openxmlformats.org/officeDocument/2006/relationships/audio" Target="../media/audio37.wav"/><Relationship Id="rId2" Type="http://schemas.openxmlformats.org/officeDocument/2006/relationships/notesSlide" Target="../notesSlides/notesSlide24.xml"/><Relationship Id="rId1" Type="http://schemas.openxmlformats.org/officeDocument/2006/relationships/slideLayout" Target="../slideLayouts/slideLayout39.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audio" Target="../media/audio34.wav"/></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6.png"/><Relationship Id="rId7" Type="http://schemas.openxmlformats.org/officeDocument/2006/relationships/audio" Target="../media/audio41.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40.wav"/><Relationship Id="rId5" Type="http://schemas.openxmlformats.org/officeDocument/2006/relationships/audio" Target="../media/audio39.wav"/><Relationship Id="rId4" Type="http://schemas.openxmlformats.org/officeDocument/2006/relationships/audio" Target="../media/audio38.wav"/><Relationship Id="rId9" Type="http://schemas.openxmlformats.org/officeDocument/2006/relationships/audio" Target="../media/audio43.wav"/></Relationships>
</file>

<file path=ppt/slides/_rels/slide27.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6.png"/><Relationship Id="rId7" Type="http://schemas.openxmlformats.org/officeDocument/2006/relationships/audio" Target="../media/audio41.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40.wav"/><Relationship Id="rId5" Type="http://schemas.openxmlformats.org/officeDocument/2006/relationships/audio" Target="../media/audio39.wav"/><Relationship Id="rId4" Type="http://schemas.openxmlformats.org/officeDocument/2006/relationships/audio" Target="../media/audio38.wav"/><Relationship Id="rId9" Type="http://schemas.openxmlformats.org/officeDocument/2006/relationships/audio" Target="../media/audio43.wav"/></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6.png"/><Relationship Id="rId18" Type="http://schemas.openxmlformats.org/officeDocument/2006/relationships/image" Target="../media/image20.jpeg"/><Relationship Id="rId3" Type="http://schemas.openxmlformats.org/officeDocument/2006/relationships/image" Target="../media/image14.png"/><Relationship Id="rId7" Type="http://schemas.openxmlformats.org/officeDocument/2006/relationships/audio" Target="../media/audio47.wav"/><Relationship Id="rId12" Type="http://schemas.openxmlformats.org/officeDocument/2006/relationships/audio" Target="../media/audio51.wav"/><Relationship Id="rId17" Type="http://schemas.openxmlformats.org/officeDocument/2006/relationships/image" Target="../media/image19.png"/><Relationship Id="rId2" Type="http://schemas.openxmlformats.org/officeDocument/2006/relationships/notesSlide" Target="../notesSlides/notesSlide31.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audio" Target="../media/audio46.wav"/><Relationship Id="rId11" Type="http://schemas.openxmlformats.org/officeDocument/2006/relationships/audio" Target="../media/audio50.wav"/><Relationship Id="rId5" Type="http://schemas.openxmlformats.org/officeDocument/2006/relationships/audio" Target="../media/audio45.wav"/><Relationship Id="rId1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6.wav"/><Relationship Id="rId11" Type="http://schemas.openxmlformats.org/officeDocument/2006/relationships/image" Target="../media/image8.png"/><Relationship Id="rId5" Type="http://schemas.openxmlformats.org/officeDocument/2006/relationships/audio" Target="../media/audio5.wav"/><Relationship Id="rId10" Type="http://schemas.openxmlformats.org/officeDocument/2006/relationships/audio" Target="../media/audio10.wav"/><Relationship Id="rId4" Type="http://schemas.openxmlformats.org/officeDocument/2006/relationships/audio" Target="../media/audio4.wav"/><Relationship Id="rId9" Type="http://schemas.openxmlformats.org/officeDocument/2006/relationships/audio" Target="../media/audio9.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3.wav"/><Relationship Id="rId7" Type="http://schemas.openxmlformats.org/officeDocument/2006/relationships/audio" Target="../media/audio8.wav"/><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audio" Target="../media/audio10.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2.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7" name="Title 6">
            <a:extLst>
              <a:ext uri="{FF2B5EF4-FFF2-40B4-BE49-F238E27FC236}">
                <a16:creationId xmlns:a16="http://schemas.microsoft.com/office/drawing/2014/main" id="{126BF9E9-A648-CE40-8FD9-123C26B3A30B}"/>
              </a:ext>
            </a:extLst>
          </p:cNvPr>
          <p:cNvSpPr>
            <a:spLocks noGrp="1"/>
          </p:cNvSpPr>
          <p:nvPr>
            <p:ph type="ctrTitle"/>
          </p:nvPr>
        </p:nvSpPr>
        <p:spPr>
          <a:xfrm>
            <a:off x="56445" y="1696063"/>
            <a:ext cx="7182555" cy="2387600"/>
          </a:xfrm>
        </p:spPr>
        <p:txBody>
          <a:bodyPr/>
          <a:lstStyle/>
          <a:p>
            <a:r>
              <a:rPr lang="en-GB" sz="4000" b="1" dirty="0">
                <a:solidFill>
                  <a:prstClr val="white"/>
                </a:solidFill>
              </a:rPr>
              <a:t>Spanish phonics collection</a:t>
            </a:r>
            <a:br>
              <a:rPr lang="en-US" dirty="0"/>
            </a:br>
            <a:endParaRPr lang="en-US" dirty="0"/>
          </a:p>
        </p:txBody>
      </p:sp>
      <p:sp>
        <p:nvSpPr>
          <p:cNvPr id="18" name="Title 5">
            <a:extLst>
              <a:ext uri="{FF2B5EF4-FFF2-40B4-BE49-F238E27FC236}">
                <a16:creationId xmlns:a16="http://schemas.microsoft.com/office/drawing/2014/main" id="{9B4642EE-CEDF-B44F-9EEE-5863CE437680}"/>
              </a:ext>
            </a:extLst>
          </p:cNvPr>
          <p:cNvSpPr txBox="1">
            <a:spLocks/>
          </p:cNvSpPr>
          <p:nvPr/>
        </p:nvSpPr>
        <p:spPr>
          <a:xfrm>
            <a:off x="211666" y="2452612"/>
            <a:ext cx="7751234" cy="148542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endParaRPr lang="en-US" dirty="0"/>
          </a:p>
        </p:txBody>
      </p:sp>
      <p:sp>
        <p:nvSpPr>
          <p:cNvPr id="19" name="Title 3">
            <a:extLst>
              <a:ext uri="{FF2B5EF4-FFF2-40B4-BE49-F238E27FC236}">
                <a16:creationId xmlns:a16="http://schemas.microsoft.com/office/drawing/2014/main" id="{C1460A89-9A9E-284E-A41C-B05B3774DCA2}"/>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04</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08 / 22</a:t>
            </a:r>
          </a:p>
        </p:txBody>
      </p:sp>
      <p:sp>
        <p:nvSpPr>
          <p:cNvPr id="20" name="Subtitle 6">
            <a:extLst>
              <a:ext uri="{FF2B5EF4-FFF2-40B4-BE49-F238E27FC236}">
                <a16:creationId xmlns:a16="http://schemas.microsoft.com/office/drawing/2014/main" id="{30FB9F4C-2B6A-7A4B-9A9F-33B62AD72108}"/>
              </a:ext>
            </a:extLst>
          </p:cNvPr>
          <p:cNvSpPr>
            <a:spLocks noGrp="1"/>
          </p:cNvSpPr>
          <p:nvPr>
            <p:ph type="subTitle" idx="1"/>
          </p:nvPr>
        </p:nvSpPr>
        <p:spPr>
          <a:xfrm>
            <a:off x="303197" y="3342209"/>
            <a:ext cx="7382608" cy="571756"/>
          </a:xfrm>
        </p:spPr>
        <p:txBody>
          <a:bodyPr/>
          <a:lstStyle/>
          <a:p>
            <a:pPr algn="l"/>
            <a:r>
              <a:rPr lang="en-GB" sz="3000" dirty="0">
                <a:solidFill>
                  <a:prstClr val="white"/>
                </a:solidFill>
              </a:rPr>
              <a:t>SSC [qui]</a:t>
            </a:r>
          </a:p>
          <a:p>
            <a:pPr algn="l"/>
            <a:endParaRPr lang="en-US" dirty="0"/>
          </a:p>
        </p:txBody>
      </p:sp>
      <p:sp>
        <p:nvSpPr>
          <p:cNvPr id="2" name="Rectangle 1">
            <a:extLst>
              <a:ext uri="{FF2B5EF4-FFF2-40B4-BE49-F238E27FC236}">
                <a16:creationId xmlns:a16="http://schemas.microsoft.com/office/drawing/2014/main" id="{E97615DC-9B54-7B43-8344-5AF903011870}"/>
              </a:ext>
            </a:extLst>
          </p:cNvPr>
          <p:cNvSpPr/>
          <p:nvPr/>
        </p:nvSpPr>
        <p:spPr>
          <a:xfrm>
            <a:off x="161930" y="5221110"/>
            <a:ext cx="6096000" cy="1117229"/>
          </a:xfrm>
          <a:prstGeom prst="rect">
            <a:avLst/>
          </a:prstGeom>
        </p:spPr>
        <p:txBody>
          <a:bodyPr>
            <a:spAutoFit/>
          </a:bodyPr>
          <a:lstStyle/>
          <a:p>
            <a:pPr>
              <a:lnSpc>
                <a:spcPct val="90000"/>
              </a:lnSpc>
              <a:spcBef>
                <a:spcPct val="0"/>
              </a:spcBef>
              <a:defRPr/>
            </a:pPr>
            <a:r>
              <a:rPr lang="en-GB" dirty="0">
                <a:solidFill>
                  <a:prstClr val="white"/>
                </a:solidFill>
                <a:latin typeface="Century Gothic" panose="020B0502020202020204" pitchFamily="34" charset="0"/>
              </a:rPr>
              <a:t>Nick Avery / Rachel Hawkes / Amanda </a:t>
            </a:r>
            <a:r>
              <a:rPr lang="en-GB" dirty="0" err="1">
                <a:solidFill>
                  <a:prstClr val="white"/>
                </a:solidFill>
                <a:latin typeface="Century Gothic" panose="020B0502020202020204" pitchFamily="34" charset="0"/>
              </a:rPr>
              <a:t>Izquierdo</a:t>
            </a:r>
            <a:r>
              <a:rPr lang="en-GB" dirty="0">
                <a:solidFill>
                  <a:prstClr val="white"/>
                </a:solidFill>
                <a:latin typeface="Century Gothic" panose="020B0502020202020204" pitchFamily="34" charset="0"/>
              </a:rPr>
              <a:t> </a:t>
            </a:r>
            <a:endParaRPr lang="en-US" dirty="0"/>
          </a:p>
          <a:p>
            <a:pPr lvl="0">
              <a:lnSpc>
                <a:spcPct val="90000"/>
              </a:lnSpc>
              <a:spcBef>
                <a:spcPct val="0"/>
              </a:spcBef>
              <a:defRPr/>
            </a:pPr>
            <a:endParaRPr lang="en-GB" dirty="0">
              <a:solidFill>
                <a:prstClr val="white"/>
              </a:solidFill>
              <a:latin typeface="Century Gothic" panose="020B0502020202020204" pitchFamily="34" charset="0"/>
            </a:endParaRPr>
          </a:p>
          <a:p>
            <a:pPr lvl="0">
              <a:lnSpc>
                <a:spcPct val="90000"/>
              </a:lnSpc>
              <a:spcBef>
                <a:spcPct val="0"/>
              </a:spcBef>
              <a:defRPr/>
            </a:pPr>
            <a:br>
              <a:rPr lang="en-GB" dirty="0">
                <a:solidFill>
                  <a:prstClr val="white"/>
                </a:solidFill>
                <a:latin typeface="Century Gothic" panose="020B0502020202020204" pitchFamily="34" charset="0"/>
              </a:rPr>
            </a:br>
            <a:r>
              <a:rPr lang="en-GB" dirty="0">
                <a:solidFill>
                  <a:prstClr val="white"/>
                </a:solidFill>
                <a:latin typeface="Century Gothic" panose="020B0502020202020204" pitchFamily="34" charset="0"/>
              </a:rPr>
              <a:t>Artwork: Mark Davies</a:t>
            </a:r>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 name="Table 91">
            <a:extLst>
              <a:ext uri="{FF2B5EF4-FFF2-40B4-BE49-F238E27FC236}">
                <a16:creationId xmlns:a16="http://schemas.microsoft.com/office/drawing/2014/main" id="{AFE97E43-E041-4F5C-886C-672DFA8A65D2}"/>
              </a:ext>
            </a:extLst>
          </p:cNvPr>
          <p:cNvGraphicFramePr>
            <a:graphicFrameLocks noGrp="1"/>
          </p:cNvGraphicFramePr>
          <p:nvPr>
            <p:extLst/>
          </p:nvPr>
        </p:nvGraphicFramePr>
        <p:xfrm>
          <a:off x="4503823" y="580768"/>
          <a:ext cx="1592177" cy="5682548"/>
        </p:xfrm>
        <a:graphic>
          <a:graphicData uri="http://schemas.openxmlformats.org/drawingml/2006/table">
            <a:tbl>
              <a:tblPr firstRow="1" bandRow="1"/>
              <a:tblGrid>
                <a:gridCol w="1592177">
                  <a:extLst>
                    <a:ext uri="{9D8B030D-6E8A-4147-A177-3AD203B41FA5}">
                      <a16:colId xmlns:a16="http://schemas.microsoft.com/office/drawing/2014/main" val="3826511760"/>
                    </a:ext>
                  </a:extLst>
                </a:gridCol>
              </a:tblGrid>
              <a:tr h="512638">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1" name="Table 70">
            <a:extLst>
              <a:ext uri="{FF2B5EF4-FFF2-40B4-BE49-F238E27FC236}">
                <a16:creationId xmlns:a16="http://schemas.microsoft.com/office/drawing/2014/main" id="{8214C5BE-4223-4AFF-8E68-7A0A33C70A72}"/>
              </a:ext>
            </a:extLst>
          </p:cNvPr>
          <p:cNvGraphicFramePr>
            <a:graphicFrameLocks noGrp="1"/>
          </p:cNvGraphicFramePr>
          <p:nvPr>
            <p:extLst/>
          </p:nvPr>
        </p:nvGraphicFramePr>
        <p:xfrm>
          <a:off x="980510" y="580768"/>
          <a:ext cx="3475675" cy="5682548"/>
        </p:xfrm>
        <a:graphic>
          <a:graphicData uri="http://schemas.openxmlformats.org/drawingml/2006/table">
            <a:tbl>
              <a:tblPr firstRow="1" bandRow="1"/>
              <a:tblGrid>
                <a:gridCol w="723145">
                  <a:extLst>
                    <a:ext uri="{9D8B030D-6E8A-4147-A177-3AD203B41FA5}">
                      <a16:colId xmlns:a16="http://schemas.microsoft.com/office/drawing/2014/main" val="3826511760"/>
                    </a:ext>
                  </a:extLst>
                </a:gridCol>
                <a:gridCol w="1410715">
                  <a:extLst>
                    <a:ext uri="{9D8B030D-6E8A-4147-A177-3AD203B41FA5}">
                      <a16:colId xmlns:a16="http://schemas.microsoft.com/office/drawing/2014/main" val="2766133930"/>
                    </a:ext>
                  </a:extLst>
                </a:gridCol>
                <a:gridCol w="1341815">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QUE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QUI</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80737977"/>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12876144"/>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50220700"/>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14553514"/>
                  </a:ext>
                </a:extLst>
              </a:tr>
            </a:tbl>
          </a:graphicData>
        </a:graphic>
      </p:graphicFrame>
      <p:sp>
        <p:nvSpPr>
          <p:cNvPr id="72" name="Action Button: Custom 4">
            <a:hlinkClick r:id="" action="ppaction://noaction" highlightClick="1">
              <a:snd r:embed="rId3" name="porque.wav"/>
            </a:hlinkClick>
            <a:extLst>
              <a:ext uri="{FF2B5EF4-FFF2-40B4-BE49-F238E27FC236}">
                <a16:creationId xmlns:a16="http://schemas.microsoft.com/office/drawing/2014/main" id="{D2A7D4FE-3D7E-4932-88EC-10F2DFFDD3D7}"/>
              </a:ext>
            </a:extLst>
          </p:cNvPr>
          <p:cNvSpPr/>
          <p:nvPr/>
        </p:nvSpPr>
        <p:spPr>
          <a:xfrm>
            <a:off x="1176664" y="116261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1</a:t>
            </a:r>
          </a:p>
        </p:txBody>
      </p:sp>
      <p:sp>
        <p:nvSpPr>
          <p:cNvPr id="73" name="Action Button: Custom 5">
            <a:hlinkClick r:id="" action="ppaction://noaction" highlightClick="1">
              <a:snd r:embed="rId4" name="tranquilo.wav"/>
            </a:hlinkClick>
            <a:extLst>
              <a:ext uri="{FF2B5EF4-FFF2-40B4-BE49-F238E27FC236}">
                <a16:creationId xmlns:a16="http://schemas.microsoft.com/office/drawing/2014/main" id="{E9A8636C-0659-4EDC-867C-88511F7A395D}"/>
              </a:ext>
            </a:extLst>
          </p:cNvPr>
          <p:cNvSpPr/>
          <p:nvPr/>
        </p:nvSpPr>
        <p:spPr>
          <a:xfrm>
            <a:off x="1176664" y="168347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2</a:t>
            </a:r>
          </a:p>
        </p:txBody>
      </p:sp>
      <p:sp>
        <p:nvSpPr>
          <p:cNvPr id="74" name="Action Button: Custom 6">
            <a:hlinkClick r:id="" action="ppaction://noaction" highlightClick="1">
              <a:snd r:embed="rId5" name="quien.wav"/>
            </a:hlinkClick>
            <a:extLst>
              <a:ext uri="{FF2B5EF4-FFF2-40B4-BE49-F238E27FC236}">
                <a16:creationId xmlns:a16="http://schemas.microsoft.com/office/drawing/2014/main" id="{54BC4A53-36EF-4B8B-85F9-952931887722}"/>
              </a:ext>
            </a:extLst>
          </p:cNvPr>
          <p:cNvSpPr/>
          <p:nvPr/>
        </p:nvSpPr>
        <p:spPr>
          <a:xfrm>
            <a:off x="1176664" y="220433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3</a:t>
            </a:r>
          </a:p>
        </p:txBody>
      </p:sp>
      <p:sp>
        <p:nvSpPr>
          <p:cNvPr id="75" name="Action Button: Custom 7">
            <a:hlinkClick r:id="" action="ppaction://noaction" highlightClick="1">
              <a:snd r:embed="rId6" name="parque.wav"/>
            </a:hlinkClick>
            <a:extLst>
              <a:ext uri="{FF2B5EF4-FFF2-40B4-BE49-F238E27FC236}">
                <a16:creationId xmlns:a16="http://schemas.microsoft.com/office/drawing/2014/main" id="{E4287AEB-FF59-491F-AA55-08F4445EB5C0}"/>
              </a:ext>
            </a:extLst>
          </p:cNvPr>
          <p:cNvSpPr/>
          <p:nvPr/>
        </p:nvSpPr>
        <p:spPr>
          <a:xfrm>
            <a:off x="1176664" y="272519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4</a:t>
            </a:r>
          </a:p>
        </p:txBody>
      </p:sp>
      <p:sp>
        <p:nvSpPr>
          <p:cNvPr id="76" name="Action Button: Custom 8">
            <a:hlinkClick r:id="" action="ppaction://noaction" highlightClick="1">
              <a:snd r:embed="rId7" name="quince.wav"/>
            </a:hlinkClick>
            <a:extLst>
              <a:ext uri="{FF2B5EF4-FFF2-40B4-BE49-F238E27FC236}">
                <a16:creationId xmlns:a16="http://schemas.microsoft.com/office/drawing/2014/main" id="{BFB52CEB-EEFB-4384-A5A7-F8EE539DAA4E}"/>
              </a:ext>
            </a:extLst>
          </p:cNvPr>
          <p:cNvSpPr/>
          <p:nvPr/>
        </p:nvSpPr>
        <p:spPr>
          <a:xfrm>
            <a:off x="1176664" y="324605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5</a:t>
            </a:r>
          </a:p>
        </p:txBody>
      </p:sp>
      <p:sp>
        <p:nvSpPr>
          <p:cNvPr id="77" name="Action Button: Custom 9">
            <a:hlinkClick r:id="" action="ppaction://noaction" highlightClick="1">
              <a:snd r:embed="rId8" name="quiero.wav"/>
            </a:hlinkClick>
            <a:extLst>
              <a:ext uri="{FF2B5EF4-FFF2-40B4-BE49-F238E27FC236}">
                <a16:creationId xmlns:a16="http://schemas.microsoft.com/office/drawing/2014/main" id="{0F82A81F-6833-4240-BAD0-350F47EE65A5}"/>
              </a:ext>
            </a:extLst>
          </p:cNvPr>
          <p:cNvSpPr/>
          <p:nvPr/>
        </p:nvSpPr>
        <p:spPr>
          <a:xfrm>
            <a:off x="1176423" y="3766915"/>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6</a:t>
            </a:r>
          </a:p>
        </p:txBody>
      </p:sp>
      <p:sp>
        <p:nvSpPr>
          <p:cNvPr id="78" name="Action Button: Custom 10">
            <a:hlinkClick r:id="" action="ppaction://noaction" highlightClick="1">
              <a:snd r:embed="rId9" name="querer.wav"/>
            </a:hlinkClick>
            <a:extLst>
              <a:ext uri="{FF2B5EF4-FFF2-40B4-BE49-F238E27FC236}">
                <a16:creationId xmlns:a16="http://schemas.microsoft.com/office/drawing/2014/main" id="{6A76AB1D-A00A-4E86-92FB-B7EEA3DA1662}"/>
              </a:ext>
            </a:extLst>
          </p:cNvPr>
          <p:cNvSpPr/>
          <p:nvPr/>
        </p:nvSpPr>
        <p:spPr>
          <a:xfrm>
            <a:off x="1176664" y="428777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7</a:t>
            </a:r>
          </a:p>
        </p:txBody>
      </p:sp>
      <p:sp>
        <p:nvSpPr>
          <p:cNvPr id="79" name="Action Button: Custom 11">
            <a:hlinkClick r:id="" action="ppaction://noaction" highlightClick="1">
              <a:snd r:embed="rId10" name="que.wav"/>
            </a:hlinkClick>
            <a:extLst>
              <a:ext uri="{FF2B5EF4-FFF2-40B4-BE49-F238E27FC236}">
                <a16:creationId xmlns:a16="http://schemas.microsoft.com/office/drawing/2014/main" id="{E86C196B-00D5-4F0D-A7A0-DD443E69636E}"/>
              </a:ext>
            </a:extLst>
          </p:cNvPr>
          <p:cNvSpPr/>
          <p:nvPr/>
        </p:nvSpPr>
        <p:spPr>
          <a:xfrm>
            <a:off x="1176664" y="480863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8</a:t>
            </a:r>
          </a:p>
        </p:txBody>
      </p:sp>
      <p:sp>
        <p:nvSpPr>
          <p:cNvPr id="80" name="Action Button: Custom 12">
            <a:hlinkClick r:id="" action="ppaction://noaction" highlightClick="1">
              <a:snd r:embed="rId11" name="equipo.wav"/>
            </a:hlinkClick>
            <a:extLst>
              <a:ext uri="{FF2B5EF4-FFF2-40B4-BE49-F238E27FC236}">
                <a16:creationId xmlns:a16="http://schemas.microsoft.com/office/drawing/2014/main" id="{E88F38D6-F2EA-4159-A3CA-39275BDBF407}"/>
              </a:ext>
            </a:extLst>
          </p:cNvPr>
          <p:cNvSpPr/>
          <p:nvPr/>
        </p:nvSpPr>
        <p:spPr>
          <a:xfrm>
            <a:off x="1176664" y="53294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9</a:t>
            </a:r>
          </a:p>
        </p:txBody>
      </p:sp>
      <p:sp>
        <p:nvSpPr>
          <p:cNvPr id="81" name="Action Button: Custom 13">
            <a:hlinkClick r:id="" action="ppaction://noaction" highlightClick="1">
              <a:snd r:embed="rId12" name="quedar.wav"/>
            </a:hlinkClick>
            <a:extLst>
              <a:ext uri="{FF2B5EF4-FFF2-40B4-BE49-F238E27FC236}">
                <a16:creationId xmlns:a16="http://schemas.microsoft.com/office/drawing/2014/main" id="{A810532F-CD18-4E9E-A18E-F9155DA059B3}"/>
              </a:ext>
            </a:extLst>
          </p:cNvPr>
          <p:cNvSpPr/>
          <p:nvPr/>
        </p:nvSpPr>
        <p:spPr>
          <a:xfrm>
            <a:off x="1176664" y="585035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82" name="Picture 81">
            <a:extLst>
              <a:ext uri="{FF2B5EF4-FFF2-40B4-BE49-F238E27FC236}">
                <a16:creationId xmlns:a16="http://schemas.microsoft.com/office/drawing/2014/main" id="{5CD1C821-3301-4864-83C7-3DFB11C47A4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1077075"/>
            <a:ext cx="522871" cy="544657"/>
          </a:xfrm>
          <a:prstGeom prst="rect">
            <a:avLst/>
          </a:prstGeom>
        </p:spPr>
      </p:pic>
      <p:pic>
        <p:nvPicPr>
          <p:cNvPr id="83" name="Picture 82">
            <a:extLst>
              <a:ext uri="{FF2B5EF4-FFF2-40B4-BE49-F238E27FC236}">
                <a16:creationId xmlns:a16="http://schemas.microsoft.com/office/drawing/2014/main" id="{A6EF94A1-86EC-44B2-B60D-8AA2511EFD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1583049"/>
            <a:ext cx="522871" cy="544657"/>
          </a:xfrm>
          <a:prstGeom prst="rect">
            <a:avLst/>
          </a:prstGeom>
        </p:spPr>
      </p:pic>
      <p:pic>
        <p:nvPicPr>
          <p:cNvPr id="84" name="Picture 83">
            <a:extLst>
              <a:ext uri="{FF2B5EF4-FFF2-40B4-BE49-F238E27FC236}">
                <a16:creationId xmlns:a16="http://schemas.microsoft.com/office/drawing/2014/main" id="{0C229F24-E2FB-40EB-9746-DA8B6054F6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2113192"/>
            <a:ext cx="522871" cy="544657"/>
          </a:xfrm>
          <a:prstGeom prst="rect">
            <a:avLst/>
          </a:prstGeom>
        </p:spPr>
      </p:pic>
      <p:pic>
        <p:nvPicPr>
          <p:cNvPr id="85" name="Picture 84">
            <a:extLst>
              <a:ext uri="{FF2B5EF4-FFF2-40B4-BE49-F238E27FC236}">
                <a16:creationId xmlns:a16="http://schemas.microsoft.com/office/drawing/2014/main" id="{CA747656-2E8F-4DB0-93B3-774C732980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2614307"/>
            <a:ext cx="522871" cy="544657"/>
          </a:xfrm>
          <a:prstGeom prst="rect">
            <a:avLst/>
          </a:prstGeom>
        </p:spPr>
      </p:pic>
      <p:pic>
        <p:nvPicPr>
          <p:cNvPr id="86" name="Picture 85">
            <a:extLst>
              <a:ext uri="{FF2B5EF4-FFF2-40B4-BE49-F238E27FC236}">
                <a16:creationId xmlns:a16="http://schemas.microsoft.com/office/drawing/2014/main" id="{A7096F16-B7EC-40AF-A11B-A6BBC3C4B1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3149114"/>
            <a:ext cx="522871" cy="544657"/>
          </a:xfrm>
          <a:prstGeom prst="rect">
            <a:avLst/>
          </a:prstGeom>
        </p:spPr>
      </p:pic>
      <p:pic>
        <p:nvPicPr>
          <p:cNvPr id="87" name="Picture 86">
            <a:extLst>
              <a:ext uri="{FF2B5EF4-FFF2-40B4-BE49-F238E27FC236}">
                <a16:creationId xmlns:a16="http://schemas.microsoft.com/office/drawing/2014/main" id="{B04B20D9-0557-4389-BECE-02584C2B48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3667166"/>
            <a:ext cx="522871" cy="544657"/>
          </a:xfrm>
          <a:prstGeom prst="rect">
            <a:avLst/>
          </a:prstGeom>
        </p:spPr>
      </p:pic>
      <p:pic>
        <p:nvPicPr>
          <p:cNvPr id="88" name="Picture 87">
            <a:extLst>
              <a:ext uri="{FF2B5EF4-FFF2-40B4-BE49-F238E27FC236}">
                <a16:creationId xmlns:a16="http://schemas.microsoft.com/office/drawing/2014/main" id="{B749E05B-FC47-4E43-BA60-7DFDADEECD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4184844"/>
            <a:ext cx="522871" cy="544657"/>
          </a:xfrm>
          <a:prstGeom prst="rect">
            <a:avLst/>
          </a:prstGeom>
        </p:spPr>
      </p:pic>
      <p:pic>
        <p:nvPicPr>
          <p:cNvPr id="89" name="Picture 88">
            <a:extLst>
              <a:ext uri="{FF2B5EF4-FFF2-40B4-BE49-F238E27FC236}">
                <a16:creationId xmlns:a16="http://schemas.microsoft.com/office/drawing/2014/main" id="{EB62BD23-66FB-4405-94F0-48009E3FC3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4685952"/>
            <a:ext cx="522871" cy="544657"/>
          </a:xfrm>
          <a:prstGeom prst="rect">
            <a:avLst/>
          </a:prstGeom>
        </p:spPr>
      </p:pic>
      <p:pic>
        <p:nvPicPr>
          <p:cNvPr id="90" name="Picture 89">
            <a:extLst>
              <a:ext uri="{FF2B5EF4-FFF2-40B4-BE49-F238E27FC236}">
                <a16:creationId xmlns:a16="http://schemas.microsoft.com/office/drawing/2014/main" id="{CE6FD068-29B2-4E31-8715-368EFB06DC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5216335"/>
            <a:ext cx="522871" cy="544657"/>
          </a:xfrm>
          <a:prstGeom prst="rect">
            <a:avLst/>
          </a:prstGeom>
        </p:spPr>
      </p:pic>
      <p:pic>
        <p:nvPicPr>
          <p:cNvPr id="91" name="Picture 90">
            <a:extLst>
              <a:ext uri="{FF2B5EF4-FFF2-40B4-BE49-F238E27FC236}">
                <a16:creationId xmlns:a16="http://schemas.microsoft.com/office/drawing/2014/main" id="{50A56BF9-94F3-4417-91C1-28FCA1A508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5721821"/>
            <a:ext cx="522871" cy="544657"/>
          </a:xfrm>
          <a:prstGeom prst="rect">
            <a:avLst/>
          </a:prstGeom>
        </p:spPr>
      </p:pic>
      <p:sp>
        <p:nvSpPr>
          <p:cNvPr id="99" name="TextBox 98">
            <a:extLst>
              <a:ext uri="{FF2B5EF4-FFF2-40B4-BE49-F238E27FC236}">
                <a16:creationId xmlns:a16="http://schemas.microsoft.com/office/drawing/2014/main" id="{D2C6ECE9-CC71-48EB-9303-C74C950CF86D}"/>
              </a:ext>
            </a:extLst>
          </p:cNvPr>
          <p:cNvSpPr txBox="1"/>
          <p:nvPr/>
        </p:nvSpPr>
        <p:spPr>
          <a:xfrm>
            <a:off x="9295756" y="1025385"/>
            <a:ext cx="31557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Century Gothic" panose="020F0302020204030204"/>
                <a:ea typeface="+mn-ea"/>
                <a:cs typeface="+mn-cs"/>
              </a:rPr>
              <a:t>Escucha otra vez.</a:t>
            </a:r>
          </a:p>
        </p:txBody>
      </p:sp>
      <p:sp>
        <p:nvSpPr>
          <p:cNvPr id="100" name="TextBox 99">
            <a:extLst>
              <a:ext uri="{FF2B5EF4-FFF2-40B4-BE49-F238E27FC236}">
                <a16:creationId xmlns:a16="http://schemas.microsoft.com/office/drawing/2014/main" id="{C52EB593-F77D-4CF2-94A1-3784D31F5A84}"/>
              </a:ext>
            </a:extLst>
          </p:cNvPr>
          <p:cNvSpPr txBox="1"/>
          <p:nvPr/>
        </p:nvSpPr>
        <p:spPr>
          <a:xfrm>
            <a:off x="9270128" y="1374874"/>
            <a:ext cx="2958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Century Gothic" panose="020F0302020204030204"/>
                <a:ea typeface="+mn-ea"/>
                <a:cs typeface="+mn-cs"/>
              </a:rPr>
              <a:t>Escribe la palabra.</a:t>
            </a:r>
          </a:p>
        </p:txBody>
      </p:sp>
      <p:sp>
        <p:nvSpPr>
          <p:cNvPr id="101" name="TextBox 100">
            <a:extLst>
              <a:ext uri="{FF2B5EF4-FFF2-40B4-BE49-F238E27FC236}">
                <a16:creationId xmlns:a16="http://schemas.microsoft.com/office/drawing/2014/main" id="{5A57405F-3870-4137-BE44-2BB5980DC95F}"/>
              </a:ext>
            </a:extLst>
          </p:cNvPr>
          <p:cNvSpPr txBox="1"/>
          <p:nvPr/>
        </p:nvSpPr>
        <p:spPr>
          <a:xfrm>
            <a:off x="980510" y="64463"/>
            <a:ext cx="19624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Century Gothic" panose="020F0302020204030204"/>
                <a:ea typeface="+mn-ea"/>
                <a:cs typeface="+mn-cs"/>
              </a:rPr>
              <a:t>Escucha.</a:t>
            </a:r>
          </a:p>
        </p:txBody>
      </p:sp>
      <p:sp>
        <p:nvSpPr>
          <p:cNvPr id="102" name="TextBox 101">
            <a:extLst>
              <a:ext uri="{FF2B5EF4-FFF2-40B4-BE49-F238E27FC236}">
                <a16:creationId xmlns:a16="http://schemas.microsoft.com/office/drawing/2014/main" id="{3DC8E44C-6B1A-48EE-B486-CE97AF5074E4}"/>
              </a:ext>
            </a:extLst>
          </p:cNvPr>
          <p:cNvSpPr txBox="1"/>
          <p:nvPr/>
        </p:nvSpPr>
        <p:spPr>
          <a:xfrm>
            <a:off x="2433536" y="62768"/>
            <a:ext cx="3823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Century Gothic" panose="020F0302020204030204"/>
                <a:ea typeface="+mn-ea"/>
                <a:cs typeface="+mn-cs"/>
              </a:rPr>
              <a:t>Marca ‘QUE’ o ‘QUI’.</a:t>
            </a:r>
          </a:p>
        </p:txBody>
      </p:sp>
      <p:graphicFrame>
        <p:nvGraphicFramePr>
          <p:cNvPr id="112" name="Table 111">
            <a:extLst>
              <a:ext uri="{FF2B5EF4-FFF2-40B4-BE49-F238E27FC236}">
                <a16:creationId xmlns:a16="http://schemas.microsoft.com/office/drawing/2014/main" id="{A58DDE36-BB12-49D7-9663-77702904208A}"/>
              </a:ext>
            </a:extLst>
          </p:cNvPr>
          <p:cNvGraphicFramePr>
            <a:graphicFrameLocks noGrp="1"/>
          </p:cNvGraphicFramePr>
          <p:nvPr>
            <p:extLst/>
          </p:nvPr>
        </p:nvGraphicFramePr>
        <p:xfrm>
          <a:off x="6139952" y="580769"/>
          <a:ext cx="3130176" cy="5682548"/>
        </p:xfrm>
        <a:graphic>
          <a:graphicData uri="http://schemas.openxmlformats.org/drawingml/2006/table">
            <a:tbl>
              <a:tblPr firstRow="1" bandRow="1"/>
              <a:tblGrid>
                <a:gridCol w="3130176">
                  <a:extLst>
                    <a:ext uri="{9D8B030D-6E8A-4147-A177-3AD203B41FA5}">
                      <a16:colId xmlns:a16="http://schemas.microsoft.com/office/drawing/2014/main" val="3826511760"/>
                    </a:ext>
                  </a:extLst>
                </a:gridCol>
              </a:tblGrid>
              <a:tr h="512638">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113" name="TextBox 112">
            <a:extLst>
              <a:ext uri="{FF2B5EF4-FFF2-40B4-BE49-F238E27FC236}">
                <a16:creationId xmlns:a16="http://schemas.microsoft.com/office/drawing/2014/main" id="{390CCE9E-F598-4486-9977-ABB280D7BAF5}"/>
              </a:ext>
            </a:extLst>
          </p:cNvPr>
          <p:cNvSpPr txBox="1"/>
          <p:nvPr/>
        </p:nvSpPr>
        <p:spPr>
          <a:xfrm>
            <a:off x="6169260" y="646230"/>
            <a:ext cx="3200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Century Gothic" panose="020F0302020204030204"/>
                <a:ea typeface="+mn-ea"/>
                <a:cs typeface="+mn-cs"/>
              </a:rPr>
              <a:t>¿</a:t>
            </a:r>
            <a:r>
              <a:rPr kumimoji="0" lang="en-GB" sz="1800" b="1" i="1" u="none" strike="noStrike" kern="0" cap="none" spc="0" normalizeH="0" baseline="0" noProof="0" dirty="0" err="1">
                <a:ln>
                  <a:noFill/>
                </a:ln>
                <a:solidFill>
                  <a:srgbClr val="002060"/>
                </a:solidFill>
                <a:effectLst/>
                <a:uLnTx/>
                <a:uFillTx/>
                <a:latin typeface="Century Gothic" panose="020F0302020204030204"/>
                <a:ea typeface="+mn-ea"/>
                <a:cs typeface="+mn-cs"/>
              </a:rPr>
              <a:t>Cómo</a:t>
            </a:r>
            <a:r>
              <a:rPr kumimoji="0" lang="en-GB" sz="1800" b="1" i="1" u="none" strike="noStrike" kern="0" cap="none" spc="0" normalizeH="0" baseline="0" noProof="0" dirty="0">
                <a:ln>
                  <a:noFill/>
                </a:ln>
                <a:solidFill>
                  <a:srgbClr val="002060"/>
                </a:solidFill>
                <a:effectLst/>
                <a:uLnTx/>
                <a:uFillTx/>
                <a:latin typeface="Century Gothic" panose="020F0302020204030204"/>
                <a:ea typeface="+mn-ea"/>
                <a:cs typeface="+mn-cs"/>
              </a:rPr>
              <a:t> se dice </a:t>
            </a:r>
            <a:r>
              <a:rPr kumimoji="0" lang="en-GB" sz="1800" b="1" i="1" u="none" strike="noStrike" kern="0" cap="none" spc="0" normalizeH="0" baseline="0" noProof="0" dirty="0" err="1">
                <a:ln>
                  <a:noFill/>
                </a:ln>
                <a:solidFill>
                  <a:srgbClr val="002060"/>
                </a:solidFill>
                <a:effectLst/>
                <a:uLnTx/>
                <a:uFillTx/>
                <a:latin typeface="Century Gothic" panose="020F0302020204030204"/>
                <a:ea typeface="+mn-ea"/>
                <a:cs typeface="+mn-cs"/>
              </a:rPr>
              <a:t>en</a:t>
            </a:r>
            <a:r>
              <a:rPr kumimoji="0" lang="en-GB" sz="1800" b="1" i="1"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1800" b="1" i="1" u="none" strike="noStrike" kern="0" cap="none" spc="0" normalizeH="0" baseline="0" noProof="0" dirty="0" err="1">
                <a:ln>
                  <a:noFill/>
                </a:ln>
                <a:solidFill>
                  <a:srgbClr val="002060"/>
                </a:solidFill>
                <a:effectLst/>
                <a:uLnTx/>
                <a:uFillTx/>
                <a:latin typeface="Century Gothic" panose="020F0302020204030204"/>
                <a:ea typeface="+mn-ea"/>
                <a:cs typeface="+mn-cs"/>
              </a:rPr>
              <a:t>inglés</a:t>
            </a:r>
            <a:r>
              <a:rPr kumimoji="0" lang="en-GB" sz="1800" b="1" i="1" u="none" strike="noStrike" kern="0" cap="none" spc="0" normalizeH="0" baseline="0" noProof="0" dirty="0">
                <a:ln>
                  <a:noFill/>
                </a:ln>
                <a:solidFill>
                  <a:srgbClr val="002060"/>
                </a:solidFill>
                <a:effectLst/>
                <a:uLnTx/>
                <a:uFillTx/>
                <a:latin typeface="Century Gothic" panose="020F0302020204030204"/>
                <a:ea typeface="+mn-ea"/>
                <a:cs typeface="+mn-cs"/>
              </a:rPr>
              <a:t>?</a:t>
            </a:r>
          </a:p>
        </p:txBody>
      </p:sp>
      <p:sp>
        <p:nvSpPr>
          <p:cNvPr id="114" name="TextBox 113">
            <a:extLst>
              <a:ext uri="{FF2B5EF4-FFF2-40B4-BE49-F238E27FC236}">
                <a16:creationId xmlns:a16="http://schemas.microsoft.com/office/drawing/2014/main" id="{3C400DE6-5652-4EB2-9407-BF7B9227783B}"/>
              </a:ext>
            </a:extLst>
          </p:cNvPr>
          <p:cNvSpPr txBox="1"/>
          <p:nvPr/>
        </p:nvSpPr>
        <p:spPr>
          <a:xfrm>
            <a:off x="7008051" y="1137648"/>
            <a:ext cx="1446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because</a:t>
            </a:r>
          </a:p>
        </p:txBody>
      </p:sp>
      <p:sp>
        <p:nvSpPr>
          <p:cNvPr id="115" name="TextBox 114">
            <a:extLst>
              <a:ext uri="{FF2B5EF4-FFF2-40B4-BE49-F238E27FC236}">
                <a16:creationId xmlns:a16="http://schemas.microsoft.com/office/drawing/2014/main" id="{78DD0CC8-AF38-41F3-95E0-9758E7C5E186}"/>
              </a:ext>
            </a:extLst>
          </p:cNvPr>
          <p:cNvSpPr txBox="1"/>
          <p:nvPr/>
        </p:nvSpPr>
        <p:spPr>
          <a:xfrm>
            <a:off x="6674025" y="1654462"/>
            <a:ext cx="211444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calm, tranquil</a:t>
            </a:r>
          </a:p>
        </p:txBody>
      </p:sp>
      <p:sp>
        <p:nvSpPr>
          <p:cNvPr id="116" name="TextBox 115">
            <a:extLst>
              <a:ext uri="{FF2B5EF4-FFF2-40B4-BE49-F238E27FC236}">
                <a16:creationId xmlns:a16="http://schemas.microsoft.com/office/drawing/2014/main" id="{8FBA0014-ABCB-4E8B-97FD-0A571FA34414}"/>
              </a:ext>
            </a:extLst>
          </p:cNvPr>
          <p:cNvSpPr txBox="1"/>
          <p:nvPr/>
        </p:nvSpPr>
        <p:spPr>
          <a:xfrm>
            <a:off x="7264742" y="2171276"/>
            <a:ext cx="9330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who?</a:t>
            </a:r>
          </a:p>
        </p:txBody>
      </p:sp>
      <p:sp>
        <p:nvSpPr>
          <p:cNvPr id="117" name="TextBox 116">
            <a:extLst>
              <a:ext uri="{FF2B5EF4-FFF2-40B4-BE49-F238E27FC236}">
                <a16:creationId xmlns:a16="http://schemas.microsoft.com/office/drawing/2014/main" id="{CDBEE1A8-6DCF-40DB-BB2A-D174CFFF035F}"/>
              </a:ext>
            </a:extLst>
          </p:cNvPr>
          <p:cNvSpPr txBox="1"/>
          <p:nvPr/>
        </p:nvSpPr>
        <p:spPr>
          <a:xfrm>
            <a:off x="7278990" y="2688090"/>
            <a:ext cx="9045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park</a:t>
            </a:r>
          </a:p>
        </p:txBody>
      </p:sp>
      <p:sp>
        <p:nvSpPr>
          <p:cNvPr id="118" name="TextBox 117">
            <a:extLst>
              <a:ext uri="{FF2B5EF4-FFF2-40B4-BE49-F238E27FC236}">
                <a16:creationId xmlns:a16="http://schemas.microsoft.com/office/drawing/2014/main" id="{EA5692BB-59D1-45AE-BA6B-E6E5FEBB743E}"/>
              </a:ext>
            </a:extLst>
          </p:cNvPr>
          <p:cNvSpPr txBox="1"/>
          <p:nvPr/>
        </p:nvSpPr>
        <p:spPr>
          <a:xfrm>
            <a:off x="7217921" y="3204904"/>
            <a:ext cx="10266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fifteen</a:t>
            </a:r>
          </a:p>
        </p:txBody>
      </p:sp>
      <p:sp>
        <p:nvSpPr>
          <p:cNvPr id="119" name="TextBox 118">
            <a:extLst>
              <a:ext uri="{FF2B5EF4-FFF2-40B4-BE49-F238E27FC236}">
                <a16:creationId xmlns:a16="http://schemas.microsoft.com/office/drawing/2014/main" id="{C9D0A02E-32E7-4445-BD2D-55697FC8A2E9}"/>
              </a:ext>
            </a:extLst>
          </p:cNvPr>
          <p:cNvSpPr txBox="1"/>
          <p:nvPr/>
        </p:nvSpPr>
        <p:spPr>
          <a:xfrm>
            <a:off x="7217921" y="3721718"/>
            <a:ext cx="10266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I want</a:t>
            </a:r>
          </a:p>
        </p:txBody>
      </p:sp>
      <p:sp>
        <p:nvSpPr>
          <p:cNvPr id="120" name="TextBox 119">
            <a:extLst>
              <a:ext uri="{FF2B5EF4-FFF2-40B4-BE49-F238E27FC236}">
                <a16:creationId xmlns:a16="http://schemas.microsoft.com/office/drawing/2014/main" id="{C3E8EF89-DE7F-4F35-B878-66EE19E673B3}"/>
              </a:ext>
            </a:extLst>
          </p:cNvPr>
          <p:cNvSpPr txBox="1"/>
          <p:nvPr/>
        </p:nvSpPr>
        <p:spPr>
          <a:xfrm>
            <a:off x="7082804" y="4238532"/>
            <a:ext cx="12968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to want</a:t>
            </a:r>
          </a:p>
        </p:txBody>
      </p:sp>
      <p:sp>
        <p:nvSpPr>
          <p:cNvPr id="121" name="TextBox 120">
            <a:extLst>
              <a:ext uri="{FF2B5EF4-FFF2-40B4-BE49-F238E27FC236}">
                <a16:creationId xmlns:a16="http://schemas.microsoft.com/office/drawing/2014/main" id="{E3C4DE22-B2EF-48A3-9284-9844A404C64B}"/>
              </a:ext>
            </a:extLst>
          </p:cNvPr>
          <p:cNvSpPr txBox="1"/>
          <p:nvPr/>
        </p:nvSpPr>
        <p:spPr>
          <a:xfrm>
            <a:off x="7217921" y="4755346"/>
            <a:ext cx="10266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what?</a:t>
            </a:r>
          </a:p>
        </p:txBody>
      </p:sp>
      <p:sp>
        <p:nvSpPr>
          <p:cNvPr id="122" name="TextBox 121">
            <a:extLst>
              <a:ext uri="{FF2B5EF4-FFF2-40B4-BE49-F238E27FC236}">
                <a16:creationId xmlns:a16="http://schemas.microsoft.com/office/drawing/2014/main" id="{59076540-B819-4DEC-90B3-696C658C340F}"/>
              </a:ext>
            </a:extLst>
          </p:cNvPr>
          <p:cNvSpPr txBox="1"/>
          <p:nvPr/>
        </p:nvSpPr>
        <p:spPr>
          <a:xfrm>
            <a:off x="7278990" y="5272160"/>
            <a:ext cx="9045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team</a:t>
            </a:r>
          </a:p>
        </p:txBody>
      </p:sp>
      <p:sp>
        <p:nvSpPr>
          <p:cNvPr id="123" name="TextBox 122">
            <a:extLst>
              <a:ext uri="{FF2B5EF4-FFF2-40B4-BE49-F238E27FC236}">
                <a16:creationId xmlns:a16="http://schemas.microsoft.com/office/drawing/2014/main" id="{C8242A3F-1566-45DC-A6B4-D4995ABFDAF3}"/>
              </a:ext>
            </a:extLst>
          </p:cNvPr>
          <p:cNvSpPr txBox="1"/>
          <p:nvPr/>
        </p:nvSpPr>
        <p:spPr>
          <a:xfrm>
            <a:off x="6889597" y="5788971"/>
            <a:ext cx="16833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to meet up</a:t>
            </a:r>
          </a:p>
        </p:txBody>
      </p:sp>
      <p:sp>
        <p:nvSpPr>
          <p:cNvPr id="124" name="Title 123">
            <a:extLst>
              <a:ext uri="{FF2B5EF4-FFF2-40B4-BE49-F238E27FC236}">
                <a16:creationId xmlns:a16="http://schemas.microsoft.com/office/drawing/2014/main" id="{53DAB1B6-84AA-499A-9A73-FFD679577F48}"/>
              </a:ext>
            </a:extLst>
          </p:cNvPr>
          <p:cNvSpPr>
            <a:spLocks noGrp="1"/>
          </p:cNvSpPr>
          <p:nvPr>
            <p:ph type="title"/>
          </p:nvPr>
        </p:nvSpPr>
        <p:spPr>
          <a:xfrm>
            <a:off x="9414946" y="-187915"/>
            <a:ext cx="2774850"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
        <p:nvSpPr>
          <p:cNvPr id="62" name="TextBox 61">
            <a:extLst>
              <a:ext uri="{FF2B5EF4-FFF2-40B4-BE49-F238E27FC236}">
                <a16:creationId xmlns:a16="http://schemas.microsoft.com/office/drawing/2014/main" id="{9FA5D9B3-4E46-480D-ACFD-BCB9D918FD94}"/>
              </a:ext>
            </a:extLst>
          </p:cNvPr>
          <p:cNvSpPr txBox="1"/>
          <p:nvPr/>
        </p:nvSpPr>
        <p:spPr>
          <a:xfrm>
            <a:off x="4710563" y="1143125"/>
            <a:ext cx="118098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por</a:t>
            </a:r>
            <a:r>
              <a:rPr kumimoji="0" lang="en-GB" sz="2200" b="1" i="0" u="none" strike="noStrike" kern="0" cap="none" spc="0" normalizeH="0" baseline="0" noProof="0" dirty="0" err="1">
                <a:ln>
                  <a:noFill/>
                </a:ln>
                <a:solidFill>
                  <a:srgbClr val="7030A0"/>
                </a:solidFill>
                <a:effectLst/>
                <a:uLnTx/>
                <a:uFillTx/>
                <a:latin typeface="Century Gothic" panose="020F0302020204030204"/>
                <a:ea typeface="+mn-ea"/>
                <a:cs typeface="+mn-cs"/>
              </a:rPr>
              <a:t>que</a:t>
            </a:r>
            <a:endParaRPr kumimoji="0" lang="en-GB" sz="2200" b="1" i="0" u="none" strike="noStrike" kern="0" cap="none" spc="0" normalizeH="0" baseline="0" noProof="0" dirty="0">
              <a:ln>
                <a:noFill/>
              </a:ln>
              <a:solidFill>
                <a:srgbClr val="7030A0"/>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AA1BB2B9-A006-405E-A837-1377F8240EA2}"/>
              </a:ext>
            </a:extLst>
          </p:cNvPr>
          <p:cNvSpPr txBox="1"/>
          <p:nvPr/>
        </p:nvSpPr>
        <p:spPr>
          <a:xfrm>
            <a:off x="4592460" y="1660227"/>
            <a:ext cx="14171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tran</a:t>
            </a:r>
            <a:r>
              <a:rPr kumimoji="0" lang="en-GB" sz="2200" b="1" i="0" u="none" strike="noStrike" kern="0" cap="none" spc="0" normalizeH="0" baseline="0" noProof="0" dirty="0" err="1">
                <a:ln>
                  <a:noFill/>
                </a:ln>
                <a:solidFill>
                  <a:srgbClr val="ED7D31"/>
                </a:solidFill>
                <a:effectLst/>
                <a:uLnTx/>
                <a:uFillTx/>
                <a:latin typeface="Century Gothic" panose="020F0302020204030204"/>
                <a:ea typeface="+mn-ea"/>
                <a:cs typeface="+mn-cs"/>
              </a:rPr>
              <a:t>qui</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lo</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65A455C1-1697-422B-B650-6EE4D4303BED}"/>
              </a:ext>
            </a:extLst>
          </p:cNvPr>
          <p:cNvSpPr txBox="1"/>
          <p:nvPr/>
        </p:nvSpPr>
        <p:spPr>
          <a:xfrm>
            <a:off x="4659401" y="2177329"/>
            <a:ext cx="12833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a:t>
            </a:r>
            <a:r>
              <a:rPr kumimoji="0" lang="en-GB" sz="2200" b="1" i="0" u="none" strike="noStrike" kern="0" cap="none" spc="0" normalizeH="0" baseline="0" noProof="0" dirty="0" err="1">
                <a:ln>
                  <a:noFill/>
                </a:ln>
                <a:solidFill>
                  <a:srgbClr val="ED7D31"/>
                </a:solidFill>
                <a:effectLst/>
                <a:uLnTx/>
                <a:uFillTx/>
                <a:latin typeface="Century Gothic" panose="020F0302020204030204"/>
                <a:ea typeface="+mn-ea"/>
                <a:cs typeface="+mn-cs"/>
              </a:rPr>
              <a:t>qui</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én</a:t>
            </a: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a:t>
            </a:r>
          </a:p>
        </p:txBody>
      </p:sp>
      <p:sp>
        <p:nvSpPr>
          <p:cNvPr id="65" name="TextBox 64">
            <a:extLst>
              <a:ext uri="{FF2B5EF4-FFF2-40B4-BE49-F238E27FC236}">
                <a16:creationId xmlns:a16="http://schemas.microsoft.com/office/drawing/2014/main" id="{439F8BC1-AB28-4053-8761-F43BD357814E}"/>
              </a:ext>
            </a:extLst>
          </p:cNvPr>
          <p:cNvSpPr txBox="1"/>
          <p:nvPr/>
        </p:nvSpPr>
        <p:spPr>
          <a:xfrm>
            <a:off x="4685676" y="2694431"/>
            <a:ext cx="12307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par</a:t>
            </a:r>
            <a:r>
              <a:rPr kumimoji="0" lang="en-GB" sz="2200" b="1" i="0" u="none" strike="noStrike" kern="0" cap="none" spc="0" normalizeH="0" baseline="0" noProof="0" dirty="0" err="1">
                <a:ln>
                  <a:noFill/>
                </a:ln>
                <a:solidFill>
                  <a:srgbClr val="7030A0"/>
                </a:solidFill>
                <a:effectLst/>
                <a:uLnTx/>
                <a:uFillTx/>
                <a:latin typeface="Century Gothic" panose="020F0302020204030204"/>
                <a:ea typeface="+mn-ea"/>
                <a:cs typeface="+mn-cs"/>
              </a:rPr>
              <a:t>que</a:t>
            </a:r>
            <a:endParaRPr kumimoji="0" lang="en-GB" sz="2200" b="1" i="0" u="none" strike="noStrike" kern="0" cap="none" spc="0" normalizeH="0" baseline="0" noProof="0" dirty="0">
              <a:ln>
                <a:noFill/>
              </a:ln>
              <a:solidFill>
                <a:srgbClr val="7030A0"/>
              </a:solidFill>
              <a:effectLst/>
              <a:uLnTx/>
              <a:uFillTx/>
              <a:latin typeface="Century Gothic" panose="020F0302020204030204"/>
              <a:ea typeface="+mn-ea"/>
              <a:cs typeface="+mn-cs"/>
            </a:endParaRPr>
          </a:p>
        </p:txBody>
      </p:sp>
      <p:sp>
        <p:nvSpPr>
          <p:cNvPr id="125" name="TextBox 124">
            <a:extLst>
              <a:ext uri="{FF2B5EF4-FFF2-40B4-BE49-F238E27FC236}">
                <a16:creationId xmlns:a16="http://schemas.microsoft.com/office/drawing/2014/main" id="{E101E284-51CF-43AE-8569-6A261AAF5FA1}"/>
              </a:ext>
            </a:extLst>
          </p:cNvPr>
          <p:cNvSpPr txBox="1"/>
          <p:nvPr/>
        </p:nvSpPr>
        <p:spPr>
          <a:xfrm>
            <a:off x="4722828" y="3211533"/>
            <a:ext cx="11564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qui</a:t>
            </a: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nce</a:t>
            </a:r>
          </a:p>
        </p:txBody>
      </p:sp>
      <p:sp>
        <p:nvSpPr>
          <p:cNvPr id="126" name="TextBox 125">
            <a:extLst>
              <a:ext uri="{FF2B5EF4-FFF2-40B4-BE49-F238E27FC236}">
                <a16:creationId xmlns:a16="http://schemas.microsoft.com/office/drawing/2014/main" id="{B29C08CC-89C1-4C6C-8069-B187CC0B2DE5}"/>
              </a:ext>
            </a:extLst>
          </p:cNvPr>
          <p:cNvSpPr txBox="1"/>
          <p:nvPr/>
        </p:nvSpPr>
        <p:spPr>
          <a:xfrm>
            <a:off x="4760261" y="3728635"/>
            <a:ext cx="10815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ED7D31"/>
                </a:solidFill>
                <a:effectLst/>
                <a:uLnTx/>
                <a:uFillTx/>
                <a:latin typeface="Century Gothic" panose="020F0302020204030204"/>
                <a:ea typeface="+mn-ea"/>
                <a:cs typeface="+mn-cs"/>
              </a:rPr>
              <a:t>qui</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ero</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7" name="TextBox 126">
            <a:extLst>
              <a:ext uri="{FF2B5EF4-FFF2-40B4-BE49-F238E27FC236}">
                <a16:creationId xmlns:a16="http://schemas.microsoft.com/office/drawing/2014/main" id="{7729E087-AD72-4904-9C89-E74D78EC4032}"/>
              </a:ext>
            </a:extLst>
          </p:cNvPr>
          <p:cNvSpPr txBox="1"/>
          <p:nvPr/>
        </p:nvSpPr>
        <p:spPr>
          <a:xfrm>
            <a:off x="4760261" y="4245737"/>
            <a:ext cx="10815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7030A0"/>
                </a:solidFill>
                <a:effectLst/>
                <a:uLnTx/>
                <a:uFillTx/>
                <a:latin typeface="Century Gothic" panose="020F0302020204030204"/>
                <a:ea typeface="+mn-ea"/>
                <a:cs typeface="+mn-cs"/>
              </a:rPr>
              <a:t>que</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rer</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8" name="TextBox 127">
            <a:extLst>
              <a:ext uri="{FF2B5EF4-FFF2-40B4-BE49-F238E27FC236}">
                <a16:creationId xmlns:a16="http://schemas.microsoft.com/office/drawing/2014/main" id="{BF7616C0-2E04-40A6-8CEB-F2E2AB09F159}"/>
              </a:ext>
            </a:extLst>
          </p:cNvPr>
          <p:cNvSpPr txBox="1"/>
          <p:nvPr/>
        </p:nvSpPr>
        <p:spPr>
          <a:xfrm>
            <a:off x="4765092" y="4762839"/>
            <a:ext cx="10719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a:t>
            </a:r>
            <a:r>
              <a:rPr kumimoji="0" lang="en-GB" sz="2200" b="1" i="0" u="none" strike="noStrike" kern="0" cap="none" spc="0" normalizeH="0" baseline="0" noProof="0" dirty="0" err="1">
                <a:ln>
                  <a:noFill/>
                </a:ln>
                <a:solidFill>
                  <a:srgbClr val="7030A0"/>
                </a:solidFill>
                <a:effectLst/>
                <a:uLnTx/>
                <a:uFillTx/>
                <a:latin typeface="Century Gothic" panose="020F0302020204030204"/>
                <a:ea typeface="+mn-ea"/>
                <a:cs typeface="+mn-cs"/>
              </a:rPr>
              <a:t>qué</a:t>
            </a: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a:t>
            </a:r>
          </a:p>
        </p:txBody>
      </p:sp>
      <p:sp>
        <p:nvSpPr>
          <p:cNvPr id="129" name="TextBox 128">
            <a:extLst>
              <a:ext uri="{FF2B5EF4-FFF2-40B4-BE49-F238E27FC236}">
                <a16:creationId xmlns:a16="http://schemas.microsoft.com/office/drawing/2014/main" id="{ADEA5101-B092-4E56-94B8-A1D7846F94AE}"/>
              </a:ext>
            </a:extLst>
          </p:cNvPr>
          <p:cNvSpPr txBox="1"/>
          <p:nvPr/>
        </p:nvSpPr>
        <p:spPr>
          <a:xfrm>
            <a:off x="4710563" y="5279941"/>
            <a:ext cx="11809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e</a:t>
            </a:r>
            <a:r>
              <a:rPr kumimoji="0" lang="en-GB" sz="2200" b="1" i="0" u="none" strike="noStrike" kern="0" cap="none" spc="0" normalizeH="0" baseline="0" noProof="0" dirty="0" err="1">
                <a:ln>
                  <a:noFill/>
                </a:ln>
                <a:solidFill>
                  <a:srgbClr val="ED7D31"/>
                </a:solidFill>
                <a:effectLst/>
                <a:uLnTx/>
                <a:uFillTx/>
                <a:latin typeface="Century Gothic" panose="020F0302020204030204"/>
                <a:ea typeface="+mn-ea"/>
                <a:cs typeface="+mn-cs"/>
              </a:rPr>
              <a:t>qui</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po</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30" name="TextBox 129">
            <a:extLst>
              <a:ext uri="{FF2B5EF4-FFF2-40B4-BE49-F238E27FC236}">
                <a16:creationId xmlns:a16="http://schemas.microsoft.com/office/drawing/2014/main" id="{A4B737FF-9488-4991-9B11-5E36432454CD}"/>
              </a:ext>
            </a:extLst>
          </p:cNvPr>
          <p:cNvSpPr txBox="1"/>
          <p:nvPr/>
        </p:nvSpPr>
        <p:spPr>
          <a:xfrm>
            <a:off x="4685288" y="5797047"/>
            <a:ext cx="12315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7030A0"/>
                </a:solidFill>
                <a:effectLst/>
                <a:uLnTx/>
                <a:uFillTx/>
                <a:latin typeface="Century Gothic" panose="020F0302020204030204"/>
                <a:ea typeface="+mn-ea"/>
                <a:cs typeface="+mn-cs"/>
              </a:rPr>
              <a:t>que</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dar</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4294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8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8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8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9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0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92"/>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62"/>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6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6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65"/>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12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26"/>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127"/>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128"/>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129"/>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30"/>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112"/>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113"/>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114"/>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115"/>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116"/>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117"/>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118"/>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119"/>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120"/>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121"/>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grpId="0" nodeType="clickEffect">
                                  <p:stCondLst>
                                    <p:cond delay="0"/>
                                  </p:stCondLst>
                                  <p:childTnLst>
                                    <p:set>
                                      <p:cBhvr>
                                        <p:cTn id="171" dur="1" fill="hold">
                                          <p:stCondLst>
                                            <p:cond delay="0"/>
                                          </p:stCondLst>
                                        </p:cTn>
                                        <p:tgtEl>
                                          <p:spTgt spid="122"/>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99" grpId="0"/>
      <p:bldP spid="100" grpId="0"/>
      <p:bldP spid="101" grpId="0"/>
      <p:bldP spid="102" grpId="0"/>
      <p:bldP spid="113" grpId="0"/>
      <p:bldP spid="114" grpId="0"/>
      <p:bldP spid="115" grpId="0"/>
      <p:bldP spid="116" grpId="0"/>
      <p:bldP spid="117" grpId="0"/>
      <p:bldP spid="118" grpId="0"/>
      <p:bldP spid="119" grpId="0"/>
      <p:bldP spid="120" grpId="0"/>
      <p:bldP spid="121" grpId="0"/>
      <p:bldP spid="122" grpId="0"/>
      <p:bldP spid="123" grpId="0"/>
      <p:bldP spid="62" grpId="0"/>
      <p:bldP spid="63" grpId="0"/>
      <p:bldP spid="64" grpId="0"/>
      <p:bldP spid="65" grpId="0"/>
      <p:bldP spid="125" grpId="0"/>
      <p:bldP spid="126" grpId="0"/>
      <p:bldP spid="127" grpId="0"/>
      <p:bldP spid="128" grpId="0"/>
      <p:bldP spid="129" grpId="0"/>
      <p:bldP spid="1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hablar</a:t>
            </a:r>
          </a:p>
        </p:txBody>
      </p:sp>
      <p:sp>
        <p:nvSpPr>
          <p:cNvPr id="7" name="TextBox 6">
            <a:extLst>
              <a:ext uri="{FF2B5EF4-FFF2-40B4-BE49-F238E27FC236}">
                <a16:creationId xmlns:a16="http://schemas.microsoft.com/office/drawing/2014/main" id="{66017107-E8DE-4E21-A327-9BD2FC574335}"/>
              </a:ext>
            </a:extLst>
          </p:cNvPr>
          <p:cNvSpPr txBox="1"/>
          <p:nvPr/>
        </p:nvSpPr>
        <p:spPr>
          <a:xfrm>
            <a:off x="895060" y="3305441"/>
            <a:ext cx="112280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Qui</a:t>
            </a:r>
            <a:r>
              <a:rPr kumimoji="0" lang="es-CO" sz="6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ero estar en un par</a:t>
            </a:r>
            <a:r>
              <a:rPr kumimoji="0" lang="es-CO" sz="60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que</a:t>
            </a:r>
            <a:r>
              <a:rPr kumimoji="0" lang="es-CO"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a:t>
            </a:r>
          </a:p>
        </p:txBody>
      </p:sp>
      <p:sp>
        <p:nvSpPr>
          <p:cNvPr id="8" name="TextBox 7">
            <a:extLst>
              <a:ext uri="{FF2B5EF4-FFF2-40B4-BE49-F238E27FC236}">
                <a16:creationId xmlns:a16="http://schemas.microsoft.com/office/drawing/2014/main" id="{77A429AE-F6F0-460D-8936-3624390EF252}"/>
              </a:ext>
            </a:extLst>
          </p:cNvPr>
          <p:cNvSpPr txBox="1"/>
          <p:nvPr/>
        </p:nvSpPr>
        <p:spPr>
          <a:xfrm>
            <a:off x="2918156" y="4321104"/>
            <a:ext cx="68438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I want to be in a park.</a:t>
            </a:r>
          </a:p>
        </p:txBody>
      </p:sp>
      <p:sp>
        <p:nvSpPr>
          <p:cNvPr id="9" name="TextBox 8">
            <a:extLst>
              <a:ext uri="{FF2B5EF4-FFF2-40B4-BE49-F238E27FC236}">
                <a16:creationId xmlns:a16="http://schemas.microsoft.com/office/drawing/2014/main" id="{2CF53040-5D43-4010-9F59-74554A3DE596}"/>
              </a:ext>
            </a:extLst>
          </p:cNvPr>
          <p:cNvSpPr txBox="1"/>
          <p:nvPr/>
        </p:nvSpPr>
        <p:spPr>
          <a:xfrm>
            <a:off x="437289" y="1460854"/>
            <a:ext cx="118055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1" u="none" strike="noStrike" kern="0" cap="none" spc="0" normalizeH="0" baseline="0" noProof="0" dirty="0">
                <a:ln>
                  <a:noFill/>
                </a:ln>
                <a:solidFill>
                  <a:srgbClr val="002060"/>
                </a:solidFill>
                <a:effectLst/>
                <a:uLnTx/>
                <a:uFillTx/>
                <a:latin typeface="Century Gothic" panose="020F0302020204030204"/>
                <a:ea typeface="+mn-ea"/>
                <a:cs typeface="+mn-cs"/>
              </a:rPr>
              <a:t>¿Qué escuchas? ‘QUI’, ‘QUE’ o ‘QUI’ y ‘QUE’?</a:t>
            </a:r>
          </a:p>
        </p:txBody>
      </p:sp>
      <p:sp>
        <p:nvSpPr>
          <p:cNvPr id="10" name="Action Button: Custom 15">
            <a:hlinkClick r:id="" action="ppaction://noaction" highlightClick="1">
              <a:snd r:embed="rId4" name="quiero estar en un parque.wav"/>
            </a:hlinkClick>
            <a:extLst>
              <a:ext uri="{FF2B5EF4-FFF2-40B4-BE49-F238E27FC236}">
                <a16:creationId xmlns:a16="http://schemas.microsoft.com/office/drawing/2014/main" id="{50CEB34A-EDB8-4A88-8B76-310D3815442E}"/>
              </a:ext>
            </a:extLst>
          </p:cNvPr>
          <p:cNvSpPr/>
          <p:nvPr/>
        </p:nvSpPr>
        <p:spPr>
          <a:xfrm>
            <a:off x="82286" y="241683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1</a:t>
            </a:r>
          </a:p>
        </p:txBody>
      </p:sp>
      <p:pic>
        <p:nvPicPr>
          <p:cNvPr id="11" name="Picture 10">
            <a:extLst>
              <a:ext uri="{FF2B5EF4-FFF2-40B4-BE49-F238E27FC236}">
                <a16:creationId xmlns:a16="http://schemas.microsoft.com/office/drawing/2014/main" id="{3D8498AE-7A12-42FF-9CA5-3B850C4C19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2080" y="2254200"/>
            <a:ext cx="522871" cy="544657"/>
          </a:xfrm>
          <a:prstGeom prst="rect">
            <a:avLst/>
          </a:prstGeom>
        </p:spPr>
      </p:pic>
      <p:sp>
        <p:nvSpPr>
          <p:cNvPr id="12" name="TextBox 11">
            <a:extLst>
              <a:ext uri="{FF2B5EF4-FFF2-40B4-BE49-F238E27FC236}">
                <a16:creationId xmlns:a16="http://schemas.microsoft.com/office/drawing/2014/main" id="{7D63E90D-B65D-41C2-8167-F0FB08BDEFB3}"/>
              </a:ext>
            </a:extLst>
          </p:cNvPr>
          <p:cNvSpPr txBox="1"/>
          <p:nvPr/>
        </p:nvSpPr>
        <p:spPr>
          <a:xfrm>
            <a:off x="623180" y="2254200"/>
            <a:ext cx="2628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latin typeface="Century Gothic" panose="020F0302020204030204"/>
                <a:ea typeface="+mn-ea"/>
                <a:cs typeface="+mn-cs"/>
              </a:rPr>
              <a:t>QUI y QUE</a:t>
            </a:r>
          </a:p>
        </p:txBody>
      </p:sp>
    </p:spTree>
    <p:extLst>
      <p:ext uri="{BB962C8B-B14F-4D97-AF65-F5344CB8AC3E}">
        <p14:creationId xmlns:p14="http://schemas.microsoft.com/office/powerpoint/2010/main" val="330859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hablar</a:t>
            </a:r>
          </a:p>
        </p:txBody>
      </p:sp>
      <p:sp>
        <p:nvSpPr>
          <p:cNvPr id="6" name="TextBox 5">
            <a:extLst>
              <a:ext uri="{FF2B5EF4-FFF2-40B4-BE49-F238E27FC236}">
                <a16:creationId xmlns:a16="http://schemas.microsoft.com/office/drawing/2014/main" id="{B754FCD9-6846-432D-93F6-B30CA92535EB}"/>
              </a:ext>
            </a:extLst>
          </p:cNvPr>
          <p:cNvSpPr txBox="1"/>
          <p:nvPr/>
        </p:nvSpPr>
        <p:spPr>
          <a:xfrm>
            <a:off x="2498944" y="4581729"/>
            <a:ext cx="958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What</a:t>
            </a:r>
            <a:r>
              <a:rPr kumimoji="0" lang="es-CO" sz="36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do </a:t>
            </a:r>
            <a:r>
              <a:rPr kumimoji="0" lang="es-CO" sz="36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you</a:t>
            </a:r>
            <a:r>
              <a:rPr kumimoji="0" lang="es-CO" sz="36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s-CO" sz="36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need</a:t>
            </a:r>
            <a:r>
              <a:rPr kumimoji="0" lang="es-CO" sz="36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 </a:t>
            </a:r>
            <a:r>
              <a:rPr kumimoji="0" lang="es-CO" sz="36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team</a:t>
            </a:r>
            <a:r>
              <a:rPr kumimoji="0" lang="es-CO" sz="36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t>
            </a:r>
          </a:p>
        </p:txBody>
      </p:sp>
      <p:sp>
        <p:nvSpPr>
          <p:cNvPr id="7" name="TextBox 6">
            <a:extLst>
              <a:ext uri="{FF2B5EF4-FFF2-40B4-BE49-F238E27FC236}">
                <a16:creationId xmlns:a16="http://schemas.microsoft.com/office/drawing/2014/main" id="{863F0C9D-E019-41BB-B995-AE3ACDC024D9}"/>
              </a:ext>
            </a:extLst>
          </p:cNvPr>
          <p:cNvSpPr txBox="1"/>
          <p:nvPr/>
        </p:nvSpPr>
        <p:spPr>
          <a:xfrm>
            <a:off x="664092" y="1583387"/>
            <a:ext cx="118055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1" u="none" strike="noStrike" kern="0" cap="none" spc="0" normalizeH="0" baseline="0" noProof="0" dirty="0">
                <a:ln>
                  <a:noFill/>
                </a:ln>
                <a:solidFill>
                  <a:srgbClr val="002060"/>
                </a:solidFill>
                <a:effectLst/>
                <a:uLnTx/>
                <a:uFillTx/>
                <a:latin typeface="Century Gothic" panose="020F0302020204030204"/>
                <a:ea typeface="+mn-ea"/>
                <a:cs typeface="+mn-cs"/>
              </a:rPr>
              <a:t>¿Qué escuchas? ‘QUI’, ‘QUE’ o ‘QUI’ y ‘QUE’?</a:t>
            </a:r>
          </a:p>
        </p:txBody>
      </p:sp>
      <p:sp>
        <p:nvSpPr>
          <p:cNvPr id="8" name="Action Button: Custom 15">
            <a:hlinkClick r:id="" action="ppaction://noaction" highlightClick="1">
              <a:snd r:embed="rId4" name="que necesitas-un equipo.wav"/>
            </a:hlinkClick>
            <a:extLst>
              <a:ext uri="{FF2B5EF4-FFF2-40B4-BE49-F238E27FC236}">
                <a16:creationId xmlns:a16="http://schemas.microsoft.com/office/drawing/2014/main" id="{37FD4675-5350-41D1-AF05-8CAA34C15AF5}"/>
              </a:ext>
            </a:extLst>
          </p:cNvPr>
          <p:cNvSpPr/>
          <p:nvPr/>
        </p:nvSpPr>
        <p:spPr>
          <a:xfrm>
            <a:off x="486590" y="242147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pic>
        <p:nvPicPr>
          <p:cNvPr id="9" name="Picture 8">
            <a:extLst>
              <a:ext uri="{FF2B5EF4-FFF2-40B4-BE49-F238E27FC236}">
                <a16:creationId xmlns:a16="http://schemas.microsoft.com/office/drawing/2014/main" id="{7CB5CFD4-D5F2-4321-BE39-755F9E64FE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7612" y="2291273"/>
            <a:ext cx="522871" cy="544657"/>
          </a:xfrm>
          <a:prstGeom prst="rect">
            <a:avLst/>
          </a:prstGeom>
        </p:spPr>
      </p:pic>
      <p:sp>
        <p:nvSpPr>
          <p:cNvPr id="10" name="TextBox 9">
            <a:extLst>
              <a:ext uri="{FF2B5EF4-FFF2-40B4-BE49-F238E27FC236}">
                <a16:creationId xmlns:a16="http://schemas.microsoft.com/office/drawing/2014/main" id="{8156E67A-9970-4E25-9C30-DADAB1D33E18}"/>
              </a:ext>
            </a:extLst>
          </p:cNvPr>
          <p:cNvSpPr txBox="1"/>
          <p:nvPr/>
        </p:nvSpPr>
        <p:spPr>
          <a:xfrm>
            <a:off x="1018712" y="2291273"/>
            <a:ext cx="2628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latin typeface="Century Gothic" panose="020F0302020204030204"/>
                <a:ea typeface="+mn-ea"/>
                <a:cs typeface="+mn-cs"/>
              </a:rPr>
              <a:t>QUI y QUE</a:t>
            </a:r>
          </a:p>
        </p:txBody>
      </p:sp>
      <p:sp>
        <p:nvSpPr>
          <p:cNvPr id="11" name="TextBox 10">
            <a:extLst>
              <a:ext uri="{FF2B5EF4-FFF2-40B4-BE49-F238E27FC236}">
                <a16:creationId xmlns:a16="http://schemas.microsoft.com/office/drawing/2014/main" id="{B5230D8F-30F4-48D6-B252-0A1F38EA8EBE}"/>
              </a:ext>
            </a:extLst>
          </p:cNvPr>
          <p:cNvSpPr txBox="1"/>
          <p:nvPr/>
        </p:nvSpPr>
        <p:spPr>
          <a:xfrm>
            <a:off x="1047813" y="3311874"/>
            <a:ext cx="110381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54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¿Qué</a:t>
            </a:r>
            <a:r>
              <a:rPr kumimoji="0" lang="es-CO" sz="54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necesitas? ¿Un e</a:t>
            </a:r>
            <a:r>
              <a:rPr kumimoji="0" lang="es-CO" sz="54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qui</a:t>
            </a:r>
            <a:r>
              <a:rPr kumimoji="0" lang="es-CO" sz="54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po?</a:t>
            </a:r>
            <a:endParaRPr kumimoji="0" lang="en-GB" sz="5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07522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hablar</a:t>
            </a:r>
          </a:p>
        </p:txBody>
      </p:sp>
      <p:sp>
        <p:nvSpPr>
          <p:cNvPr id="6" name="Action Button: Custom 3">
            <a:hlinkClick r:id="" action="ppaction://noaction" highlightClick="1">
              <a:snd r:embed="rId4" name="estudio espanol porque quiero hablar.wav"/>
            </a:hlinkClick>
            <a:extLst>
              <a:ext uri="{FF2B5EF4-FFF2-40B4-BE49-F238E27FC236}">
                <a16:creationId xmlns:a16="http://schemas.microsoft.com/office/drawing/2014/main" id="{0FFB19CB-4111-4B62-AA42-29CAED4C3C66}"/>
              </a:ext>
            </a:extLst>
          </p:cNvPr>
          <p:cNvSpPr/>
          <p:nvPr/>
        </p:nvSpPr>
        <p:spPr>
          <a:xfrm>
            <a:off x="226555" y="225168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7" name="TextBox 6">
            <a:extLst>
              <a:ext uri="{FF2B5EF4-FFF2-40B4-BE49-F238E27FC236}">
                <a16:creationId xmlns:a16="http://schemas.microsoft.com/office/drawing/2014/main" id="{15A73B51-D82D-4D9F-B559-F88C1C73C919}"/>
              </a:ext>
            </a:extLst>
          </p:cNvPr>
          <p:cNvSpPr txBox="1"/>
          <p:nvPr/>
        </p:nvSpPr>
        <p:spPr>
          <a:xfrm>
            <a:off x="1093756" y="4505238"/>
            <a:ext cx="104025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I </a:t>
            </a:r>
            <a:r>
              <a:rPr kumimoji="0" lang="es-CO" sz="40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study</a:t>
            </a:r>
            <a:r>
              <a:rPr kumimoji="0" lang="es-CO" sz="4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s-CO" sz="40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Spanish</a:t>
            </a:r>
            <a:r>
              <a:rPr kumimoji="0" lang="es-CO" sz="4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s-CO" sz="40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because</a:t>
            </a:r>
            <a:r>
              <a:rPr kumimoji="0" lang="es-CO" sz="4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I want to </a:t>
            </a:r>
            <a:r>
              <a:rPr kumimoji="0" lang="es-CO" sz="40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speak</a:t>
            </a:r>
            <a:r>
              <a:rPr kumimoji="0" lang="es-CO" sz="4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t>
            </a:r>
          </a:p>
        </p:txBody>
      </p:sp>
      <p:sp>
        <p:nvSpPr>
          <p:cNvPr id="8" name="TextBox 7">
            <a:extLst>
              <a:ext uri="{FF2B5EF4-FFF2-40B4-BE49-F238E27FC236}">
                <a16:creationId xmlns:a16="http://schemas.microsoft.com/office/drawing/2014/main" id="{36ED3580-C6AB-4CBC-8209-CA4F1F975A23}"/>
              </a:ext>
            </a:extLst>
          </p:cNvPr>
          <p:cNvSpPr txBox="1"/>
          <p:nvPr/>
        </p:nvSpPr>
        <p:spPr>
          <a:xfrm>
            <a:off x="538014" y="1385758"/>
            <a:ext cx="118055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1" u="none" strike="noStrike" kern="0" cap="none" spc="0" normalizeH="0" baseline="0" noProof="0" dirty="0">
                <a:ln>
                  <a:noFill/>
                </a:ln>
                <a:solidFill>
                  <a:srgbClr val="002060"/>
                </a:solidFill>
                <a:effectLst/>
                <a:uLnTx/>
                <a:uFillTx/>
                <a:latin typeface="Century Gothic" panose="020F0302020204030204"/>
                <a:ea typeface="+mn-ea"/>
                <a:cs typeface="+mn-cs"/>
              </a:rPr>
              <a:t>¿Qué escuchas? ‘QUI’, ‘QUE’ o ‘QUI’ y ‘QUE’?</a:t>
            </a:r>
          </a:p>
        </p:txBody>
      </p:sp>
      <p:pic>
        <p:nvPicPr>
          <p:cNvPr id="9" name="Picture 8">
            <a:extLst>
              <a:ext uri="{FF2B5EF4-FFF2-40B4-BE49-F238E27FC236}">
                <a16:creationId xmlns:a16="http://schemas.microsoft.com/office/drawing/2014/main" id="{582886CC-2347-4500-8A65-C5525BCBD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448" y="2136571"/>
            <a:ext cx="522871" cy="544657"/>
          </a:xfrm>
          <a:prstGeom prst="rect">
            <a:avLst/>
          </a:prstGeom>
        </p:spPr>
      </p:pic>
      <p:sp>
        <p:nvSpPr>
          <p:cNvPr id="10" name="TextBox 9">
            <a:extLst>
              <a:ext uri="{FF2B5EF4-FFF2-40B4-BE49-F238E27FC236}">
                <a16:creationId xmlns:a16="http://schemas.microsoft.com/office/drawing/2014/main" id="{4122CB6C-F515-4E95-803B-151FAE04375A}"/>
              </a:ext>
            </a:extLst>
          </p:cNvPr>
          <p:cNvSpPr txBox="1"/>
          <p:nvPr/>
        </p:nvSpPr>
        <p:spPr>
          <a:xfrm>
            <a:off x="805548" y="2136571"/>
            <a:ext cx="2628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latin typeface="Century Gothic" panose="020F0302020204030204"/>
                <a:ea typeface="+mn-ea"/>
                <a:cs typeface="+mn-cs"/>
              </a:rPr>
              <a:t>QUI y QUE</a:t>
            </a:r>
          </a:p>
        </p:txBody>
      </p:sp>
      <p:sp>
        <p:nvSpPr>
          <p:cNvPr id="11" name="TextBox 10">
            <a:extLst>
              <a:ext uri="{FF2B5EF4-FFF2-40B4-BE49-F238E27FC236}">
                <a16:creationId xmlns:a16="http://schemas.microsoft.com/office/drawing/2014/main" id="{7862EC8B-260D-4CBC-9BFD-DFCC5441F558}"/>
              </a:ext>
            </a:extLst>
          </p:cNvPr>
          <p:cNvSpPr txBox="1"/>
          <p:nvPr/>
        </p:nvSpPr>
        <p:spPr>
          <a:xfrm>
            <a:off x="658327" y="3370488"/>
            <a:ext cx="118975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Estudio español por</a:t>
            </a:r>
            <a:r>
              <a:rPr kumimoji="0" lang="es-CO" sz="48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que</a:t>
            </a:r>
            <a:r>
              <a:rPr kumimoji="0" lang="es-CO" sz="4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s-CO" sz="48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qui</a:t>
            </a:r>
            <a:r>
              <a:rPr kumimoji="0" lang="es-CO" sz="4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ero hablar.</a:t>
            </a:r>
          </a:p>
        </p:txBody>
      </p:sp>
    </p:spTree>
    <p:extLst>
      <p:ext uri="{BB962C8B-B14F-4D97-AF65-F5344CB8AC3E}">
        <p14:creationId xmlns:p14="http://schemas.microsoft.com/office/powerpoint/2010/main" val="405010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hablar</a:t>
            </a:r>
          </a:p>
        </p:txBody>
      </p:sp>
      <p:sp>
        <p:nvSpPr>
          <p:cNvPr id="6" name="Action Button: Custom 3">
            <a:hlinkClick r:id="" action="ppaction://noaction" highlightClick="1">
              <a:snd r:embed="rId4" name="quince equipos - es mucho.wav"/>
            </a:hlinkClick>
            <a:extLst>
              <a:ext uri="{FF2B5EF4-FFF2-40B4-BE49-F238E27FC236}">
                <a16:creationId xmlns:a16="http://schemas.microsoft.com/office/drawing/2014/main" id="{84AD2FD4-2D18-436E-BD85-3F443B364757}"/>
              </a:ext>
            </a:extLst>
          </p:cNvPr>
          <p:cNvSpPr/>
          <p:nvPr/>
        </p:nvSpPr>
        <p:spPr>
          <a:xfrm>
            <a:off x="486590" y="266234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7" name="TextBox 6">
            <a:extLst>
              <a:ext uri="{FF2B5EF4-FFF2-40B4-BE49-F238E27FC236}">
                <a16:creationId xmlns:a16="http://schemas.microsoft.com/office/drawing/2014/main" id="{4A742AE7-47C2-457E-8BFD-2F64F9E841AE}"/>
              </a:ext>
            </a:extLst>
          </p:cNvPr>
          <p:cNvSpPr txBox="1"/>
          <p:nvPr/>
        </p:nvSpPr>
        <p:spPr>
          <a:xfrm>
            <a:off x="2400576" y="4686570"/>
            <a:ext cx="67757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Fifteen</a:t>
            </a:r>
            <a:r>
              <a:rPr kumimoji="0" lang="es-CO" sz="4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s-CO" sz="40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teams</a:t>
            </a:r>
            <a:r>
              <a:rPr kumimoji="0" lang="es-CO" sz="4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s-CO" sz="40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That’s</a:t>
            </a:r>
            <a:r>
              <a:rPr kumimoji="0" lang="es-CO" sz="4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 </a:t>
            </a:r>
            <a:r>
              <a:rPr kumimoji="0" lang="es-CO" sz="40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lot</a:t>
            </a:r>
            <a:r>
              <a:rPr kumimoji="0" lang="es-CO" sz="4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t>
            </a:r>
          </a:p>
        </p:txBody>
      </p:sp>
      <p:sp>
        <p:nvSpPr>
          <p:cNvPr id="8" name="TextBox 7">
            <a:extLst>
              <a:ext uri="{FF2B5EF4-FFF2-40B4-BE49-F238E27FC236}">
                <a16:creationId xmlns:a16="http://schemas.microsoft.com/office/drawing/2014/main" id="{1C211D01-8228-422E-B706-7FE4FE9BAFB4}"/>
              </a:ext>
            </a:extLst>
          </p:cNvPr>
          <p:cNvSpPr txBox="1"/>
          <p:nvPr/>
        </p:nvSpPr>
        <p:spPr>
          <a:xfrm>
            <a:off x="664092" y="1756543"/>
            <a:ext cx="118055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1" u="none" strike="noStrike" kern="0" cap="none" spc="0" normalizeH="0" baseline="0" noProof="0" dirty="0">
                <a:ln>
                  <a:noFill/>
                </a:ln>
                <a:solidFill>
                  <a:srgbClr val="002060"/>
                </a:solidFill>
                <a:effectLst/>
                <a:uLnTx/>
                <a:uFillTx/>
                <a:latin typeface="Century Gothic" panose="020F0302020204030204"/>
                <a:ea typeface="+mn-ea"/>
                <a:cs typeface="+mn-cs"/>
              </a:rPr>
              <a:t>¿Qué escuchas? ‘QUI’, ‘QUE’ o ‘QUI’ y ‘QUE’?</a:t>
            </a:r>
          </a:p>
        </p:txBody>
      </p:sp>
      <p:pic>
        <p:nvPicPr>
          <p:cNvPr id="9" name="Picture 8">
            <a:extLst>
              <a:ext uri="{FF2B5EF4-FFF2-40B4-BE49-F238E27FC236}">
                <a16:creationId xmlns:a16="http://schemas.microsoft.com/office/drawing/2014/main" id="{6C7B1FD0-D5F3-4E2B-96A0-9EEA72809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0576" y="2464429"/>
            <a:ext cx="522871" cy="544657"/>
          </a:xfrm>
          <a:prstGeom prst="rect">
            <a:avLst/>
          </a:prstGeom>
        </p:spPr>
      </p:pic>
      <p:sp>
        <p:nvSpPr>
          <p:cNvPr id="10" name="TextBox 9">
            <a:extLst>
              <a:ext uri="{FF2B5EF4-FFF2-40B4-BE49-F238E27FC236}">
                <a16:creationId xmlns:a16="http://schemas.microsoft.com/office/drawing/2014/main" id="{E2DAAEFB-64F9-4889-B8E2-DC709E08BF6E}"/>
              </a:ext>
            </a:extLst>
          </p:cNvPr>
          <p:cNvSpPr txBox="1"/>
          <p:nvPr/>
        </p:nvSpPr>
        <p:spPr>
          <a:xfrm>
            <a:off x="1028976" y="2464429"/>
            <a:ext cx="11947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latin typeface="Century Gothic" panose="020F0302020204030204"/>
                <a:ea typeface="+mn-ea"/>
                <a:cs typeface="+mn-cs"/>
              </a:rPr>
              <a:t>QUI</a:t>
            </a:r>
          </a:p>
        </p:txBody>
      </p:sp>
      <p:sp>
        <p:nvSpPr>
          <p:cNvPr id="11" name="TextBox 10">
            <a:extLst>
              <a:ext uri="{FF2B5EF4-FFF2-40B4-BE49-F238E27FC236}">
                <a16:creationId xmlns:a16="http://schemas.microsoft.com/office/drawing/2014/main" id="{C8018463-1D5E-4E87-B8AE-9B0910990AC9}"/>
              </a:ext>
            </a:extLst>
          </p:cNvPr>
          <p:cNvSpPr txBox="1"/>
          <p:nvPr/>
        </p:nvSpPr>
        <p:spPr>
          <a:xfrm>
            <a:off x="1028976" y="3500766"/>
            <a:ext cx="102761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54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t>
            </a:r>
            <a:r>
              <a:rPr kumimoji="0" lang="es-CO" sz="54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Qui</a:t>
            </a:r>
            <a:r>
              <a:rPr kumimoji="0" lang="es-CO" sz="54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nce e</a:t>
            </a:r>
            <a:r>
              <a:rPr kumimoji="0" lang="es-CO" sz="54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qui</a:t>
            </a:r>
            <a:r>
              <a:rPr kumimoji="0" lang="es-CO" sz="54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pos? ¡Es mucho!</a:t>
            </a:r>
          </a:p>
        </p:txBody>
      </p:sp>
    </p:spTree>
    <p:extLst>
      <p:ext uri="{BB962C8B-B14F-4D97-AF65-F5344CB8AC3E}">
        <p14:creationId xmlns:p14="http://schemas.microsoft.com/office/powerpoint/2010/main" val="308805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hablar</a:t>
            </a:r>
          </a:p>
        </p:txBody>
      </p:sp>
      <p:sp>
        <p:nvSpPr>
          <p:cNvPr id="12" name="Action Button: Custom 3">
            <a:hlinkClick r:id="" action="ppaction://noaction" highlightClick="1">
              <a:snd r:embed="rId4" name="¿Quién tiene un gato_.wav"/>
            </a:hlinkClick>
            <a:extLst>
              <a:ext uri="{FF2B5EF4-FFF2-40B4-BE49-F238E27FC236}">
                <a16:creationId xmlns:a16="http://schemas.microsoft.com/office/drawing/2014/main" id="{B5700137-3A5F-4678-8929-388FEC42265F}"/>
              </a:ext>
            </a:extLst>
          </p:cNvPr>
          <p:cNvSpPr/>
          <p:nvPr/>
        </p:nvSpPr>
        <p:spPr>
          <a:xfrm>
            <a:off x="498694" y="25513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3" name="TextBox 12">
            <a:extLst>
              <a:ext uri="{FF2B5EF4-FFF2-40B4-BE49-F238E27FC236}">
                <a16:creationId xmlns:a16="http://schemas.microsoft.com/office/drawing/2014/main" id="{BA73DEBA-7914-471F-8BA4-A8D5201497B3}"/>
              </a:ext>
            </a:extLst>
          </p:cNvPr>
          <p:cNvSpPr txBox="1"/>
          <p:nvPr/>
        </p:nvSpPr>
        <p:spPr>
          <a:xfrm>
            <a:off x="664092" y="1602048"/>
            <a:ext cx="118055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1" u="none" strike="noStrike" kern="0" cap="none" spc="0" normalizeH="0" baseline="0" noProof="0" dirty="0">
                <a:ln>
                  <a:noFill/>
                </a:ln>
                <a:solidFill>
                  <a:srgbClr val="002060"/>
                </a:solidFill>
                <a:effectLst/>
                <a:uLnTx/>
                <a:uFillTx/>
                <a:latin typeface="Century Gothic" panose="020F0302020204030204"/>
                <a:ea typeface="+mn-ea"/>
                <a:cs typeface="+mn-cs"/>
              </a:rPr>
              <a:t>¿Qué escuchas? ‘QUI’, ‘QUE’ o ‘QUI’ y ‘QUE’?</a:t>
            </a:r>
          </a:p>
        </p:txBody>
      </p:sp>
      <p:sp>
        <p:nvSpPr>
          <p:cNvPr id="14" name="TextBox 13">
            <a:extLst>
              <a:ext uri="{FF2B5EF4-FFF2-40B4-BE49-F238E27FC236}">
                <a16:creationId xmlns:a16="http://schemas.microsoft.com/office/drawing/2014/main" id="{BF9C2498-1CE8-4F86-90DB-98D9C12DF492}"/>
              </a:ext>
            </a:extLst>
          </p:cNvPr>
          <p:cNvSpPr txBox="1"/>
          <p:nvPr/>
        </p:nvSpPr>
        <p:spPr>
          <a:xfrm>
            <a:off x="2400576" y="4532075"/>
            <a:ext cx="7603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Who</a:t>
            </a:r>
            <a:r>
              <a:rPr kumimoji="0" lang="es-CO" sz="4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has a </a:t>
            </a:r>
            <a:r>
              <a:rPr kumimoji="0" lang="es-CO" sz="40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cat</a:t>
            </a:r>
            <a:r>
              <a:rPr kumimoji="0" lang="es-CO" sz="4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I want </a:t>
            </a:r>
            <a:r>
              <a:rPr kumimoji="0" lang="es-CO" sz="40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one</a:t>
            </a:r>
            <a:r>
              <a:rPr kumimoji="0" lang="es-CO" sz="4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t>
            </a:r>
          </a:p>
        </p:txBody>
      </p:sp>
      <p:pic>
        <p:nvPicPr>
          <p:cNvPr id="15" name="Picture 14">
            <a:extLst>
              <a:ext uri="{FF2B5EF4-FFF2-40B4-BE49-F238E27FC236}">
                <a16:creationId xmlns:a16="http://schemas.microsoft.com/office/drawing/2014/main" id="{6170C5AB-20BF-4F6C-9801-B9172E1E5D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0576" y="2329901"/>
            <a:ext cx="522871" cy="544657"/>
          </a:xfrm>
          <a:prstGeom prst="rect">
            <a:avLst/>
          </a:prstGeom>
        </p:spPr>
      </p:pic>
      <p:sp>
        <p:nvSpPr>
          <p:cNvPr id="16" name="TextBox 15">
            <a:extLst>
              <a:ext uri="{FF2B5EF4-FFF2-40B4-BE49-F238E27FC236}">
                <a16:creationId xmlns:a16="http://schemas.microsoft.com/office/drawing/2014/main" id="{656B0D5F-69D9-4BA0-BE1D-E58F91481D1E}"/>
              </a:ext>
            </a:extLst>
          </p:cNvPr>
          <p:cNvSpPr txBox="1"/>
          <p:nvPr/>
        </p:nvSpPr>
        <p:spPr>
          <a:xfrm>
            <a:off x="1028976" y="2329901"/>
            <a:ext cx="11947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2060"/>
                </a:solidFill>
                <a:effectLst/>
                <a:uLnTx/>
                <a:uFillTx/>
                <a:latin typeface="Century Gothic" panose="020F0302020204030204"/>
                <a:ea typeface="+mn-ea"/>
                <a:cs typeface="+mn-cs"/>
              </a:rPr>
              <a:t>QUI</a:t>
            </a:r>
          </a:p>
        </p:txBody>
      </p:sp>
      <p:sp>
        <p:nvSpPr>
          <p:cNvPr id="17" name="TextBox 16">
            <a:extLst>
              <a:ext uri="{FF2B5EF4-FFF2-40B4-BE49-F238E27FC236}">
                <a16:creationId xmlns:a16="http://schemas.microsoft.com/office/drawing/2014/main" id="{ADF0A807-C9F8-432A-AC7B-54C5A2379F6D}"/>
              </a:ext>
            </a:extLst>
          </p:cNvPr>
          <p:cNvSpPr txBox="1"/>
          <p:nvPr/>
        </p:nvSpPr>
        <p:spPr>
          <a:xfrm>
            <a:off x="676196" y="3433291"/>
            <a:ext cx="117934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t>
            </a:r>
            <a:r>
              <a:rPr kumimoji="0" lang="es-CO" sz="48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Qui</a:t>
            </a:r>
            <a:r>
              <a:rPr kumimoji="0" lang="es-CO" sz="4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én tiene un gato? ¡</a:t>
            </a:r>
            <a:r>
              <a:rPr kumimoji="0" lang="es-CO" sz="4800" b="0"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Qui</a:t>
            </a:r>
            <a:r>
              <a:rPr kumimoji="0" lang="es-CO" sz="4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ero uno!</a:t>
            </a:r>
          </a:p>
        </p:txBody>
      </p:sp>
    </p:spTree>
    <p:extLst>
      <p:ext uri="{BB962C8B-B14F-4D97-AF65-F5344CB8AC3E}">
        <p14:creationId xmlns:p14="http://schemas.microsoft.com/office/powerpoint/2010/main" val="219909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hablar</a:t>
            </a:r>
          </a:p>
        </p:txBody>
      </p:sp>
      <p:sp>
        <p:nvSpPr>
          <p:cNvPr id="16" name="Rectangle 15">
            <a:extLst>
              <a:ext uri="{FF2B5EF4-FFF2-40B4-BE49-F238E27FC236}">
                <a16:creationId xmlns:a16="http://schemas.microsoft.com/office/drawing/2014/main" id="{8D357CCC-C037-4EE1-9A0C-6D9760FF868B}"/>
              </a:ext>
            </a:extLst>
          </p:cNvPr>
          <p:cNvSpPr/>
          <p:nvPr/>
        </p:nvSpPr>
        <p:spPr>
          <a:xfrm>
            <a:off x="214185" y="1163991"/>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rPr>
              <a:t>¿quién?</a:t>
            </a:r>
          </a:p>
        </p:txBody>
      </p:sp>
      <p:sp>
        <p:nvSpPr>
          <p:cNvPr id="18" name="Rectangle 17">
            <a:extLst>
              <a:ext uri="{FF2B5EF4-FFF2-40B4-BE49-F238E27FC236}">
                <a16:creationId xmlns:a16="http://schemas.microsoft.com/office/drawing/2014/main" id="{C225D430-C8A3-49C9-94E0-57A07AC81156}"/>
              </a:ext>
            </a:extLst>
          </p:cNvPr>
          <p:cNvSpPr/>
          <p:nvPr/>
        </p:nvSpPr>
        <p:spPr>
          <a:xfrm>
            <a:off x="2568503" y="1163991"/>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porque</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CD634837-0016-4FF9-A3F5-CFD26854C5BE}"/>
              </a:ext>
            </a:extLst>
          </p:cNvPr>
          <p:cNvSpPr/>
          <p:nvPr/>
        </p:nvSpPr>
        <p:spPr>
          <a:xfrm>
            <a:off x="214185" y="3092640"/>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querer</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CB6CF767-F5FC-4FFC-BD12-0AC1D1CFA494}"/>
              </a:ext>
            </a:extLst>
          </p:cNvPr>
          <p:cNvSpPr/>
          <p:nvPr/>
        </p:nvSpPr>
        <p:spPr>
          <a:xfrm>
            <a:off x="2568503" y="3092640"/>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cama</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3FE455D8-BBE5-4F78-9324-C8A9E5E6206F}"/>
              </a:ext>
            </a:extLst>
          </p:cNvPr>
          <p:cNvSpPr/>
          <p:nvPr/>
        </p:nvSpPr>
        <p:spPr>
          <a:xfrm>
            <a:off x="214185" y="5021289"/>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rPr>
              <a:t>¿</a:t>
            </a: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qué</a:t>
            </a:r>
            <a:r>
              <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rPr>
              <a:t>?</a:t>
            </a:r>
          </a:p>
        </p:txBody>
      </p:sp>
      <p:sp>
        <p:nvSpPr>
          <p:cNvPr id="22" name="Rectangle 21">
            <a:extLst>
              <a:ext uri="{FF2B5EF4-FFF2-40B4-BE49-F238E27FC236}">
                <a16:creationId xmlns:a16="http://schemas.microsoft.com/office/drawing/2014/main" id="{689B8954-F512-453D-9A63-FFD20BE45BF8}"/>
              </a:ext>
            </a:extLst>
          </p:cNvPr>
          <p:cNvSpPr/>
          <p:nvPr/>
        </p:nvSpPr>
        <p:spPr>
          <a:xfrm>
            <a:off x="2568503" y="5021289"/>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rPr>
              <a:t>quince</a:t>
            </a:r>
          </a:p>
        </p:txBody>
      </p:sp>
      <p:sp>
        <p:nvSpPr>
          <p:cNvPr id="23" name="Rectangle 22">
            <a:extLst>
              <a:ext uri="{FF2B5EF4-FFF2-40B4-BE49-F238E27FC236}">
                <a16:creationId xmlns:a16="http://schemas.microsoft.com/office/drawing/2014/main" id="{B23785EC-0EF1-4C05-971B-54A3FBAFA2EC}"/>
              </a:ext>
            </a:extLst>
          </p:cNvPr>
          <p:cNvSpPr/>
          <p:nvPr/>
        </p:nvSpPr>
        <p:spPr>
          <a:xfrm>
            <a:off x="4922821" y="1163991"/>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rPr>
              <a:t>casa</a:t>
            </a:r>
          </a:p>
        </p:txBody>
      </p:sp>
      <p:sp>
        <p:nvSpPr>
          <p:cNvPr id="24" name="Rectangle 23">
            <a:extLst>
              <a:ext uri="{FF2B5EF4-FFF2-40B4-BE49-F238E27FC236}">
                <a16:creationId xmlns:a16="http://schemas.microsoft.com/office/drawing/2014/main" id="{5BB633CD-9972-40A2-8B9F-FFF186F0BBA7}"/>
              </a:ext>
            </a:extLst>
          </p:cNvPr>
          <p:cNvSpPr/>
          <p:nvPr/>
        </p:nvSpPr>
        <p:spPr>
          <a:xfrm>
            <a:off x="7277139" y="1163991"/>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pequeño</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BB1CB8-4B2F-4BE8-A01C-51675CBE0733}"/>
              </a:ext>
            </a:extLst>
          </p:cNvPr>
          <p:cNvSpPr/>
          <p:nvPr/>
        </p:nvSpPr>
        <p:spPr>
          <a:xfrm>
            <a:off x="4922821" y="3092640"/>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rPr>
              <a:t>quiero</a:t>
            </a:r>
          </a:p>
        </p:txBody>
      </p:sp>
      <p:sp>
        <p:nvSpPr>
          <p:cNvPr id="26" name="Rectangle 25">
            <a:extLst>
              <a:ext uri="{FF2B5EF4-FFF2-40B4-BE49-F238E27FC236}">
                <a16:creationId xmlns:a16="http://schemas.microsoft.com/office/drawing/2014/main" id="{112CF5AC-183D-4E5B-8939-5FF54D51885D}"/>
              </a:ext>
            </a:extLst>
          </p:cNvPr>
          <p:cNvSpPr/>
          <p:nvPr/>
        </p:nvSpPr>
        <p:spPr>
          <a:xfrm>
            <a:off x="7277139" y="3092640"/>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cantar</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2F04ABCD-6233-456A-9622-A77B85695F5B}"/>
              </a:ext>
            </a:extLst>
          </p:cNvPr>
          <p:cNvSpPr/>
          <p:nvPr/>
        </p:nvSpPr>
        <p:spPr>
          <a:xfrm>
            <a:off x="4922821" y="5021289"/>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caminar</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DA48F0DD-C8FF-4A51-AC23-2B7534200CBB}"/>
              </a:ext>
            </a:extLst>
          </p:cNvPr>
          <p:cNvSpPr/>
          <p:nvPr/>
        </p:nvSpPr>
        <p:spPr>
          <a:xfrm>
            <a:off x="7287648" y="5021289"/>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parque</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FA16DB14-4A68-47F4-AF3E-10BBE5593554}"/>
              </a:ext>
            </a:extLst>
          </p:cNvPr>
          <p:cNvSpPr/>
          <p:nvPr/>
        </p:nvSpPr>
        <p:spPr>
          <a:xfrm>
            <a:off x="9652475" y="1163991"/>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rPr>
              <a:t>tranquilo</a:t>
            </a:r>
          </a:p>
        </p:txBody>
      </p:sp>
      <p:sp>
        <p:nvSpPr>
          <p:cNvPr id="30" name="Rectangle 29">
            <a:extLst>
              <a:ext uri="{FF2B5EF4-FFF2-40B4-BE49-F238E27FC236}">
                <a16:creationId xmlns:a16="http://schemas.microsoft.com/office/drawing/2014/main" id="{19FD2DE8-2913-402E-8DDC-BB278C491DE3}"/>
              </a:ext>
            </a:extLst>
          </p:cNvPr>
          <p:cNvSpPr/>
          <p:nvPr/>
        </p:nvSpPr>
        <p:spPr>
          <a:xfrm>
            <a:off x="9652475" y="3092640"/>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panose="020F0302020204030204"/>
                <a:ea typeface="+mn-ea"/>
                <a:cs typeface="+mn-cs"/>
              </a:rPr>
              <a:t>calle</a:t>
            </a:r>
            <a:endPar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1350A1CC-9F98-4F66-8E7B-F6BDF0EBCD60}"/>
              </a:ext>
            </a:extLst>
          </p:cNvPr>
          <p:cNvSpPr/>
          <p:nvPr/>
        </p:nvSpPr>
        <p:spPr>
          <a:xfrm>
            <a:off x="9652475" y="5021289"/>
            <a:ext cx="2295414" cy="1325563"/>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panose="020F0302020204030204"/>
                <a:ea typeface="+mn-ea"/>
                <a:cs typeface="+mn-cs"/>
              </a:rPr>
              <a:t>equipo</a:t>
            </a:r>
          </a:p>
        </p:txBody>
      </p:sp>
    </p:spTree>
    <p:extLst>
      <p:ext uri="{BB962C8B-B14F-4D97-AF65-F5344CB8AC3E}">
        <p14:creationId xmlns:p14="http://schemas.microsoft.com/office/powerpoint/2010/main" val="746618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 [qui]</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3035604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9833"/>
            <a:ext cx="10515600" cy="1325563"/>
          </a:xfrm>
        </p:spPr>
        <p:txBody>
          <a:bodyPr>
            <a:noAutofit/>
          </a:bodyPr>
          <a:lstStyle/>
          <a:p>
            <a:r>
              <a:rPr lang="en-GB" sz="16000" b="1" dirty="0">
                <a:solidFill>
                  <a:srgbClr val="115076"/>
                </a:solidFill>
                <a:latin typeface="Century Gothic" panose="020B0502020202020204" pitchFamily="34" charset="0"/>
                <a:cs typeface="Calibri" panose="020F0502020204030204" pitchFamily="34" charset="0"/>
              </a:rPr>
              <a:t>qui</a:t>
            </a:r>
            <a:endParaRPr lang="en-GB" sz="16000" dirty="0"/>
          </a:p>
        </p:txBody>
      </p:sp>
      <p:pic>
        <p:nvPicPr>
          <p:cNvPr id="14340" name="Picture 4" descr="Waiter taking the order of two peo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0803" y="650899"/>
            <a:ext cx="4924798" cy="36853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20803" y="4245455"/>
            <a:ext cx="495039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qui</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223477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_quie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fade">
                                      <p:cBhvr>
                                        <p:cTn id="17" dur="500"/>
                                        <p:tgtEl>
                                          <p:spTgt spid="14340"/>
                                        </p:tgtEl>
                                      </p:cBhvr>
                                    </p:animEffect>
                                  </p:childTnLst>
                                  <p:subTnLst>
                                    <p:audio>
                                      <p:cMediaNode>
                                        <p:cTn display="0" masterRel="sameClick">
                                          <p:stCondLst>
                                            <p:cond evt="begin" delay="0">
                                              <p:tn val="15"/>
                                            </p:cond>
                                          </p:stCondLst>
                                          <p:endCondLst>
                                            <p:cond evt="onStopAudio" delay="0">
                                              <p:tgtEl>
                                                <p:sldTgt/>
                                              </p:tgtEl>
                                            </p:cond>
                                          </p:endCondLst>
                                        </p:cTn>
                                        <p:tgtEl>
                                          <p:sndTgt r:embed="rId4" name="qui_qui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6852"/>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40724" y="1936970"/>
            <a:ext cx="495039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qui</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261403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_qui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 [qui]</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07064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6852"/>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40724" y="1936970"/>
            <a:ext cx="495039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qui</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endParaRPr kumimoji="0" lang="en-GB" sz="12000" b="0" i="0" u="none" strike="noStrike" kern="1200" cap="none" spc="0" normalizeH="0" baseline="0" noProof="0" dirty="0">
              <a:ln>
                <a:noFill/>
              </a:ln>
              <a:solidFill>
                <a:srgbClr val="115076"/>
              </a:solidFill>
              <a:effectLst/>
              <a:uLnTx/>
              <a:uFillTx/>
              <a:latin typeface="Tw Cen MT"/>
              <a:ea typeface="+mn-ea"/>
              <a:cs typeface="+mn-cs"/>
            </a:endParaRPr>
          </a:p>
        </p:txBody>
      </p:sp>
    </p:spTree>
    <p:extLst>
      <p:ext uri="{BB962C8B-B14F-4D97-AF65-F5344CB8AC3E}">
        <p14:creationId xmlns:p14="http://schemas.microsoft.com/office/powerpoint/2010/main" val="270601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7864-B73C-8D4C-A680-7EF4AA2C1C3F}"/>
              </a:ext>
            </a:extLst>
          </p:cNvPr>
          <p:cNvSpPr>
            <a:spLocks noGrp="1"/>
          </p:cNvSpPr>
          <p:nvPr>
            <p:ph type="title"/>
          </p:nvPr>
        </p:nvSpPr>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4506591" y="1879178"/>
            <a:ext cx="31788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p>
        </p:txBody>
      </p:sp>
      <p:sp>
        <p:nvSpPr>
          <p:cNvPr id="15" name="TextBox 14"/>
          <p:cNvSpPr txBox="1"/>
          <p:nvPr/>
        </p:nvSpPr>
        <p:spPr>
          <a:xfrm>
            <a:off x="4868779" y="3012151"/>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want…]</a:t>
            </a:r>
          </a:p>
        </p:txBody>
      </p:sp>
      <p:sp>
        <p:nvSpPr>
          <p:cNvPr id="10" name="TextBox 9"/>
          <p:cNvSpPr txBox="1"/>
          <p:nvPr/>
        </p:nvSpPr>
        <p:spPr>
          <a:xfrm>
            <a:off x="561188" y="237929"/>
            <a:ext cx="3615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iz</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a:t>
            </a:r>
          </a:p>
        </p:txBody>
      </p:sp>
      <p:pic>
        <p:nvPicPr>
          <p:cNvPr id="15364" name="Picture 4" descr="arrow pointing to the lef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7227" y="1203875"/>
            <a:ext cx="1494362" cy="12502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7627" y="3388256"/>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nce</a:t>
            </a:r>
          </a:p>
        </p:txBody>
      </p:sp>
      <p:pic>
        <p:nvPicPr>
          <p:cNvPr id="15362" name="Picture 2" descr="the number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5181" y="4483053"/>
            <a:ext cx="1438853" cy="136662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86303" y="3868554"/>
            <a:ext cx="30193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a:t>
            </a:r>
          </a:p>
        </p:txBody>
      </p:sp>
      <p:pic>
        <p:nvPicPr>
          <p:cNvPr id="15366" name="Picture 6" descr="two people row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32516" y="4884217"/>
            <a:ext cx="2028824" cy="13457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775433" y="188212"/>
            <a:ext cx="42962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pic>
        <p:nvPicPr>
          <p:cNvPr id="15368" name="Picture 8" descr="face with a finger to their lip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84934" y="1203875"/>
            <a:ext cx="1171708" cy="1414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27462" y="3388255"/>
            <a:ext cx="3344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15370" name="Picture 10" descr="silhouette of a man with a question mar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0052" y="4557720"/>
            <a:ext cx="1365264" cy="129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43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quiero.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izquier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364"/>
                                        </p:tgtEl>
                                        <p:attrNameLst>
                                          <p:attrName>style.visibility</p:attrName>
                                        </p:attrNameLst>
                                      </p:cBhvr>
                                      <p:to>
                                        <p:strVal val="visible"/>
                                      </p:to>
                                    </p:set>
                                    <p:animEffect transition="in" filter="fade">
                                      <p:cBhvr>
                                        <p:cTn id="28" dur="500"/>
                                        <p:tgtEl>
                                          <p:spTgt spid="15364"/>
                                        </p:tgtEl>
                                      </p:cBhvr>
                                    </p:animEffect>
                                  </p:childTnLst>
                                  <p:subTnLst>
                                    <p:audio>
                                      <p:cMediaNode>
                                        <p:cTn display="0" masterRel="sameClick">
                                          <p:stCondLst>
                                            <p:cond evt="begin" delay="0">
                                              <p:tn val="26"/>
                                            </p:cond>
                                          </p:stCondLst>
                                          <p:endCondLst>
                                            <p:cond evt="onStopAudio" delay="0">
                                              <p:tgtEl>
                                                <p:sldTgt/>
                                              </p:tgtEl>
                                            </p:cond>
                                          </p:endCondLst>
                                        </p:cTn>
                                        <p:tgtEl>
                                          <p:sndTgt r:embed="rId5" name="izquierd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subTnLst>
                                    <p:audio>
                                      <p:cMediaNode>
                                        <p:cTn display="0" masterRel="sameClick">
                                          <p:stCondLst>
                                            <p:cond evt="begin" delay="0">
                                              <p:tn val="31"/>
                                            </p:cond>
                                          </p:stCondLst>
                                          <p:endCondLst>
                                            <p:cond evt="onStopAudio" delay="0">
                                              <p:tgtEl>
                                                <p:sldTgt/>
                                              </p:tgtEl>
                                            </p:cond>
                                          </p:endCondLst>
                                        </p:cTn>
                                        <p:tgtEl>
                                          <p:sndTgt r:embed="rId6" name="tranquil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368"/>
                                        </p:tgtEl>
                                        <p:attrNameLst>
                                          <p:attrName>style.visibility</p:attrName>
                                        </p:attrNameLst>
                                      </p:cBhvr>
                                      <p:to>
                                        <p:strVal val="visible"/>
                                      </p:to>
                                    </p:set>
                                    <p:animEffect transition="in" filter="fade">
                                      <p:cBhvr>
                                        <p:cTn id="38" dur="500"/>
                                        <p:tgtEl>
                                          <p:spTgt spid="15368"/>
                                        </p:tgtEl>
                                      </p:cBhvr>
                                    </p:animEffect>
                                  </p:childTnLst>
                                  <p:subTnLst>
                                    <p:audio>
                                      <p:cMediaNode>
                                        <p:cTn display="0" masterRel="sameClick">
                                          <p:stCondLst>
                                            <p:cond evt="begin" delay="0">
                                              <p:tn val="36"/>
                                            </p:cond>
                                          </p:stCondLst>
                                          <p:endCondLst>
                                            <p:cond evt="onStopAudio" delay="0">
                                              <p:tgtEl>
                                                <p:sldTgt/>
                                              </p:tgtEl>
                                            </p:cond>
                                          </p:endCondLst>
                                        </p:cTn>
                                        <p:tgtEl>
                                          <p:sndTgt r:embed="rId6" name="tranquil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quinc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362"/>
                                        </p:tgtEl>
                                        <p:attrNameLst>
                                          <p:attrName>style.visibility</p:attrName>
                                        </p:attrNameLst>
                                      </p:cBhvr>
                                      <p:to>
                                        <p:strVal val="visible"/>
                                      </p:to>
                                    </p:set>
                                    <p:animEffect transition="in" filter="fade">
                                      <p:cBhvr>
                                        <p:cTn id="48" dur="500"/>
                                        <p:tgtEl>
                                          <p:spTgt spid="15362"/>
                                        </p:tgtEl>
                                      </p:cBhvr>
                                    </p:animEffect>
                                  </p:childTnLst>
                                  <p:subTnLst>
                                    <p:audio>
                                      <p:cMediaNode>
                                        <p:cTn display="0" masterRel="sameClick">
                                          <p:stCondLst>
                                            <p:cond evt="begin" delay="0">
                                              <p:tn val="46"/>
                                            </p:cond>
                                          </p:stCondLst>
                                          <p:endCondLst>
                                            <p:cond evt="onStopAudio" delay="0">
                                              <p:tgtEl>
                                                <p:sldTgt/>
                                              </p:tgtEl>
                                            </p:cond>
                                          </p:endCondLst>
                                        </p:cTn>
                                        <p:tgtEl>
                                          <p:sndTgt r:embed="rId7" name="quinc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subTnLst>
                                    <p:audio>
                                      <p:cMediaNode>
                                        <p:cTn display="0" masterRel="sameClick">
                                          <p:stCondLst>
                                            <p:cond evt="begin" delay="0">
                                              <p:tn val="51"/>
                                            </p:cond>
                                          </p:stCondLst>
                                          <p:endCondLst>
                                            <p:cond evt="onStopAudio" delay="0">
                                              <p:tgtEl>
                                                <p:sldTgt/>
                                              </p:tgtEl>
                                            </p:cond>
                                          </p:endCondLst>
                                        </p:cTn>
                                        <p:tgtEl>
                                          <p:sndTgt r:embed="rId8" name="equip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366"/>
                                        </p:tgtEl>
                                        <p:attrNameLst>
                                          <p:attrName>style.visibility</p:attrName>
                                        </p:attrNameLst>
                                      </p:cBhvr>
                                      <p:to>
                                        <p:strVal val="visible"/>
                                      </p:to>
                                    </p:set>
                                    <p:animEffect transition="in" filter="fade">
                                      <p:cBhvr>
                                        <p:cTn id="58" dur="500"/>
                                        <p:tgtEl>
                                          <p:spTgt spid="15366"/>
                                        </p:tgtEl>
                                      </p:cBhvr>
                                    </p:animEffect>
                                  </p:childTnLst>
                                  <p:subTnLst>
                                    <p:audio>
                                      <p:cMediaNode>
                                        <p:cTn display="0" masterRel="sameClick">
                                          <p:stCondLst>
                                            <p:cond evt="begin" delay="0">
                                              <p:tn val="56"/>
                                            </p:cond>
                                          </p:stCondLst>
                                          <p:endCondLst>
                                            <p:cond evt="onStopAudio" delay="0">
                                              <p:tgtEl>
                                                <p:sldTgt/>
                                              </p:tgtEl>
                                            </p:cond>
                                          </p:endCondLst>
                                        </p:cTn>
                                        <p:tgtEl>
                                          <p:sndTgt r:embed="rId8" name="equip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quie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370"/>
                                        </p:tgtEl>
                                        <p:attrNameLst>
                                          <p:attrName>style.visibility</p:attrName>
                                        </p:attrNameLst>
                                      </p:cBhvr>
                                      <p:to>
                                        <p:strVal val="visible"/>
                                      </p:to>
                                    </p:set>
                                    <p:animEffect transition="in" filter="fade">
                                      <p:cBhvr>
                                        <p:cTn id="68" dur="500"/>
                                        <p:tgtEl>
                                          <p:spTgt spid="15370"/>
                                        </p:tgtEl>
                                      </p:cBhvr>
                                    </p:animEffect>
                                  </p:childTnLst>
                                  <p:subTnLst>
                                    <p:audio>
                                      <p:cMediaNode>
                                        <p:cTn display="0" masterRel="sameClick">
                                          <p:stCondLst>
                                            <p:cond evt="begin" delay="0">
                                              <p:tn val="66"/>
                                            </p:cond>
                                          </p:stCondLst>
                                          <p:endCondLst>
                                            <p:cond evt="onStopAudio" delay="0">
                                              <p:tgtEl>
                                                <p:sldTgt/>
                                              </p:tgtEl>
                                            </p:cond>
                                          </p:endCondLst>
                                        </p:cTn>
                                        <p:tgtEl>
                                          <p:sndTgt r:embed="rId9" name="qu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5" grpId="0"/>
      <p:bldP spid="10" grpId="0"/>
      <p:bldP spid="7" grpId="0"/>
      <p:bldP spid="11" grpId="0"/>
      <p:bldP spid="1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3F273-825C-DC45-9749-B3C70F0E2058}"/>
              </a:ext>
            </a:extLst>
          </p:cNvPr>
          <p:cNvSpPr>
            <a:spLocks noGrp="1"/>
          </p:cNvSpPr>
          <p:nvPr>
            <p:ph type="title"/>
          </p:nvPr>
        </p:nvSpPr>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4506591" y="1879178"/>
            <a:ext cx="31788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p>
        </p:txBody>
      </p:sp>
      <p:sp>
        <p:nvSpPr>
          <p:cNvPr id="10" name="TextBox 9"/>
          <p:cNvSpPr txBox="1"/>
          <p:nvPr/>
        </p:nvSpPr>
        <p:spPr>
          <a:xfrm>
            <a:off x="561188" y="237929"/>
            <a:ext cx="3615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iz</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a:t>
            </a:r>
          </a:p>
        </p:txBody>
      </p:sp>
      <p:sp>
        <p:nvSpPr>
          <p:cNvPr id="7" name="TextBox 6"/>
          <p:cNvSpPr txBox="1"/>
          <p:nvPr/>
        </p:nvSpPr>
        <p:spPr>
          <a:xfrm>
            <a:off x="637627" y="3388256"/>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nce</a:t>
            </a:r>
          </a:p>
        </p:txBody>
      </p:sp>
      <p:sp>
        <p:nvSpPr>
          <p:cNvPr id="11" name="TextBox 10"/>
          <p:cNvSpPr txBox="1"/>
          <p:nvPr/>
        </p:nvSpPr>
        <p:spPr>
          <a:xfrm>
            <a:off x="4586303" y="3868554"/>
            <a:ext cx="30193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a:t>
            </a:r>
          </a:p>
        </p:txBody>
      </p:sp>
      <p:sp>
        <p:nvSpPr>
          <p:cNvPr id="13" name="TextBox 12"/>
          <p:cNvSpPr txBox="1"/>
          <p:nvPr/>
        </p:nvSpPr>
        <p:spPr>
          <a:xfrm>
            <a:off x="7775433" y="188212"/>
            <a:ext cx="42962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7101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e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5" name="izquierd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6" name="tranquil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7" name="quinc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8" name="equip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qu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7" grpId="0"/>
      <p:bldP spid="11" grpId="0"/>
      <p:bldP spid="13"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383F-1841-4C47-BA9B-8C90C0689ECD}"/>
              </a:ext>
            </a:extLst>
          </p:cNvPr>
          <p:cNvSpPr>
            <a:spLocks noGrp="1"/>
          </p:cNvSpPr>
          <p:nvPr>
            <p:ph type="title"/>
          </p:nvPr>
        </p:nvSpPr>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4506591" y="1879178"/>
            <a:ext cx="31788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p>
        </p:txBody>
      </p:sp>
      <p:sp>
        <p:nvSpPr>
          <p:cNvPr id="10" name="TextBox 9"/>
          <p:cNvSpPr txBox="1"/>
          <p:nvPr/>
        </p:nvSpPr>
        <p:spPr>
          <a:xfrm>
            <a:off x="561188" y="237929"/>
            <a:ext cx="3615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iz</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a:t>
            </a:r>
          </a:p>
        </p:txBody>
      </p:sp>
      <p:sp>
        <p:nvSpPr>
          <p:cNvPr id="7" name="TextBox 6"/>
          <p:cNvSpPr txBox="1"/>
          <p:nvPr/>
        </p:nvSpPr>
        <p:spPr>
          <a:xfrm>
            <a:off x="637627" y="3388256"/>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nce</a:t>
            </a:r>
          </a:p>
        </p:txBody>
      </p:sp>
      <p:sp>
        <p:nvSpPr>
          <p:cNvPr id="11" name="TextBox 10"/>
          <p:cNvSpPr txBox="1"/>
          <p:nvPr/>
        </p:nvSpPr>
        <p:spPr>
          <a:xfrm>
            <a:off x="4586303" y="3868554"/>
            <a:ext cx="30193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a:t>
            </a:r>
          </a:p>
        </p:txBody>
      </p:sp>
      <p:sp>
        <p:nvSpPr>
          <p:cNvPr id="13" name="TextBox 12"/>
          <p:cNvSpPr txBox="1"/>
          <p:nvPr/>
        </p:nvSpPr>
        <p:spPr>
          <a:xfrm>
            <a:off x="7775433" y="188212"/>
            <a:ext cx="42962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13567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7" grpId="0"/>
      <p:bldP spid="11" grpId="0"/>
      <p:bldP spid="1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312692" y="77919"/>
            <a:ext cx="3994419" cy="356098"/>
          </a:xfrm>
        </p:spPr>
        <p:txBody>
          <a:bodyPr>
            <a:noAutofit/>
          </a:bodyPr>
          <a:lstStyle/>
          <a:p>
            <a:r>
              <a:rPr lang="en-GB" sz="2200" b="1" dirty="0" err="1">
                <a:solidFill>
                  <a:schemeClr val="accent1">
                    <a:lumMod val="50000"/>
                  </a:schemeClr>
                </a:solidFill>
              </a:rPr>
              <a:t>Escucha</a:t>
            </a:r>
            <a:r>
              <a:rPr lang="en-GB" sz="2200" b="1" dirty="0">
                <a:solidFill>
                  <a:schemeClr val="accent1">
                    <a:lumMod val="50000"/>
                  </a:schemeClr>
                </a:solidFill>
              </a:rPr>
              <a:t> las </a:t>
            </a:r>
            <a:r>
              <a:rPr lang="en-GB" sz="2200" b="1" dirty="0" err="1">
                <a:solidFill>
                  <a:schemeClr val="accent1">
                    <a:lumMod val="50000"/>
                  </a:schemeClr>
                </a:solidFill>
              </a:rPr>
              <a:t>frases</a:t>
            </a:r>
            <a:r>
              <a:rPr lang="en-GB" sz="2200" b="1" dirty="0">
                <a:solidFill>
                  <a:schemeClr val="accent1">
                    <a:lumMod val="50000"/>
                  </a:schemeClr>
                </a:solidFill>
              </a:rPr>
              <a:t>. </a:t>
            </a:r>
          </a:p>
        </p:txBody>
      </p:sp>
      <p:sp>
        <p:nvSpPr>
          <p:cNvPr id="17" name="Title 1"/>
          <p:cNvSpPr txBox="1">
            <a:spLocks/>
          </p:cNvSpPr>
          <p:nvPr/>
        </p:nvSpPr>
        <p:spPr>
          <a:xfrm>
            <a:off x="320977" y="423473"/>
            <a:ext cx="9816882" cy="47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j-ea"/>
                <a:cs typeface="+mj-cs"/>
              </a:rPr>
              <a:t>Escucha</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j-ea"/>
                <a:cs typeface="+mj-cs"/>
              </a:rPr>
              <a:t>otra</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j-ea"/>
                <a:cs typeface="+mj-cs"/>
              </a:rPr>
              <a:t>vez</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 y escribe la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j-ea"/>
                <a:cs typeface="+mj-cs"/>
              </a:rPr>
              <a:t>frase</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 ¿Qué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j-ea"/>
                <a:cs typeface="+mj-cs"/>
              </a:rPr>
              <a:t>significa</a:t>
            </a: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j-ea"/>
                <a:cs typeface="+mj-cs"/>
              </a:rPr>
              <a:t>?</a:t>
            </a:r>
          </a:p>
        </p:txBody>
      </p:sp>
      <p:sp>
        <p:nvSpPr>
          <p:cNvPr id="3" name="TextBox 2"/>
          <p:cNvSpPr txBox="1"/>
          <p:nvPr/>
        </p:nvSpPr>
        <p:spPr>
          <a:xfrm>
            <a:off x="3092732" y="31781"/>
            <a:ext cx="66816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How many times can you hear ‘qui’?</a:t>
            </a:r>
          </a:p>
        </p:txBody>
      </p:sp>
      <p:graphicFrame>
        <p:nvGraphicFramePr>
          <p:cNvPr id="5" name="Tabla 4">
            <a:extLst>
              <a:ext uri="{FF2B5EF4-FFF2-40B4-BE49-F238E27FC236}">
                <a16:creationId xmlns:a16="http://schemas.microsoft.com/office/drawing/2014/main" id="{2A456197-298B-1E4A-9596-74423CEDB75C}"/>
              </a:ext>
            </a:extLst>
          </p:cNvPr>
          <p:cNvGraphicFramePr>
            <a:graphicFrameLocks noGrp="1"/>
          </p:cNvGraphicFramePr>
          <p:nvPr>
            <p:extLst/>
          </p:nvPr>
        </p:nvGraphicFramePr>
        <p:xfrm>
          <a:off x="261087" y="1549865"/>
          <a:ext cx="4185364" cy="3970341"/>
        </p:xfrm>
        <a:graphic>
          <a:graphicData uri="http://schemas.openxmlformats.org/drawingml/2006/table">
            <a:tbl>
              <a:tblPr firstRow="1" bandRow="1">
                <a:tableStyleId>{8A107856-5554-42FB-B03E-39F5DBC370BA}</a:tableStyleId>
              </a:tblPr>
              <a:tblGrid>
                <a:gridCol w="540976">
                  <a:extLst>
                    <a:ext uri="{9D8B030D-6E8A-4147-A177-3AD203B41FA5}">
                      <a16:colId xmlns:a16="http://schemas.microsoft.com/office/drawing/2014/main" val="3212352524"/>
                    </a:ext>
                  </a:extLst>
                </a:gridCol>
                <a:gridCol w="1214796">
                  <a:extLst>
                    <a:ext uri="{9D8B030D-6E8A-4147-A177-3AD203B41FA5}">
                      <a16:colId xmlns:a16="http://schemas.microsoft.com/office/drawing/2014/main" val="3975948012"/>
                    </a:ext>
                  </a:extLst>
                </a:gridCol>
                <a:gridCol w="1214796">
                  <a:extLst>
                    <a:ext uri="{9D8B030D-6E8A-4147-A177-3AD203B41FA5}">
                      <a16:colId xmlns:a16="http://schemas.microsoft.com/office/drawing/2014/main" val="2321293653"/>
                    </a:ext>
                  </a:extLst>
                </a:gridCol>
                <a:gridCol w="1214796">
                  <a:extLst>
                    <a:ext uri="{9D8B030D-6E8A-4147-A177-3AD203B41FA5}">
                      <a16:colId xmlns:a16="http://schemas.microsoft.com/office/drawing/2014/main" val="3417237658"/>
                    </a:ext>
                  </a:extLst>
                </a:gridCol>
              </a:tblGrid>
              <a:tr h="440261">
                <a:tc>
                  <a:txBody>
                    <a:bodyPr/>
                    <a:lstStyle/>
                    <a:p>
                      <a:endParaRPr lang="x-none" dirty="0"/>
                    </a:p>
                  </a:txBody>
                  <a:tcPr/>
                </a:tc>
                <a:tc>
                  <a:txBody>
                    <a:bodyPr/>
                    <a:lstStyle/>
                    <a:p>
                      <a:pPr algn="ctr"/>
                      <a:r>
                        <a:rPr lang="es-ES" sz="2000" dirty="0">
                          <a:solidFill>
                            <a:schemeClr val="accent1">
                              <a:lumMod val="50000"/>
                            </a:schemeClr>
                          </a:solidFill>
                        </a:rPr>
                        <a:t>1</a:t>
                      </a:r>
                      <a:endParaRPr lang="x-none" sz="2000" dirty="0">
                        <a:solidFill>
                          <a:schemeClr val="accent1">
                            <a:lumMod val="50000"/>
                          </a:schemeClr>
                        </a:solidFill>
                      </a:endParaRPr>
                    </a:p>
                  </a:txBody>
                  <a:tcPr/>
                </a:tc>
                <a:tc>
                  <a:txBody>
                    <a:bodyPr/>
                    <a:lstStyle/>
                    <a:p>
                      <a:pPr algn="ctr"/>
                      <a:r>
                        <a:rPr lang="es-ES" sz="2000" dirty="0">
                          <a:solidFill>
                            <a:schemeClr val="accent1">
                              <a:lumMod val="50000"/>
                            </a:schemeClr>
                          </a:solidFill>
                        </a:rPr>
                        <a:t>2</a:t>
                      </a:r>
                      <a:endParaRPr lang="x-none" sz="2000" dirty="0">
                        <a:solidFill>
                          <a:schemeClr val="accent1">
                            <a:lumMod val="50000"/>
                          </a:schemeClr>
                        </a:solidFill>
                      </a:endParaRPr>
                    </a:p>
                  </a:txBody>
                  <a:tcPr/>
                </a:tc>
                <a:tc>
                  <a:txBody>
                    <a:bodyPr/>
                    <a:lstStyle/>
                    <a:p>
                      <a:pPr algn="ctr"/>
                      <a:r>
                        <a:rPr lang="es-ES" sz="2000" dirty="0">
                          <a:solidFill>
                            <a:schemeClr val="accent1">
                              <a:lumMod val="50000"/>
                            </a:schemeClr>
                          </a:solidFill>
                        </a:rPr>
                        <a:t>3</a:t>
                      </a:r>
                      <a:endParaRPr lang="x-none" sz="2000" dirty="0">
                        <a:solidFill>
                          <a:schemeClr val="accent1">
                            <a:lumMod val="50000"/>
                          </a:schemeClr>
                        </a:solidFill>
                      </a:endParaRPr>
                    </a:p>
                  </a:txBody>
                  <a:tcPr/>
                </a:tc>
                <a:extLst>
                  <a:ext uri="{0D108BD9-81ED-4DB2-BD59-A6C34878D82A}">
                    <a16:rowId xmlns:a16="http://schemas.microsoft.com/office/drawing/2014/main" val="1618326333"/>
                  </a:ext>
                </a:extLst>
              </a:tr>
              <a:tr h="706016">
                <a:tc>
                  <a:txBody>
                    <a:bodyPr/>
                    <a:lstStyle/>
                    <a:p>
                      <a:endParaRPr lang="x-none" dirty="0"/>
                    </a:p>
                  </a:txBody>
                  <a:tcPr/>
                </a:tc>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1820434900"/>
                  </a:ext>
                </a:extLst>
              </a:tr>
              <a:tr h="706016">
                <a:tc>
                  <a:txBody>
                    <a:bodyPr/>
                    <a:lstStyle/>
                    <a:p>
                      <a:endParaRPr lang="x-none" dirty="0"/>
                    </a:p>
                  </a:txBody>
                  <a:tcPr/>
                </a:tc>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51597389"/>
                  </a:ext>
                </a:extLst>
              </a:tr>
              <a:tr h="706016">
                <a:tc>
                  <a:txBody>
                    <a:bodyPr/>
                    <a:lstStyle/>
                    <a:p>
                      <a:endParaRPr lang="x-none" dirty="0"/>
                    </a:p>
                  </a:txBody>
                  <a:tcPr/>
                </a:tc>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002282666"/>
                  </a:ext>
                </a:extLst>
              </a:tr>
              <a:tr h="706016">
                <a:tc>
                  <a:txBody>
                    <a:bodyPr/>
                    <a:lstStyle/>
                    <a:p>
                      <a:endParaRPr lang="x-none"/>
                    </a:p>
                  </a:txBody>
                  <a:tcPr/>
                </a:tc>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2515354939"/>
                  </a:ext>
                </a:extLst>
              </a:tr>
              <a:tr h="706016">
                <a:tc>
                  <a:txBody>
                    <a:bodyPr/>
                    <a:lstStyle/>
                    <a:p>
                      <a:endParaRPr lang="x-none"/>
                    </a:p>
                  </a:txBody>
                  <a:tcPr/>
                </a:tc>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362052452"/>
                  </a:ext>
                </a:extLst>
              </a:tr>
            </a:tbl>
          </a:graphicData>
        </a:graphic>
      </p:graphicFrame>
      <p:sp>
        <p:nvSpPr>
          <p:cNvPr id="26" name="Action Button: Custom 6">
            <a:hlinkClick r:id="" action="ppaction://noaction" highlightClick="1">
              <a:snd r:embed="rId3" name="el equipo esta en el estadio a la izquierda del aeropuerto.wav"/>
            </a:hlinkClick>
            <a:extLst>
              <a:ext uri="{FF2B5EF4-FFF2-40B4-BE49-F238E27FC236}">
                <a16:creationId xmlns:a16="http://schemas.microsoft.com/office/drawing/2014/main" id="{191EA8F8-F14B-B042-BD52-84031E2457A3}"/>
              </a:ext>
            </a:extLst>
          </p:cNvPr>
          <p:cNvSpPr/>
          <p:nvPr/>
        </p:nvSpPr>
        <p:spPr>
          <a:xfrm>
            <a:off x="342978" y="2174561"/>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7">
            <a:hlinkClick r:id="" action="ppaction://noaction" highlightClick="1">
              <a:snd r:embed="rId4" name="quien quiere viajar en avion por la noche.wav"/>
            </a:hlinkClick>
            <a:extLst>
              <a:ext uri="{FF2B5EF4-FFF2-40B4-BE49-F238E27FC236}">
                <a16:creationId xmlns:a16="http://schemas.microsoft.com/office/drawing/2014/main" id="{3B36600F-2A0A-F44E-B589-D04FF8AD10A2}"/>
              </a:ext>
            </a:extLst>
          </p:cNvPr>
          <p:cNvSpPr/>
          <p:nvPr/>
        </p:nvSpPr>
        <p:spPr>
          <a:xfrm>
            <a:off x="342977" y="2862915"/>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8">
            <a:hlinkClick r:id="" action="ppaction://noaction" highlightClick="1">
              <a:snd r:embed="rId5" name="cuando hago quince dibujos de deberes.wav"/>
            </a:hlinkClick>
            <a:extLst>
              <a:ext uri="{FF2B5EF4-FFF2-40B4-BE49-F238E27FC236}">
                <a16:creationId xmlns:a16="http://schemas.microsoft.com/office/drawing/2014/main" id="{DB8B4A08-152C-D044-A0AA-C0B61EAF9FAA}"/>
              </a:ext>
            </a:extLst>
          </p:cNvPr>
          <p:cNvSpPr/>
          <p:nvPr/>
        </p:nvSpPr>
        <p:spPr>
          <a:xfrm>
            <a:off x="342977" y="3575903"/>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9">
            <a:hlinkClick r:id="" action="ppaction://noaction" highlightClick="1">
              <a:snd r:embed="rId6" name="quieren estar tranquilos aqui%CC%81 en la estacio%CC%81n.wav"/>
            </a:hlinkClick>
            <a:extLst>
              <a:ext uri="{FF2B5EF4-FFF2-40B4-BE49-F238E27FC236}">
                <a16:creationId xmlns:a16="http://schemas.microsoft.com/office/drawing/2014/main" id="{1A1B0D86-B46E-FD4C-91F7-6B4939748FA4}"/>
              </a:ext>
            </a:extLst>
          </p:cNvPr>
          <p:cNvSpPr/>
          <p:nvPr/>
        </p:nvSpPr>
        <p:spPr>
          <a:xfrm>
            <a:off x="342976" y="4294622"/>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0">
            <a:hlinkClick r:id="" action="ppaction://noaction" highlightClick="1">
              <a:snd r:embed="rId7" name="estamos en el este pero el oeste esta a la izquierda.wav"/>
            </a:hlinkClick>
            <a:extLst>
              <a:ext uri="{FF2B5EF4-FFF2-40B4-BE49-F238E27FC236}">
                <a16:creationId xmlns:a16="http://schemas.microsoft.com/office/drawing/2014/main" id="{4FA77E95-3061-244E-A0D7-DDE497AEABED}"/>
              </a:ext>
            </a:extLst>
          </p:cNvPr>
          <p:cNvSpPr/>
          <p:nvPr/>
        </p:nvSpPr>
        <p:spPr>
          <a:xfrm>
            <a:off x="342975" y="500761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6" name="Tabla 5">
            <a:extLst>
              <a:ext uri="{FF2B5EF4-FFF2-40B4-BE49-F238E27FC236}">
                <a16:creationId xmlns:a16="http://schemas.microsoft.com/office/drawing/2014/main" id="{F2714E62-F353-D746-B2A1-BAFE7CE018AA}"/>
              </a:ext>
            </a:extLst>
          </p:cNvPr>
          <p:cNvGraphicFramePr>
            <a:graphicFrameLocks noGrp="1"/>
          </p:cNvGraphicFramePr>
          <p:nvPr>
            <p:extLst/>
          </p:nvPr>
        </p:nvGraphicFramePr>
        <p:xfrm>
          <a:off x="4556876" y="983039"/>
          <a:ext cx="7294382" cy="4946936"/>
        </p:xfrm>
        <a:graphic>
          <a:graphicData uri="http://schemas.openxmlformats.org/drawingml/2006/table">
            <a:tbl>
              <a:tblPr firstRow="1" bandRow="1">
                <a:tableStyleId>{8A107856-5554-42FB-B03E-39F5DBC370BA}</a:tableStyleId>
              </a:tblPr>
              <a:tblGrid>
                <a:gridCol w="3647191">
                  <a:extLst>
                    <a:ext uri="{9D8B030D-6E8A-4147-A177-3AD203B41FA5}">
                      <a16:colId xmlns:a16="http://schemas.microsoft.com/office/drawing/2014/main" val="2326217365"/>
                    </a:ext>
                  </a:extLst>
                </a:gridCol>
                <a:gridCol w="3647191">
                  <a:extLst>
                    <a:ext uri="{9D8B030D-6E8A-4147-A177-3AD203B41FA5}">
                      <a16:colId xmlns:a16="http://schemas.microsoft.com/office/drawing/2014/main" val="753517558"/>
                    </a:ext>
                  </a:extLst>
                </a:gridCol>
              </a:tblGrid>
              <a:tr h="533991">
                <a:tc>
                  <a:txBody>
                    <a:bodyPr/>
                    <a:lstStyle/>
                    <a:p>
                      <a:pPr algn="ctr"/>
                      <a:r>
                        <a:rPr lang="x-none" sz="2000" dirty="0">
                          <a:solidFill>
                            <a:schemeClr val="accent1">
                              <a:lumMod val="50000"/>
                            </a:schemeClr>
                          </a:solidFill>
                        </a:rPr>
                        <a:t>Frase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accent1">
                              <a:lumMod val="50000"/>
                            </a:schemeClr>
                          </a:solidFill>
                        </a:rPr>
                        <a:t>¿Qué significa?</a:t>
                      </a:r>
                    </a:p>
                  </a:txBody>
                  <a:tcPr/>
                </a:tc>
                <a:extLst>
                  <a:ext uri="{0D108BD9-81ED-4DB2-BD59-A6C34878D82A}">
                    <a16:rowId xmlns:a16="http://schemas.microsoft.com/office/drawing/2014/main" val="3532640703"/>
                  </a:ext>
                </a:extLst>
              </a:tr>
              <a:tr h="865563">
                <a:tc>
                  <a:txBody>
                    <a:bodyPr/>
                    <a:lstStyle/>
                    <a:p>
                      <a:endParaRPr lang="x-none" dirty="0"/>
                    </a:p>
                  </a:txBody>
                  <a:tcPr/>
                </a:tc>
                <a:tc>
                  <a:txBody>
                    <a:bodyPr/>
                    <a:lstStyle/>
                    <a:p>
                      <a:endParaRPr lang="x-none"/>
                    </a:p>
                  </a:txBody>
                  <a:tcPr/>
                </a:tc>
                <a:extLst>
                  <a:ext uri="{0D108BD9-81ED-4DB2-BD59-A6C34878D82A}">
                    <a16:rowId xmlns:a16="http://schemas.microsoft.com/office/drawing/2014/main" val="1924806471"/>
                  </a:ext>
                </a:extLst>
              </a:tr>
              <a:tr h="865563">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4138336679"/>
                  </a:ext>
                </a:extLst>
              </a:tr>
              <a:tr h="865563">
                <a:tc>
                  <a:txBody>
                    <a:bodyPr/>
                    <a:lstStyle/>
                    <a:p>
                      <a:endParaRPr lang="x-none"/>
                    </a:p>
                  </a:txBody>
                  <a:tcPr/>
                </a:tc>
                <a:tc>
                  <a:txBody>
                    <a:bodyPr/>
                    <a:lstStyle/>
                    <a:p>
                      <a:endParaRPr lang="x-none" dirty="0"/>
                    </a:p>
                  </a:txBody>
                  <a:tcPr/>
                </a:tc>
                <a:extLst>
                  <a:ext uri="{0D108BD9-81ED-4DB2-BD59-A6C34878D82A}">
                    <a16:rowId xmlns:a16="http://schemas.microsoft.com/office/drawing/2014/main" val="2097481164"/>
                  </a:ext>
                </a:extLst>
              </a:tr>
              <a:tr h="950693">
                <a:tc>
                  <a:txBody>
                    <a:bodyPr/>
                    <a:lstStyle/>
                    <a:p>
                      <a:endParaRPr lang="x-none"/>
                    </a:p>
                  </a:txBody>
                  <a:tcPr/>
                </a:tc>
                <a:tc>
                  <a:txBody>
                    <a:bodyPr/>
                    <a:lstStyle/>
                    <a:p>
                      <a:endParaRPr lang="x-none" dirty="0"/>
                    </a:p>
                  </a:txBody>
                  <a:tcPr/>
                </a:tc>
                <a:extLst>
                  <a:ext uri="{0D108BD9-81ED-4DB2-BD59-A6C34878D82A}">
                    <a16:rowId xmlns:a16="http://schemas.microsoft.com/office/drawing/2014/main" val="3807467674"/>
                  </a:ext>
                </a:extLst>
              </a:tr>
              <a:tr h="865563">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3133184972"/>
                  </a:ext>
                </a:extLst>
              </a:tr>
            </a:tbl>
          </a:graphicData>
        </a:graphic>
      </p:graphicFrame>
      <p:sp>
        <p:nvSpPr>
          <p:cNvPr id="15" name="CuadroTexto 14">
            <a:extLst>
              <a:ext uri="{FF2B5EF4-FFF2-40B4-BE49-F238E27FC236}">
                <a16:creationId xmlns:a16="http://schemas.microsoft.com/office/drawing/2014/main" id="{6FC7AA63-408C-B647-801E-FCFBDD6A22C8}"/>
              </a:ext>
            </a:extLst>
          </p:cNvPr>
          <p:cNvSpPr txBox="1"/>
          <p:nvPr/>
        </p:nvSpPr>
        <p:spPr>
          <a:xfrm>
            <a:off x="4556877" y="1442025"/>
            <a:ext cx="36116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El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e</a:t>
            </a:r>
            <a:r>
              <a:rPr kumimoji="0" lang="en-GB" sz="2000" b="1" i="0" u="none" strike="noStrike" kern="1200" cap="none" spc="0" normalizeH="0" baseline="0" noProof="0" dirty="0" err="1">
                <a:ln>
                  <a:noFill/>
                </a:ln>
                <a:solidFill>
                  <a:srgbClr val="5B9BD5">
                    <a:lumMod val="50000"/>
                  </a:srgbClr>
                </a:solidFill>
                <a:effectLst/>
                <a:uLnTx/>
                <a:uFillTx/>
                <a:latin typeface="Century Gothic"/>
                <a:ea typeface="+mn-ea"/>
                <a:cs typeface="+mn-cs"/>
              </a:rPr>
              <a:t>qui</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po</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está</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en</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el estadio a la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iz</a:t>
            </a:r>
            <a:r>
              <a:rPr kumimoji="0" lang="en-GB" sz="2000" b="1" i="0" u="none" strike="noStrike" kern="1200" cap="none" spc="0" normalizeH="0" baseline="0" noProof="0" dirty="0" err="1">
                <a:ln>
                  <a:noFill/>
                </a:ln>
                <a:solidFill>
                  <a:srgbClr val="5B9BD5">
                    <a:lumMod val="50000"/>
                  </a:srgbClr>
                </a:solidFill>
                <a:effectLst/>
                <a:uLnTx/>
                <a:uFillTx/>
                <a:latin typeface="Century Gothic"/>
                <a:ea typeface="+mn-ea"/>
                <a:cs typeface="+mn-cs"/>
              </a:rPr>
              <a:t>qu</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ierda</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del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aeropuerto</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a:t>
            </a:r>
            <a:endParaRPr kumimoji="0" lang="x-none" sz="20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39" name="CuadroTexto 38">
            <a:extLst>
              <a:ext uri="{FF2B5EF4-FFF2-40B4-BE49-F238E27FC236}">
                <a16:creationId xmlns:a16="http://schemas.microsoft.com/office/drawing/2014/main" id="{E4B7A5A8-5595-E44A-8580-6EB65005FD08}"/>
              </a:ext>
            </a:extLst>
          </p:cNvPr>
          <p:cNvSpPr txBox="1"/>
          <p:nvPr/>
        </p:nvSpPr>
        <p:spPr>
          <a:xfrm>
            <a:off x="4573833" y="2451407"/>
            <a:ext cx="36879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5B9BD5">
                    <a:lumMod val="50000"/>
                  </a:srgbClr>
                </a:solidFill>
                <a:effectLst/>
                <a:uLnTx/>
                <a:uFillTx/>
                <a:latin typeface="Century Gothic"/>
                <a:ea typeface="+mn-ea"/>
                <a:cs typeface="+mn-cs"/>
              </a:rPr>
              <a:t>Qui</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én</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a:ea typeface="+mn-ea"/>
                <a:cs typeface="+mn-cs"/>
              </a:rPr>
              <a:t>qui</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ere</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viajar</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en</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avión por la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noche</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40" name="CuadroTexto 39">
            <a:extLst>
              <a:ext uri="{FF2B5EF4-FFF2-40B4-BE49-F238E27FC236}">
                <a16:creationId xmlns:a16="http://schemas.microsoft.com/office/drawing/2014/main" id="{9E431B57-32CB-694B-A825-13F07DC7E27F}"/>
              </a:ext>
            </a:extLst>
          </p:cNvPr>
          <p:cNvSpPr txBox="1"/>
          <p:nvPr/>
        </p:nvSpPr>
        <p:spPr>
          <a:xfrm>
            <a:off x="4624515" y="3292697"/>
            <a:ext cx="34427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Cuándo</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hago</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a:ea typeface="+mn-ea"/>
                <a:cs typeface="+mn-cs"/>
              </a:rPr>
              <a:t>qui</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nce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dibujos</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de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deberes</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43" name="CuadroTexto 42">
            <a:extLst>
              <a:ext uri="{FF2B5EF4-FFF2-40B4-BE49-F238E27FC236}">
                <a16:creationId xmlns:a16="http://schemas.microsoft.com/office/drawing/2014/main" id="{C7B9E06C-4657-BE40-8B0C-3AAA1F3ABEB9}"/>
              </a:ext>
            </a:extLst>
          </p:cNvPr>
          <p:cNvSpPr txBox="1"/>
          <p:nvPr/>
        </p:nvSpPr>
        <p:spPr>
          <a:xfrm>
            <a:off x="4598776" y="4203537"/>
            <a:ext cx="35200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a:ea typeface="+mn-ea"/>
                <a:cs typeface="+mn-cs"/>
              </a:rPr>
              <a:t>Qui</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eren</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estar</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tran</a:t>
            </a:r>
            <a:r>
              <a:rPr kumimoji="0" lang="en-GB" sz="2000" b="1" i="0" u="none" strike="noStrike" kern="1200" cap="none" spc="0" normalizeH="0" baseline="0" noProof="0" dirty="0" err="1">
                <a:ln>
                  <a:noFill/>
                </a:ln>
                <a:solidFill>
                  <a:srgbClr val="5B9BD5">
                    <a:lumMod val="50000"/>
                  </a:srgbClr>
                </a:solidFill>
                <a:effectLst/>
                <a:uLnTx/>
                <a:uFillTx/>
                <a:latin typeface="Century Gothic"/>
                <a:ea typeface="+mn-ea"/>
                <a:cs typeface="+mn-cs"/>
              </a:rPr>
              <a:t>qui</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los</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a</a:t>
            </a:r>
            <a:r>
              <a:rPr kumimoji="0" lang="en-GB" sz="2000" b="1" i="0" u="none" strike="noStrike" kern="1200" cap="none" spc="0" normalizeH="0" baseline="0" noProof="0" dirty="0" err="1">
                <a:ln>
                  <a:noFill/>
                </a:ln>
                <a:solidFill>
                  <a:srgbClr val="5B9BD5">
                    <a:lumMod val="50000"/>
                  </a:srgbClr>
                </a:solidFill>
                <a:effectLst/>
                <a:uLnTx/>
                <a:uFillTx/>
                <a:latin typeface="Century Gothic"/>
                <a:ea typeface="+mn-ea"/>
                <a:cs typeface="+mn-cs"/>
              </a:rPr>
              <a:t>quí</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en</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estación</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sp>
        <p:nvSpPr>
          <p:cNvPr id="45" name="CuadroTexto 44">
            <a:extLst>
              <a:ext uri="{FF2B5EF4-FFF2-40B4-BE49-F238E27FC236}">
                <a16:creationId xmlns:a16="http://schemas.microsoft.com/office/drawing/2014/main" id="{646E45F5-007C-A94F-85AD-9A538C02D0EF}"/>
              </a:ext>
            </a:extLst>
          </p:cNvPr>
          <p:cNvSpPr txBox="1"/>
          <p:nvPr/>
        </p:nvSpPr>
        <p:spPr>
          <a:xfrm>
            <a:off x="4556875" y="5109588"/>
            <a:ext cx="34768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Estamos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en</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este</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pero</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oeste</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está</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a la </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iz</a:t>
            </a:r>
            <a:r>
              <a:rPr kumimoji="0" lang="en-GB" sz="2000" b="1" i="0" u="none" strike="noStrike" kern="1200" cap="none" spc="0" normalizeH="0" baseline="0" noProof="0" dirty="0" err="1">
                <a:ln>
                  <a:noFill/>
                </a:ln>
                <a:solidFill>
                  <a:srgbClr val="5B9BD5">
                    <a:lumMod val="50000"/>
                  </a:srgbClr>
                </a:solidFill>
                <a:effectLst/>
                <a:uLnTx/>
                <a:uFillTx/>
                <a:latin typeface="Century Gothic"/>
                <a:ea typeface="+mn-ea"/>
                <a:cs typeface="+mn-cs"/>
              </a:rPr>
              <a:t>qui</a:t>
            </a:r>
            <a:r>
              <a:rPr kumimoji="0" lang="en-GB" sz="2000" b="0" i="0" u="none" strike="noStrike" kern="1200" cap="none" spc="0" normalizeH="0" baseline="0" noProof="0" dirty="0" err="1">
                <a:ln>
                  <a:noFill/>
                </a:ln>
                <a:solidFill>
                  <a:srgbClr val="5B9BD5">
                    <a:lumMod val="50000"/>
                  </a:srgbClr>
                </a:solidFill>
                <a:effectLst/>
                <a:uLnTx/>
                <a:uFillTx/>
                <a:latin typeface="Century Gothic"/>
                <a:ea typeface="+mn-ea"/>
                <a:cs typeface="+mn-cs"/>
              </a:rPr>
              <a:t>erda</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a:t>
            </a:r>
          </a:p>
        </p:txBody>
      </p:sp>
      <p:pic>
        <p:nvPicPr>
          <p:cNvPr id="46" name="Picture 14" descr="Correct">
            <a:extLst>
              <a:ext uri="{FF2B5EF4-FFF2-40B4-BE49-F238E27FC236}">
                <a16:creationId xmlns:a16="http://schemas.microsoft.com/office/drawing/2014/main" id="{8854BE09-574C-7448-B888-3A69474C20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3544" y="2122734"/>
            <a:ext cx="415973" cy="433305"/>
          </a:xfrm>
          <a:prstGeom prst="rect">
            <a:avLst/>
          </a:prstGeom>
        </p:spPr>
      </p:pic>
      <p:pic>
        <p:nvPicPr>
          <p:cNvPr id="47" name="Picture 14" descr="Correct">
            <a:extLst>
              <a:ext uri="{FF2B5EF4-FFF2-40B4-BE49-F238E27FC236}">
                <a16:creationId xmlns:a16="http://schemas.microsoft.com/office/drawing/2014/main" id="{3398608B-1A67-6542-93CF-39B55598F5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3544" y="2793606"/>
            <a:ext cx="415973" cy="433305"/>
          </a:xfrm>
          <a:prstGeom prst="rect">
            <a:avLst/>
          </a:prstGeom>
        </p:spPr>
      </p:pic>
      <p:pic>
        <p:nvPicPr>
          <p:cNvPr id="48" name="Picture 14" descr="Correct">
            <a:extLst>
              <a:ext uri="{FF2B5EF4-FFF2-40B4-BE49-F238E27FC236}">
                <a16:creationId xmlns:a16="http://schemas.microsoft.com/office/drawing/2014/main" id="{B677D5A5-D10A-984C-B41A-D8899D8FE2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2714" y="4954491"/>
            <a:ext cx="415973" cy="433305"/>
          </a:xfrm>
          <a:prstGeom prst="rect">
            <a:avLst/>
          </a:prstGeom>
        </p:spPr>
      </p:pic>
      <p:pic>
        <p:nvPicPr>
          <p:cNvPr id="49" name="Picture 14" descr="Correct">
            <a:extLst>
              <a:ext uri="{FF2B5EF4-FFF2-40B4-BE49-F238E27FC236}">
                <a16:creationId xmlns:a16="http://schemas.microsoft.com/office/drawing/2014/main" id="{96DD0C9B-6087-4643-A525-ADA7A9937B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7515" y="4238094"/>
            <a:ext cx="415973" cy="433305"/>
          </a:xfrm>
          <a:prstGeom prst="rect">
            <a:avLst/>
          </a:prstGeom>
        </p:spPr>
      </p:pic>
      <p:pic>
        <p:nvPicPr>
          <p:cNvPr id="50" name="Picture 14" descr="Correct">
            <a:extLst>
              <a:ext uri="{FF2B5EF4-FFF2-40B4-BE49-F238E27FC236}">
                <a16:creationId xmlns:a16="http://schemas.microsoft.com/office/drawing/2014/main" id="{2E0DC72A-5ECA-EC4A-9FDA-61F97D27D4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2715" y="3502823"/>
            <a:ext cx="415973" cy="433305"/>
          </a:xfrm>
          <a:prstGeom prst="rect">
            <a:avLst/>
          </a:prstGeom>
        </p:spPr>
      </p:pic>
      <p:sp>
        <p:nvSpPr>
          <p:cNvPr id="51" name="CuadroTexto 50">
            <a:extLst>
              <a:ext uri="{FF2B5EF4-FFF2-40B4-BE49-F238E27FC236}">
                <a16:creationId xmlns:a16="http://schemas.microsoft.com/office/drawing/2014/main" id="{FDA6B6B8-9520-B841-B4FE-2A01C251D280}"/>
              </a:ext>
            </a:extLst>
          </p:cNvPr>
          <p:cNvSpPr txBox="1"/>
          <p:nvPr/>
        </p:nvSpPr>
        <p:spPr>
          <a:xfrm>
            <a:off x="8261760" y="1549865"/>
            <a:ext cx="34962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B9BD5">
                    <a:lumMod val="50000"/>
                  </a:srgbClr>
                </a:solidFill>
                <a:effectLst/>
                <a:uLnTx/>
                <a:uFillTx/>
                <a:latin typeface="Century Gothic"/>
                <a:ea typeface="+mn-ea"/>
                <a:cs typeface="+mn-cs"/>
              </a:rPr>
              <a:t>The team is in the stadium to the left of the airport.</a:t>
            </a:r>
            <a:endParaRPr kumimoji="0" lang="x-none" sz="2000" b="0" i="1"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52" name="CuadroTexto 51">
            <a:extLst>
              <a:ext uri="{FF2B5EF4-FFF2-40B4-BE49-F238E27FC236}">
                <a16:creationId xmlns:a16="http://schemas.microsoft.com/office/drawing/2014/main" id="{EBCAD8DA-A3AD-E841-B131-2ABDC556E563}"/>
              </a:ext>
            </a:extLst>
          </p:cNvPr>
          <p:cNvSpPr txBox="1"/>
          <p:nvPr/>
        </p:nvSpPr>
        <p:spPr>
          <a:xfrm>
            <a:off x="8261760" y="2470634"/>
            <a:ext cx="33438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B9BD5">
                    <a:lumMod val="50000"/>
                  </a:srgbClr>
                </a:solidFill>
                <a:effectLst/>
                <a:uLnTx/>
                <a:uFillTx/>
                <a:latin typeface="Century Gothic"/>
                <a:ea typeface="+mn-ea"/>
                <a:cs typeface="+mn-cs"/>
              </a:rPr>
              <a:t>Who wants to travel by plane at night?</a:t>
            </a:r>
            <a:endParaRPr kumimoji="0" lang="x-none" sz="2000" b="0" i="1"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53" name="CuadroTexto 52">
            <a:extLst>
              <a:ext uri="{FF2B5EF4-FFF2-40B4-BE49-F238E27FC236}">
                <a16:creationId xmlns:a16="http://schemas.microsoft.com/office/drawing/2014/main" id="{260F6324-0E3D-1444-BAA3-12821A5C280F}"/>
              </a:ext>
            </a:extLst>
          </p:cNvPr>
          <p:cNvSpPr txBox="1"/>
          <p:nvPr/>
        </p:nvSpPr>
        <p:spPr>
          <a:xfrm>
            <a:off x="8261760" y="3284514"/>
            <a:ext cx="33180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B9BD5">
                    <a:lumMod val="50000"/>
                  </a:srgbClr>
                </a:solidFill>
                <a:effectLst/>
                <a:uLnTx/>
                <a:uFillTx/>
                <a:latin typeface="Century Gothic"/>
                <a:ea typeface="+mn-ea"/>
                <a:cs typeface="+mn-cs"/>
              </a:rPr>
              <a:t>When do I do fifteen drawings for homework?</a:t>
            </a:r>
            <a:endParaRPr kumimoji="0" lang="x-none" sz="2000" b="0" i="1"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54" name="CuadroTexto 53">
            <a:extLst>
              <a:ext uri="{FF2B5EF4-FFF2-40B4-BE49-F238E27FC236}">
                <a16:creationId xmlns:a16="http://schemas.microsoft.com/office/drawing/2014/main" id="{C443B485-1460-754E-8B9F-7FEAE3519A0D}"/>
              </a:ext>
            </a:extLst>
          </p:cNvPr>
          <p:cNvSpPr txBox="1"/>
          <p:nvPr/>
        </p:nvSpPr>
        <p:spPr>
          <a:xfrm>
            <a:off x="8269445" y="4197051"/>
            <a:ext cx="36879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B9BD5">
                    <a:lumMod val="50000"/>
                  </a:srgbClr>
                </a:solidFill>
                <a:effectLst/>
                <a:uLnTx/>
                <a:uFillTx/>
                <a:latin typeface="Century Gothic"/>
                <a:ea typeface="+mn-ea"/>
                <a:cs typeface="+mn-cs"/>
              </a:rPr>
              <a:t>They want to be calm here at the station.</a:t>
            </a:r>
            <a:endParaRPr kumimoji="0" lang="x-none" sz="2000" b="0" i="1"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55" name="CuadroTexto 54">
            <a:extLst>
              <a:ext uri="{FF2B5EF4-FFF2-40B4-BE49-F238E27FC236}">
                <a16:creationId xmlns:a16="http://schemas.microsoft.com/office/drawing/2014/main" id="{5A9E33A8-EAE2-AD42-8235-76189B98C24B}"/>
              </a:ext>
            </a:extLst>
          </p:cNvPr>
          <p:cNvSpPr txBox="1"/>
          <p:nvPr/>
        </p:nvSpPr>
        <p:spPr>
          <a:xfrm>
            <a:off x="8288514" y="5109588"/>
            <a:ext cx="34427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B9BD5">
                    <a:lumMod val="50000"/>
                  </a:srgbClr>
                </a:solidFill>
                <a:effectLst/>
                <a:uLnTx/>
                <a:uFillTx/>
                <a:latin typeface="Century Gothic"/>
                <a:ea typeface="+mn-ea"/>
                <a:cs typeface="+mn-cs"/>
              </a:rPr>
              <a:t>We are in the east but the west is on the left.</a:t>
            </a:r>
            <a:endParaRPr kumimoji="0" lang="x-none" sz="2000" b="0" i="1"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
        <p:nvSpPr>
          <p:cNvPr id="2" name="TextBox 1"/>
          <p:cNvSpPr txBox="1"/>
          <p:nvPr/>
        </p:nvSpPr>
        <p:spPr>
          <a:xfrm>
            <a:off x="4556874" y="5929975"/>
            <a:ext cx="6415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B9BD5">
                    <a:lumMod val="50000"/>
                  </a:srgbClr>
                </a:solidFill>
                <a:effectLst/>
                <a:uLnTx/>
                <a:uFillTx/>
                <a:latin typeface="Century Gothic"/>
                <a:ea typeface="+mn-ea"/>
                <a:cs typeface="+mn-cs"/>
              </a:rPr>
              <a:t>Note.</a:t>
            </a:r>
            <a:r>
              <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rPr>
              <a:t> el estadio = stadium; el avión = plane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219608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15" grpId="0"/>
      <p:bldP spid="39" grpId="0"/>
      <p:bldP spid="40" grpId="0"/>
      <p:bldP spid="43" grpId="0"/>
      <p:bldP spid="45" grpId="0"/>
      <p:bldP spid="51" grpId="0"/>
      <p:bldP spid="52" grpId="0"/>
      <p:bldP spid="53" grpId="0"/>
      <p:bldP spid="54" grpId="0"/>
      <p:bldP spid="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 [qui]</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3894925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6691884" y="1838317"/>
          <a:ext cx="5330239" cy="4407109"/>
        </p:xfrm>
        <a:graphic>
          <a:graphicData uri="http://schemas.openxmlformats.org/drawingml/2006/table">
            <a:tbl>
              <a:tblPr firstRow="1" bandRow="1">
                <a:tableStyleId>{5DA37D80-6434-44D0-A028-1B22A696006F}</a:tableStyleId>
              </a:tblPr>
              <a:tblGrid>
                <a:gridCol w="2582745">
                  <a:extLst>
                    <a:ext uri="{9D8B030D-6E8A-4147-A177-3AD203B41FA5}">
                      <a16:colId xmlns:a16="http://schemas.microsoft.com/office/drawing/2014/main" val="898954876"/>
                    </a:ext>
                  </a:extLst>
                </a:gridCol>
                <a:gridCol w="2747494">
                  <a:extLst>
                    <a:ext uri="{9D8B030D-6E8A-4147-A177-3AD203B41FA5}">
                      <a16:colId xmlns:a16="http://schemas.microsoft.com/office/drawing/2014/main" val="3502043799"/>
                    </a:ext>
                  </a:extLst>
                </a:gridCol>
              </a:tblGrid>
              <a:tr h="629587">
                <a:tc gridSpan="2">
                  <a:txBody>
                    <a:bodyPr/>
                    <a:lstStyle/>
                    <a:p>
                      <a:pPr algn="ctr"/>
                      <a:r>
                        <a:rPr lang="es-GB" sz="2400" dirty="0">
                          <a:solidFill>
                            <a:srgbClr val="203864"/>
                          </a:solidFill>
                        </a:rPr>
                        <a:t>[que]</a:t>
                      </a:r>
                    </a:p>
                  </a:txBody>
                  <a:tcPr anchor="ctr">
                    <a:solidFill>
                      <a:schemeClr val="accent2">
                        <a:lumMod val="20000"/>
                        <a:lumOff val="80000"/>
                      </a:schemeClr>
                    </a:solidFill>
                  </a:tcPr>
                </a:tc>
                <a:tc hMerge="1">
                  <a:txBody>
                    <a:bodyPr/>
                    <a:lstStyle/>
                    <a:p>
                      <a:pPr algn="ctr"/>
                      <a:endParaRPr lang="es-GB" sz="2000" dirty="0">
                        <a:solidFill>
                          <a:srgbClr val="203864"/>
                        </a:solidFill>
                      </a:endParaRPr>
                    </a:p>
                  </a:txBody>
                  <a:tcPr anchor="ctr"/>
                </a:tc>
                <a:extLst>
                  <a:ext uri="{0D108BD9-81ED-4DB2-BD59-A6C34878D82A}">
                    <a16:rowId xmlns:a16="http://schemas.microsoft.com/office/drawing/2014/main" val="3272410363"/>
                  </a:ext>
                </a:extLst>
              </a:tr>
              <a:tr h="629587">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2448748068"/>
                  </a:ext>
                </a:extLst>
              </a:tr>
              <a:tr h="629587">
                <a:tc>
                  <a:txBody>
                    <a:bodyPr/>
                    <a:lstStyle/>
                    <a:p>
                      <a:endParaRPr lang="es-GB" dirty="0"/>
                    </a:p>
                  </a:txBody>
                  <a:tcPr/>
                </a:tc>
                <a:tc>
                  <a:txBody>
                    <a:bodyPr/>
                    <a:lstStyle/>
                    <a:p>
                      <a:endParaRPr lang="es-GB" dirty="0"/>
                    </a:p>
                  </a:txBody>
                  <a:tcPr/>
                </a:tc>
                <a:extLst>
                  <a:ext uri="{0D108BD9-81ED-4DB2-BD59-A6C34878D82A}">
                    <a16:rowId xmlns:a16="http://schemas.microsoft.com/office/drawing/2014/main" val="3722751301"/>
                  </a:ext>
                </a:extLst>
              </a:tr>
              <a:tr h="629587">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560212063"/>
                  </a:ext>
                </a:extLst>
              </a:tr>
              <a:tr h="629587">
                <a:tc>
                  <a:txBody>
                    <a:bodyPr/>
                    <a:lstStyle/>
                    <a:p>
                      <a:endParaRPr lang="es-GB" dirty="0"/>
                    </a:p>
                  </a:txBody>
                  <a:tcPr/>
                </a:tc>
                <a:tc>
                  <a:txBody>
                    <a:bodyPr/>
                    <a:lstStyle/>
                    <a:p>
                      <a:endParaRPr lang="es-GB" dirty="0"/>
                    </a:p>
                  </a:txBody>
                  <a:tcPr/>
                </a:tc>
                <a:extLst>
                  <a:ext uri="{0D108BD9-81ED-4DB2-BD59-A6C34878D82A}">
                    <a16:rowId xmlns:a16="http://schemas.microsoft.com/office/drawing/2014/main" val="2301332342"/>
                  </a:ext>
                </a:extLst>
              </a:tr>
              <a:tr h="629587">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1698298656"/>
                  </a:ext>
                </a:extLst>
              </a:tr>
              <a:tr h="629587">
                <a:tc>
                  <a:txBody>
                    <a:bodyPr/>
                    <a:lstStyle/>
                    <a:p>
                      <a:endParaRPr lang="es-GB" dirty="0"/>
                    </a:p>
                  </a:txBody>
                  <a:tcPr/>
                </a:tc>
                <a:tc>
                  <a:txBody>
                    <a:bodyPr/>
                    <a:lstStyle/>
                    <a:p>
                      <a:endParaRPr lang="es-GB" dirty="0"/>
                    </a:p>
                  </a:txBody>
                  <a:tcPr/>
                </a:tc>
                <a:extLst>
                  <a:ext uri="{0D108BD9-81ED-4DB2-BD59-A6C34878D82A}">
                    <a16:rowId xmlns:a16="http://schemas.microsoft.com/office/drawing/2014/main" val="1392725136"/>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50507" y="1068876"/>
            <a:ext cx="116909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Escucha</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las frases. Escribe las palabras con [qui] en la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primera</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columna</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y las palabras con [que] en la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segunda</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columna</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7" name="Tabla 6">
            <a:extLst>
              <a:ext uri="{FF2B5EF4-FFF2-40B4-BE49-F238E27FC236}">
                <a16:creationId xmlns:a16="http://schemas.microsoft.com/office/drawing/2014/main" id="{D7BA8642-3CA7-E341-841F-FA8272E69D84}"/>
              </a:ext>
            </a:extLst>
          </p:cNvPr>
          <p:cNvGraphicFramePr>
            <a:graphicFrameLocks noGrp="1"/>
          </p:cNvGraphicFramePr>
          <p:nvPr/>
        </p:nvGraphicFramePr>
        <p:xfrm>
          <a:off x="152402" y="1838317"/>
          <a:ext cx="6437394" cy="4407109"/>
        </p:xfrm>
        <a:graphic>
          <a:graphicData uri="http://schemas.openxmlformats.org/drawingml/2006/table">
            <a:tbl>
              <a:tblPr firstRow="1" bandRow="1">
                <a:tableStyleId>{5DA37D80-6434-44D0-A028-1B22A696006F}</a:tableStyleId>
              </a:tblPr>
              <a:tblGrid>
                <a:gridCol w="540270">
                  <a:extLst>
                    <a:ext uri="{9D8B030D-6E8A-4147-A177-3AD203B41FA5}">
                      <a16:colId xmlns:a16="http://schemas.microsoft.com/office/drawing/2014/main" val="4006178676"/>
                    </a:ext>
                  </a:extLst>
                </a:gridCol>
                <a:gridCol w="2747214">
                  <a:extLst>
                    <a:ext uri="{9D8B030D-6E8A-4147-A177-3AD203B41FA5}">
                      <a16:colId xmlns:a16="http://schemas.microsoft.com/office/drawing/2014/main" val="3341961501"/>
                    </a:ext>
                  </a:extLst>
                </a:gridCol>
                <a:gridCol w="3149910">
                  <a:extLst>
                    <a:ext uri="{9D8B030D-6E8A-4147-A177-3AD203B41FA5}">
                      <a16:colId xmlns:a16="http://schemas.microsoft.com/office/drawing/2014/main" val="2798617389"/>
                    </a:ext>
                  </a:extLst>
                </a:gridCol>
              </a:tblGrid>
              <a:tr h="629587">
                <a:tc>
                  <a:txBody>
                    <a:bodyPr/>
                    <a:lstStyle/>
                    <a:p>
                      <a:endParaRPr lang="es-GB" dirty="0"/>
                    </a:p>
                  </a:txBody>
                  <a:tcPr/>
                </a:tc>
                <a:tc gridSpan="2">
                  <a:txBody>
                    <a:bodyPr/>
                    <a:lstStyle/>
                    <a:p>
                      <a:pPr algn="ctr"/>
                      <a:r>
                        <a:rPr lang="es-GB" sz="2400" dirty="0">
                          <a:solidFill>
                            <a:srgbClr val="203864"/>
                          </a:solidFill>
                        </a:rPr>
                        <a:t>[qui]</a:t>
                      </a:r>
                    </a:p>
                  </a:txBody>
                  <a:tcPr anchor="ctr">
                    <a:solidFill>
                      <a:schemeClr val="accent4">
                        <a:lumMod val="20000"/>
                        <a:lumOff val="80000"/>
                      </a:schemeClr>
                    </a:solidFill>
                  </a:tcPr>
                </a:tc>
                <a:tc hMerge="1">
                  <a:txBody>
                    <a:bodyPr/>
                    <a:lstStyle/>
                    <a:p>
                      <a:pPr algn="ctr"/>
                      <a:endParaRPr lang="es-GB" sz="2000" dirty="0">
                        <a:solidFill>
                          <a:srgbClr val="203864"/>
                        </a:solidFill>
                      </a:endParaRPr>
                    </a:p>
                  </a:txBody>
                  <a:tcPr anchor="ctr"/>
                </a:tc>
                <a:extLst>
                  <a:ext uri="{0D108BD9-81ED-4DB2-BD59-A6C34878D82A}">
                    <a16:rowId xmlns:a16="http://schemas.microsoft.com/office/drawing/2014/main" val="3859885260"/>
                  </a:ext>
                </a:extLst>
              </a:tr>
              <a:tr h="629587">
                <a:tc>
                  <a:txBody>
                    <a:bodyPr/>
                    <a:lstStyle/>
                    <a:p>
                      <a:endParaRPr lang="es-GB" dirty="0"/>
                    </a:p>
                  </a:txBody>
                  <a:tcPr>
                    <a:noFill/>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2975470140"/>
                  </a:ext>
                </a:extLst>
              </a:tr>
              <a:tr h="629587">
                <a:tc>
                  <a:txBody>
                    <a:bodyPr/>
                    <a:lstStyle/>
                    <a:p>
                      <a:endParaRPr lang="es-GB" dirty="0"/>
                    </a:p>
                  </a:txBody>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226974546"/>
                  </a:ext>
                </a:extLst>
              </a:tr>
              <a:tr h="629587">
                <a:tc>
                  <a:txBody>
                    <a:bodyPr/>
                    <a:lstStyle/>
                    <a:p>
                      <a:endParaRPr lang="es-GB"/>
                    </a:p>
                  </a:txBody>
                  <a:tcPr>
                    <a:noFill/>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162674300"/>
                  </a:ext>
                </a:extLst>
              </a:tr>
              <a:tr h="629587">
                <a:tc>
                  <a:txBody>
                    <a:bodyPr/>
                    <a:lstStyle/>
                    <a:p>
                      <a:endParaRPr lang="es-GB" dirty="0"/>
                    </a:p>
                  </a:txBody>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1852700184"/>
                  </a:ext>
                </a:extLst>
              </a:tr>
              <a:tr h="629587">
                <a:tc>
                  <a:txBody>
                    <a:bodyPr/>
                    <a:lstStyle/>
                    <a:p>
                      <a:endParaRPr lang="es-GB" dirty="0"/>
                    </a:p>
                  </a:txBody>
                  <a:tcPr>
                    <a:noFill/>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3866621714"/>
                  </a:ext>
                </a:extLst>
              </a:tr>
              <a:tr h="629587">
                <a:tc>
                  <a:txBody>
                    <a:bodyPr/>
                    <a:lstStyle/>
                    <a:p>
                      <a:endParaRPr lang="es-GB" dirty="0"/>
                    </a:p>
                  </a:txBody>
                  <a:tcPr/>
                </a:tc>
                <a:tc>
                  <a:txBody>
                    <a:bodyPr/>
                    <a:lstStyle/>
                    <a:p>
                      <a:endParaRPr lang="es-GB" dirty="0"/>
                    </a:p>
                  </a:txBody>
                  <a:tcPr>
                    <a:noFill/>
                  </a:tcPr>
                </a:tc>
                <a:tc>
                  <a:txBody>
                    <a:bodyPr/>
                    <a:lstStyle/>
                    <a:p>
                      <a:endParaRPr lang="es-GB" dirty="0"/>
                    </a:p>
                  </a:txBody>
                  <a:tcPr>
                    <a:noFill/>
                  </a:tcPr>
                </a:tc>
                <a:extLst>
                  <a:ext uri="{0D108BD9-81ED-4DB2-BD59-A6C34878D82A}">
                    <a16:rowId xmlns:a16="http://schemas.microsoft.com/office/drawing/2014/main" val="900282138"/>
                  </a:ext>
                </a:extLst>
              </a:tr>
            </a:tbl>
          </a:graphicData>
        </a:graphic>
      </p:graphicFrame>
      <p:sp>
        <p:nvSpPr>
          <p:cNvPr id="18" name="Action Button: Custom 30">
            <a:hlinkClick r:id="" action="ppaction://noaction" highlightClick="1">
              <a:snd r:embed="rId4" name="El inglés quedó con Lucía en la esquina_.wav"/>
            </a:hlinkClick>
            <a:extLst>
              <a:ext uri="{FF2B5EF4-FFF2-40B4-BE49-F238E27FC236}">
                <a16:creationId xmlns:a16="http://schemas.microsoft.com/office/drawing/2014/main" id="{83C11B64-3180-E04F-A5A1-21980B14252B}"/>
              </a:ext>
            </a:extLst>
          </p:cNvPr>
          <p:cNvSpPr/>
          <p:nvPr/>
        </p:nvSpPr>
        <p:spPr>
          <a:xfrm>
            <a:off x="214038" y="2595354"/>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Action Button: Custom 30">
            <a:hlinkClick r:id="" action="ppaction://noaction" highlightClick="1">
              <a:snd r:embed="rId5" name="¿Quién quitó la comida de la mesa_.wav"/>
            </a:hlinkClick>
            <a:extLst>
              <a:ext uri="{FF2B5EF4-FFF2-40B4-BE49-F238E27FC236}">
                <a16:creationId xmlns:a16="http://schemas.microsoft.com/office/drawing/2014/main" id="{6B2A27BB-6317-124A-B0DA-34CE0DCC5AF0}"/>
              </a:ext>
            </a:extLst>
          </p:cNvPr>
          <p:cNvSpPr/>
          <p:nvPr/>
        </p:nvSpPr>
        <p:spPr>
          <a:xfrm>
            <a:off x="214038" y="3236850"/>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Action Button: Custom 30">
            <a:hlinkClick r:id="" action="ppaction://noaction" highlightClick="1">
              <a:snd r:embed="rId6" name="El costo de un paquete es quince euros, así que compré dos.wav"/>
            </a:hlinkClick>
            <a:extLst>
              <a:ext uri="{FF2B5EF4-FFF2-40B4-BE49-F238E27FC236}">
                <a16:creationId xmlns:a16="http://schemas.microsoft.com/office/drawing/2014/main" id="{DCFEE892-63E8-1248-A266-D26A5781F32D}"/>
              </a:ext>
            </a:extLst>
          </p:cNvPr>
          <p:cNvSpPr/>
          <p:nvPr/>
        </p:nvSpPr>
        <p:spPr>
          <a:xfrm>
            <a:off x="214038" y="3840933"/>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Action Button: Custom 30">
            <a:hlinkClick r:id="" action="ppaction://noaction" highlightClick="1">
              <a:snd r:embed="rId7" name="Quizás quieren pasar un fin de semana tranquilo.wav"/>
            </a:hlinkClick>
            <a:extLst>
              <a:ext uri="{FF2B5EF4-FFF2-40B4-BE49-F238E27FC236}">
                <a16:creationId xmlns:a16="http://schemas.microsoft.com/office/drawing/2014/main" id="{98BF4DCD-32A2-5C49-8DB4-9CF3DABF34C6}"/>
              </a:ext>
            </a:extLst>
          </p:cNvPr>
          <p:cNvSpPr/>
          <p:nvPr/>
        </p:nvSpPr>
        <p:spPr>
          <a:xfrm>
            <a:off x="214038" y="4468587"/>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2" name="Action Button: Custom 30">
            <a:hlinkClick r:id="" action="ppaction://noaction" highlightClick="1">
              <a:snd r:embed="rId8" name="¿Por qué no subiste la quinta montaña a pie_.wav"/>
            </a:hlinkClick>
            <a:extLst>
              <a:ext uri="{FF2B5EF4-FFF2-40B4-BE49-F238E27FC236}">
                <a16:creationId xmlns:a16="http://schemas.microsoft.com/office/drawing/2014/main" id="{EB9CDB1C-C00D-E244-8489-2B95822A7A5B}"/>
              </a:ext>
            </a:extLst>
          </p:cNvPr>
          <p:cNvSpPr/>
          <p:nvPr/>
        </p:nvSpPr>
        <p:spPr>
          <a:xfrm>
            <a:off x="214038" y="5081465"/>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3" name="Action Button: Custom 30">
            <a:hlinkClick r:id="" action="ppaction://noaction" highlightClick="1">
              <a:snd r:embed="rId9" name="El equipo empieza el ataque por la izquierda.wav"/>
            </a:hlinkClick>
            <a:extLst>
              <a:ext uri="{FF2B5EF4-FFF2-40B4-BE49-F238E27FC236}">
                <a16:creationId xmlns:a16="http://schemas.microsoft.com/office/drawing/2014/main" id="{1BFD1A0C-84EC-7549-B7AD-C93210009BE2}"/>
              </a:ext>
            </a:extLst>
          </p:cNvPr>
          <p:cNvSpPr/>
          <p:nvPr/>
        </p:nvSpPr>
        <p:spPr>
          <a:xfrm>
            <a:off x="214038" y="5707535"/>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8" name="CuadroTexto 7">
            <a:extLst>
              <a:ext uri="{FF2B5EF4-FFF2-40B4-BE49-F238E27FC236}">
                <a16:creationId xmlns:a16="http://schemas.microsoft.com/office/drawing/2014/main" id="{DDF89EF1-AAC0-4540-A277-5D91C84B7D0E}"/>
              </a:ext>
            </a:extLst>
          </p:cNvPr>
          <p:cNvSpPr txBox="1"/>
          <p:nvPr/>
        </p:nvSpPr>
        <p:spPr>
          <a:xfrm>
            <a:off x="1457652" y="3211170"/>
            <a:ext cx="15408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tó</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CuadroTexto 25">
            <a:extLst>
              <a:ext uri="{FF2B5EF4-FFF2-40B4-BE49-F238E27FC236}">
                <a16:creationId xmlns:a16="http://schemas.microsoft.com/office/drawing/2014/main" id="{30F95C67-7417-D24F-9BF0-2CBD54F82C97}"/>
              </a:ext>
            </a:extLst>
          </p:cNvPr>
          <p:cNvSpPr txBox="1"/>
          <p:nvPr/>
        </p:nvSpPr>
        <p:spPr>
          <a:xfrm>
            <a:off x="6259954" y="3831668"/>
            <a:ext cx="18556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así </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p>
        </p:txBody>
      </p:sp>
      <p:sp>
        <p:nvSpPr>
          <p:cNvPr id="27" name="CuadroTexto 26">
            <a:extLst>
              <a:ext uri="{FF2B5EF4-FFF2-40B4-BE49-F238E27FC236}">
                <a16:creationId xmlns:a16="http://schemas.microsoft.com/office/drawing/2014/main" id="{69EBBDB6-7CB6-CB49-88C0-E99AC0AD7A91}"/>
              </a:ext>
            </a:extLst>
          </p:cNvPr>
          <p:cNvSpPr txBox="1"/>
          <p:nvPr/>
        </p:nvSpPr>
        <p:spPr>
          <a:xfrm>
            <a:off x="928781" y="4451863"/>
            <a:ext cx="1107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zás</a:t>
            </a:r>
          </a:p>
        </p:txBody>
      </p:sp>
      <p:sp>
        <p:nvSpPr>
          <p:cNvPr id="28" name="CuadroTexto 27">
            <a:extLst>
              <a:ext uri="{FF2B5EF4-FFF2-40B4-BE49-F238E27FC236}">
                <a16:creationId xmlns:a16="http://schemas.microsoft.com/office/drawing/2014/main" id="{E1928B91-9B99-C847-AB8C-B84078D995D9}"/>
              </a:ext>
            </a:extLst>
          </p:cNvPr>
          <p:cNvSpPr txBox="1"/>
          <p:nvPr/>
        </p:nvSpPr>
        <p:spPr>
          <a:xfrm>
            <a:off x="1681934" y="3816920"/>
            <a:ext cx="11918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nce</a:t>
            </a:r>
          </a:p>
        </p:txBody>
      </p:sp>
      <p:sp>
        <p:nvSpPr>
          <p:cNvPr id="31" name="CuadroTexto 30">
            <a:extLst>
              <a:ext uri="{FF2B5EF4-FFF2-40B4-BE49-F238E27FC236}">
                <a16:creationId xmlns:a16="http://schemas.microsoft.com/office/drawing/2014/main" id="{2FBCE970-824F-0A47-8181-B78FE5CB27DE}"/>
              </a:ext>
            </a:extLst>
          </p:cNvPr>
          <p:cNvSpPr txBox="1"/>
          <p:nvPr/>
        </p:nvSpPr>
        <p:spPr>
          <a:xfrm>
            <a:off x="1712013" y="5106417"/>
            <a:ext cx="13484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nta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uadroTexto 31">
            <a:extLst>
              <a:ext uri="{FF2B5EF4-FFF2-40B4-BE49-F238E27FC236}">
                <a16:creationId xmlns:a16="http://schemas.microsoft.com/office/drawing/2014/main" id="{B1A5482A-255B-FA4D-B8E6-C84C9040FDAA}"/>
              </a:ext>
            </a:extLst>
          </p:cNvPr>
          <p:cNvSpPr txBox="1"/>
          <p:nvPr/>
        </p:nvSpPr>
        <p:spPr>
          <a:xfrm>
            <a:off x="7270140" y="5072312"/>
            <a:ext cx="15610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¿por </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qué</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CuadroTexto 34">
            <a:extLst>
              <a:ext uri="{FF2B5EF4-FFF2-40B4-BE49-F238E27FC236}">
                <a16:creationId xmlns:a16="http://schemas.microsoft.com/office/drawing/2014/main" id="{DEEBC342-51E5-A84F-B33E-BC2DC338289D}"/>
              </a:ext>
            </a:extLst>
          </p:cNvPr>
          <p:cNvSpPr txBox="1"/>
          <p:nvPr/>
        </p:nvSpPr>
        <p:spPr>
          <a:xfrm>
            <a:off x="7494693" y="5685561"/>
            <a:ext cx="12418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ata</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CuadroTexto 35">
            <a:extLst>
              <a:ext uri="{FF2B5EF4-FFF2-40B4-BE49-F238E27FC236}">
                <a16:creationId xmlns:a16="http://schemas.microsoft.com/office/drawing/2014/main" id="{FBE7F962-F9F3-234C-9876-15F1034CAD1C}"/>
              </a:ext>
            </a:extLst>
          </p:cNvPr>
          <p:cNvSpPr txBox="1"/>
          <p:nvPr/>
        </p:nvSpPr>
        <p:spPr>
          <a:xfrm>
            <a:off x="1796083" y="5713315"/>
            <a:ext cx="19193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iz</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erda</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CuadroTexto 37">
            <a:extLst>
              <a:ext uri="{FF2B5EF4-FFF2-40B4-BE49-F238E27FC236}">
                <a16:creationId xmlns:a16="http://schemas.microsoft.com/office/drawing/2014/main" id="{A0ECB499-7E64-6449-BE64-C05247D2D82B}"/>
              </a:ext>
            </a:extLst>
          </p:cNvPr>
          <p:cNvSpPr txBox="1"/>
          <p:nvPr/>
        </p:nvSpPr>
        <p:spPr>
          <a:xfrm>
            <a:off x="7460056" y="2605202"/>
            <a:ext cx="10654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dó</a:t>
            </a:r>
          </a:p>
        </p:txBody>
      </p:sp>
      <p:sp>
        <p:nvSpPr>
          <p:cNvPr id="39" name="CuadroTexto 38">
            <a:extLst>
              <a:ext uri="{FF2B5EF4-FFF2-40B4-BE49-F238E27FC236}">
                <a16:creationId xmlns:a16="http://schemas.microsoft.com/office/drawing/2014/main" id="{EFEE1395-6272-154E-97AD-D0DF1EDE74EA}"/>
              </a:ext>
            </a:extLst>
          </p:cNvPr>
          <p:cNvSpPr txBox="1"/>
          <p:nvPr/>
        </p:nvSpPr>
        <p:spPr>
          <a:xfrm>
            <a:off x="2208543" y="4638239"/>
            <a:ext cx="13383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a:t>
            </a:r>
          </a:p>
        </p:txBody>
      </p:sp>
      <p:sp>
        <p:nvSpPr>
          <p:cNvPr id="40" name="TextBox 5">
            <a:extLst>
              <a:ext uri="{FF2B5EF4-FFF2-40B4-BE49-F238E27FC236}">
                <a16:creationId xmlns:a16="http://schemas.microsoft.com/office/drawing/2014/main" id="{1523C903-BC5C-4B42-80A2-7CC1B5E5F2A9}"/>
              </a:ext>
            </a:extLst>
          </p:cNvPr>
          <p:cNvSpPr txBox="1"/>
          <p:nvPr/>
        </p:nvSpPr>
        <p:spPr>
          <a:xfrm>
            <a:off x="4126429" y="1371921"/>
            <a:ext cx="76971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Luego escribe el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significado</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de las palabras en inglés.</a:t>
            </a:r>
          </a:p>
        </p:txBody>
      </p:sp>
      <p:sp>
        <p:nvSpPr>
          <p:cNvPr id="72" name="CuadroTexto 71">
            <a:extLst>
              <a:ext uri="{FF2B5EF4-FFF2-40B4-BE49-F238E27FC236}">
                <a16:creationId xmlns:a16="http://schemas.microsoft.com/office/drawing/2014/main" id="{D88407EB-96EF-6B41-83F4-6A252E1F0AC4}"/>
              </a:ext>
            </a:extLst>
          </p:cNvPr>
          <p:cNvSpPr txBox="1"/>
          <p:nvPr/>
        </p:nvSpPr>
        <p:spPr>
          <a:xfrm>
            <a:off x="4587022" y="2595354"/>
            <a:ext cx="10741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corner</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CuadroTexto 72">
            <a:extLst>
              <a:ext uri="{FF2B5EF4-FFF2-40B4-BE49-F238E27FC236}">
                <a16:creationId xmlns:a16="http://schemas.microsoft.com/office/drawing/2014/main" id="{B23E1F18-B1D1-1F48-9689-2E2C41C1016A}"/>
              </a:ext>
            </a:extLst>
          </p:cNvPr>
          <p:cNvSpPr txBox="1"/>
          <p:nvPr/>
        </p:nvSpPr>
        <p:spPr>
          <a:xfrm>
            <a:off x="9534481" y="2595354"/>
            <a:ext cx="22820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met up</a:t>
            </a:r>
          </a:p>
        </p:txBody>
      </p:sp>
      <p:sp>
        <p:nvSpPr>
          <p:cNvPr id="74" name="CuadroTexto 73">
            <a:extLst>
              <a:ext uri="{FF2B5EF4-FFF2-40B4-BE49-F238E27FC236}">
                <a16:creationId xmlns:a16="http://schemas.microsoft.com/office/drawing/2014/main" id="{2DC4D832-C14D-DB4A-8718-1B92D585163C}"/>
              </a:ext>
            </a:extLst>
          </p:cNvPr>
          <p:cNvSpPr txBox="1"/>
          <p:nvPr/>
        </p:nvSpPr>
        <p:spPr>
          <a:xfrm>
            <a:off x="3822277" y="4443370"/>
            <a:ext cx="1107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maybe</a:t>
            </a:r>
          </a:p>
        </p:txBody>
      </p:sp>
      <p:sp>
        <p:nvSpPr>
          <p:cNvPr id="75" name="CuadroTexto 74">
            <a:extLst>
              <a:ext uri="{FF2B5EF4-FFF2-40B4-BE49-F238E27FC236}">
                <a16:creationId xmlns:a16="http://schemas.microsoft.com/office/drawing/2014/main" id="{CB5BC3E5-037A-B440-9146-1CB60306C71F}"/>
              </a:ext>
            </a:extLst>
          </p:cNvPr>
          <p:cNvSpPr txBox="1"/>
          <p:nvPr/>
        </p:nvSpPr>
        <p:spPr>
          <a:xfrm>
            <a:off x="5104907" y="4610176"/>
            <a:ext cx="1107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calm</a:t>
            </a:r>
          </a:p>
        </p:txBody>
      </p:sp>
      <p:sp>
        <p:nvSpPr>
          <p:cNvPr id="76" name="CuadroTexto 75">
            <a:extLst>
              <a:ext uri="{FF2B5EF4-FFF2-40B4-BE49-F238E27FC236}">
                <a16:creationId xmlns:a16="http://schemas.microsoft.com/office/drawing/2014/main" id="{A3C0F169-642F-5B48-96DD-78BFCA6AFFCF}"/>
              </a:ext>
            </a:extLst>
          </p:cNvPr>
          <p:cNvSpPr txBox="1"/>
          <p:nvPr/>
        </p:nvSpPr>
        <p:spPr>
          <a:xfrm>
            <a:off x="9444557" y="3826937"/>
            <a:ext cx="11079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a:t>
            </a:r>
          </a:p>
        </p:txBody>
      </p:sp>
      <p:sp>
        <p:nvSpPr>
          <p:cNvPr id="77" name="CuadroTexto 76">
            <a:extLst>
              <a:ext uri="{FF2B5EF4-FFF2-40B4-BE49-F238E27FC236}">
                <a16:creationId xmlns:a16="http://schemas.microsoft.com/office/drawing/2014/main" id="{2D743CFE-B0E6-3D49-AF73-38523B4057C7}"/>
              </a:ext>
            </a:extLst>
          </p:cNvPr>
          <p:cNvSpPr txBox="1"/>
          <p:nvPr/>
        </p:nvSpPr>
        <p:spPr>
          <a:xfrm>
            <a:off x="4599561" y="3857176"/>
            <a:ext cx="11079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fifteen</a:t>
            </a:r>
          </a:p>
        </p:txBody>
      </p:sp>
      <p:sp>
        <p:nvSpPr>
          <p:cNvPr id="78" name="CuadroTexto 77">
            <a:extLst>
              <a:ext uri="{FF2B5EF4-FFF2-40B4-BE49-F238E27FC236}">
                <a16:creationId xmlns:a16="http://schemas.microsoft.com/office/drawing/2014/main" id="{97A81224-6CC7-2B45-8F71-B6127503E3ED}"/>
              </a:ext>
            </a:extLst>
          </p:cNvPr>
          <p:cNvSpPr txBox="1"/>
          <p:nvPr/>
        </p:nvSpPr>
        <p:spPr>
          <a:xfrm>
            <a:off x="10328559" y="5089868"/>
            <a:ext cx="1107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why?</a:t>
            </a:r>
          </a:p>
        </p:txBody>
      </p:sp>
      <p:sp>
        <p:nvSpPr>
          <p:cNvPr id="79" name="CuadroTexto 78">
            <a:extLst>
              <a:ext uri="{FF2B5EF4-FFF2-40B4-BE49-F238E27FC236}">
                <a16:creationId xmlns:a16="http://schemas.microsoft.com/office/drawing/2014/main" id="{7F12ADDA-4CB7-0543-935C-CF2AD1CC0AA9}"/>
              </a:ext>
            </a:extLst>
          </p:cNvPr>
          <p:cNvSpPr txBox="1"/>
          <p:nvPr/>
        </p:nvSpPr>
        <p:spPr>
          <a:xfrm>
            <a:off x="4804825" y="5089002"/>
            <a:ext cx="7102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fifth</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CuadroTexto 79">
            <a:extLst>
              <a:ext uri="{FF2B5EF4-FFF2-40B4-BE49-F238E27FC236}">
                <a16:creationId xmlns:a16="http://schemas.microsoft.com/office/drawing/2014/main" id="{385A3299-9910-7940-9123-C327B84F556B}"/>
              </a:ext>
            </a:extLst>
          </p:cNvPr>
          <p:cNvSpPr txBox="1"/>
          <p:nvPr/>
        </p:nvSpPr>
        <p:spPr>
          <a:xfrm>
            <a:off x="5207873" y="5716293"/>
            <a:ext cx="11079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left</a:t>
            </a:r>
          </a:p>
        </p:txBody>
      </p:sp>
      <p:sp>
        <p:nvSpPr>
          <p:cNvPr id="81" name="CuadroTexto 80">
            <a:extLst>
              <a:ext uri="{FF2B5EF4-FFF2-40B4-BE49-F238E27FC236}">
                <a16:creationId xmlns:a16="http://schemas.microsoft.com/office/drawing/2014/main" id="{9EA41F3F-9BDC-3E49-8F27-342C57D9445D}"/>
              </a:ext>
            </a:extLst>
          </p:cNvPr>
          <p:cNvSpPr txBox="1"/>
          <p:nvPr/>
        </p:nvSpPr>
        <p:spPr>
          <a:xfrm>
            <a:off x="10243544" y="5681844"/>
            <a:ext cx="11149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attack</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CuadroTexto 27">
            <a:extLst>
              <a:ext uri="{FF2B5EF4-FFF2-40B4-BE49-F238E27FC236}">
                <a16:creationId xmlns:a16="http://schemas.microsoft.com/office/drawing/2014/main" id="{E1928B91-9B99-C847-AB8C-B84078D995D9}"/>
              </a:ext>
            </a:extLst>
          </p:cNvPr>
          <p:cNvSpPr txBox="1"/>
          <p:nvPr/>
        </p:nvSpPr>
        <p:spPr>
          <a:xfrm>
            <a:off x="7970812" y="3826937"/>
            <a:ext cx="13716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CuadroTexto 27">
            <a:extLst>
              <a:ext uri="{FF2B5EF4-FFF2-40B4-BE49-F238E27FC236}">
                <a16:creationId xmlns:a16="http://schemas.microsoft.com/office/drawing/2014/main" id="{E1928B91-9B99-C847-AB8C-B84078D995D9}"/>
              </a:ext>
            </a:extLst>
          </p:cNvPr>
          <p:cNvSpPr txBox="1"/>
          <p:nvPr/>
        </p:nvSpPr>
        <p:spPr>
          <a:xfrm>
            <a:off x="10601509" y="3826937"/>
            <a:ext cx="13716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packet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CuadroTexto 36">
            <a:extLst>
              <a:ext uri="{FF2B5EF4-FFF2-40B4-BE49-F238E27FC236}">
                <a16:creationId xmlns:a16="http://schemas.microsoft.com/office/drawing/2014/main" id="{7E5AD11D-B5CE-0B4E-B56B-17188B743849}"/>
              </a:ext>
            </a:extLst>
          </p:cNvPr>
          <p:cNvSpPr txBox="1"/>
          <p:nvPr/>
        </p:nvSpPr>
        <p:spPr>
          <a:xfrm>
            <a:off x="1465559" y="2595354"/>
            <a:ext cx="15472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CuadroTexto 70">
            <a:extLst>
              <a:ext uri="{FF2B5EF4-FFF2-40B4-BE49-F238E27FC236}">
                <a16:creationId xmlns:a16="http://schemas.microsoft.com/office/drawing/2014/main" id="{999E8FD4-A0B3-524C-B014-104D0501676B}"/>
              </a:ext>
            </a:extLst>
          </p:cNvPr>
          <p:cNvSpPr txBox="1"/>
          <p:nvPr/>
        </p:nvSpPr>
        <p:spPr>
          <a:xfrm>
            <a:off x="3324578" y="3186036"/>
            <a:ext cx="34508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took off, removed</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ounded Rectangular Callout 2"/>
          <p:cNvSpPr/>
          <p:nvPr/>
        </p:nvSpPr>
        <p:spPr>
          <a:xfrm>
            <a:off x="1081599" y="1894552"/>
            <a:ext cx="1260828" cy="532873"/>
          </a:xfrm>
          <a:prstGeom prst="wedgeRoundRectCallout">
            <a:avLst>
              <a:gd name="adj1" fmla="val 21227"/>
              <a:gd name="adj2" fmla="val 51176"/>
              <a:gd name="adj3" fmla="val 16667"/>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español</a:t>
            </a:r>
          </a:p>
        </p:txBody>
      </p:sp>
      <p:sp>
        <p:nvSpPr>
          <p:cNvPr id="52" name="Rounded Rectangular Callout 51"/>
          <p:cNvSpPr/>
          <p:nvPr/>
        </p:nvSpPr>
        <p:spPr>
          <a:xfrm>
            <a:off x="5123543" y="1886110"/>
            <a:ext cx="1297148" cy="532873"/>
          </a:xfrm>
          <a:prstGeom prst="wedgeRoundRectCallout">
            <a:avLst>
              <a:gd name="adj1" fmla="val -26158"/>
              <a:gd name="adj2" fmla="val 51176"/>
              <a:gd name="adj3" fmla="val 16667"/>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inglés</a:t>
            </a:r>
          </a:p>
        </p:txBody>
      </p:sp>
      <p:sp>
        <p:nvSpPr>
          <p:cNvPr id="56" name="Rounded Rectangular Callout 55"/>
          <p:cNvSpPr/>
          <p:nvPr/>
        </p:nvSpPr>
        <p:spPr>
          <a:xfrm>
            <a:off x="7414379" y="1918717"/>
            <a:ext cx="1260828" cy="532873"/>
          </a:xfrm>
          <a:prstGeom prst="wedgeRoundRectCallout">
            <a:avLst>
              <a:gd name="adj1" fmla="val 21227"/>
              <a:gd name="adj2" fmla="val 51176"/>
              <a:gd name="adj3" fmla="val 16667"/>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español</a:t>
            </a:r>
          </a:p>
        </p:txBody>
      </p:sp>
      <p:sp>
        <p:nvSpPr>
          <p:cNvPr id="57" name="Rounded Rectangular Callout 56"/>
          <p:cNvSpPr/>
          <p:nvPr/>
        </p:nvSpPr>
        <p:spPr>
          <a:xfrm>
            <a:off x="10879065" y="1894554"/>
            <a:ext cx="958918" cy="532873"/>
          </a:xfrm>
          <a:prstGeom prst="wedgeRoundRectCallout">
            <a:avLst>
              <a:gd name="adj1" fmla="val -26158"/>
              <a:gd name="adj2" fmla="val 51176"/>
              <a:gd name="adj3" fmla="val 16667"/>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inglés</a:t>
            </a:r>
          </a:p>
        </p:txBody>
      </p:sp>
      <p:sp>
        <p:nvSpPr>
          <p:cNvPr id="58" name="Rounded Rectangle 11">
            <a:extLst>
              <a:ext uri="{FF2B5EF4-FFF2-40B4-BE49-F238E27FC236}">
                <a16:creationId xmlns:a16="http://schemas.microsoft.com/office/drawing/2014/main" id="{A316DD52-7894-4A75-969C-CA0645DA2978}"/>
              </a:ext>
            </a:extLst>
          </p:cNvPr>
          <p:cNvSpPr/>
          <p:nvPr/>
        </p:nvSpPr>
        <p:spPr>
          <a:xfrm>
            <a:off x="9535887" y="279400"/>
            <a:ext cx="2392256"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escribir</a:t>
            </a:r>
          </a:p>
        </p:txBody>
      </p:sp>
      <p:sp>
        <p:nvSpPr>
          <p:cNvPr id="43" name="CuadroTexto 38">
            <a:extLst>
              <a:ext uri="{FF2B5EF4-FFF2-40B4-BE49-F238E27FC236}">
                <a16:creationId xmlns:a16="http://schemas.microsoft.com/office/drawing/2014/main" id="{EFEE1395-6272-154E-97AD-D0DF1EDE74EA}"/>
              </a:ext>
            </a:extLst>
          </p:cNvPr>
          <p:cNvSpPr txBox="1"/>
          <p:nvPr/>
        </p:nvSpPr>
        <p:spPr>
          <a:xfrm>
            <a:off x="2248523" y="4300612"/>
            <a:ext cx="12169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eren</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CuadroTexto 73">
            <a:extLst>
              <a:ext uri="{FF2B5EF4-FFF2-40B4-BE49-F238E27FC236}">
                <a16:creationId xmlns:a16="http://schemas.microsoft.com/office/drawing/2014/main" id="{2DC4D832-C14D-DB4A-8718-1B92D585163C}"/>
              </a:ext>
            </a:extLst>
          </p:cNvPr>
          <p:cNvSpPr txBox="1"/>
          <p:nvPr/>
        </p:nvSpPr>
        <p:spPr>
          <a:xfrm>
            <a:off x="5104907" y="4288100"/>
            <a:ext cx="16892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want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CuadroTexto 35">
            <a:extLst>
              <a:ext uri="{FF2B5EF4-FFF2-40B4-BE49-F238E27FC236}">
                <a16:creationId xmlns:a16="http://schemas.microsoft.com/office/drawing/2014/main" id="{FBE7F962-F9F3-234C-9876-15F1034CAD1C}"/>
              </a:ext>
            </a:extLst>
          </p:cNvPr>
          <p:cNvSpPr txBox="1"/>
          <p:nvPr/>
        </p:nvSpPr>
        <p:spPr>
          <a:xfrm>
            <a:off x="232592" y="5707964"/>
            <a:ext cx="19193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CuadroTexto 80">
            <a:extLst>
              <a:ext uri="{FF2B5EF4-FFF2-40B4-BE49-F238E27FC236}">
                <a16:creationId xmlns:a16="http://schemas.microsoft.com/office/drawing/2014/main" id="{9EA41F3F-9BDC-3E49-8F27-342C57D9445D}"/>
              </a:ext>
            </a:extLst>
          </p:cNvPr>
          <p:cNvSpPr txBox="1"/>
          <p:nvPr/>
        </p:nvSpPr>
        <p:spPr>
          <a:xfrm>
            <a:off x="3365072" y="5728103"/>
            <a:ext cx="11149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team</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148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P spid="27" grpId="0"/>
      <p:bldP spid="28" grpId="0"/>
      <p:bldP spid="31" grpId="0"/>
      <p:bldP spid="32" grpId="0"/>
      <p:bldP spid="35" grpId="0"/>
      <p:bldP spid="36" grpId="0"/>
      <p:bldP spid="38" grpId="0"/>
      <p:bldP spid="39" grpId="0"/>
      <p:bldP spid="73" grpId="0"/>
      <p:bldP spid="74" grpId="0"/>
      <p:bldP spid="75" grpId="0"/>
      <p:bldP spid="76" grpId="0"/>
      <p:bldP spid="78" grpId="0"/>
      <p:bldP spid="80" grpId="0"/>
      <p:bldP spid="48" grpId="0"/>
      <p:bldP spid="50" grpId="0"/>
      <p:bldP spid="43" grpId="0"/>
      <p:bldP spid="44" grpId="0"/>
      <p:bldP spid="45" grpId="0"/>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31DEFC6C-63B9-974A-B4B2-3381F49008AC}"/>
              </a:ext>
            </a:extLst>
          </p:cNvPr>
          <p:cNvSpPr/>
          <p:nvPr/>
        </p:nvSpPr>
        <p:spPr>
          <a:xfrm>
            <a:off x="10491537" y="258166"/>
            <a:ext cx="143660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background rectangle">
            <a:extLst>
              <a:ext uri="{FF2B5EF4-FFF2-40B4-BE49-F238E27FC236}">
                <a16:creationId xmlns:a16="http://schemas.microsoft.com/office/drawing/2014/main" id="{E7CEF250-2D8D-BC40-88B3-6FBEE0304F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ítulo 1">
            <a:extLst>
              <a:ext uri="{FF2B5EF4-FFF2-40B4-BE49-F238E27FC236}">
                <a16:creationId xmlns:a16="http://schemas.microsoft.com/office/drawing/2014/main" id="{701E64A9-5B87-6947-971C-5B84539B03B5}"/>
              </a:ext>
            </a:extLst>
          </p:cNvPr>
          <p:cNvSpPr>
            <a:spLocks noGrp="1"/>
          </p:cNvSpPr>
          <p:nvPr>
            <p:ph type="title"/>
          </p:nvPr>
        </p:nvSpPr>
        <p:spPr>
          <a:xfrm>
            <a:off x="263857" y="327665"/>
            <a:ext cx="3276599" cy="662839"/>
          </a:xfrm>
        </p:spPr>
        <p:txBody>
          <a:bodyPr>
            <a:normAutofit/>
          </a:bodyPr>
          <a:lstStyle/>
          <a:p>
            <a:r>
              <a:rPr lang="es-GB" sz="3600" b="1" dirty="0">
                <a:solidFill>
                  <a:schemeClr val="bg1"/>
                </a:solidFill>
              </a:rPr>
              <a:t>Vocabulario</a:t>
            </a:r>
          </a:p>
        </p:txBody>
      </p:sp>
      <p:sp>
        <p:nvSpPr>
          <p:cNvPr id="7" name="CuadroTexto 6">
            <a:extLst>
              <a:ext uri="{FF2B5EF4-FFF2-40B4-BE49-F238E27FC236}">
                <a16:creationId xmlns:a16="http://schemas.microsoft.com/office/drawing/2014/main" id="{C86CF2A1-9B8E-C34C-BCA4-8FF6F7B8F1FC}"/>
              </a:ext>
            </a:extLst>
          </p:cNvPr>
          <p:cNvSpPr txBox="1"/>
          <p:nvPr/>
        </p:nvSpPr>
        <p:spPr>
          <a:xfrm>
            <a:off x="14221" y="1208476"/>
            <a:ext cx="4934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completa las frases.</a:t>
            </a:r>
            <a:endPar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Action Button: Custom 30">
            <a:hlinkClick r:id="" action="ppaction://noaction" highlightClick="1">
              <a:snd r:embed="rId4" name="El inglés quedó con Lucía en la esquina_.wav"/>
            </a:hlinkClick>
            <a:extLst>
              <a:ext uri="{FF2B5EF4-FFF2-40B4-BE49-F238E27FC236}">
                <a16:creationId xmlns:a16="http://schemas.microsoft.com/office/drawing/2014/main" id="{84C42966-0FE3-1042-B4E5-EA81C2ED1679}"/>
              </a:ext>
            </a:extLst>
          </p:cNvPr>
          <p:cNvSpPr/>
          <p:nvPr/>
        </p:nvSpPr>
        <p:spPr>
          <a:xfrm>
            <a:off x="190418" y="1861830"/>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30">
            <a:hlinkClick r:id="" action="ppaction://noaction" highlightClick="1">
              <a:snd r:embed="rId5" name="¿Quién quitó la comida de la mesa_.wav"/>
            </a:hlinkClick>
            <a:extLst>
              <a:ext uri="{FF2B5EF4-FFF2-40B4-BE49-F238E27FC236}">
                <a16:creationId xmlns:a16="http://schemas.microsoft.com/office/drawing/2014/main" id="{556653A5-0E0B-BD45-863B-1C54B36FC2ED}"/>
              </a:ext>
            </a:extLst>
          </p:cNvPr>
          <p:cNvSpPr/>
          <p:nvPr/>
        </p:nvSpPr>
        <p:spPr>
          <a:xfrm>
            <a:off x="183400" y="2612095"/>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7" name="Action Button: Custom 30">
            <a:hlinkClick r:id="" action="ppaction://noaction" highlightClick="1">
              <a:snd r:embed="rId6" name="El costo de un paquete es quince euros, así que compré dos.wav"/>
            </a:hlinkClick>
            <a:extLst>
              <a:ext uri="{FF2B5EF4-FFF2-40B4-BE49-F238E27FC236}">
                <a16:creationId xmlns:a16="http://schemas.microsoft.com/office/drawing/2014/main" id="{4846E45F-4F1B-A244-B58E-A60FA1E650BC}"/>
              </a:ext>
            </a:extLst>
          </p:cNvPr>
          <p:cNvSpPr/>
          <p:nvPr/>
        </p:nvSpPr>
        <p:spPr>
          <a:xfrm>
            <a:off x="183400" y="3384704"/>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9" name="Action Button: Custom 30">
            <a:hlinkClick r:id="" action="ppaction://noaction" highlightClick="1">
              <a:snd r:embed="rId7" name="Quizás quieren pasar un fin de semana tranquilo.wav"/>
            </a:hlinkClick>
            <a:extLst>
              <a:ext uri="{FF2B5EF4-FFF2-40B4-BE49-F238E27FC236}">
                <a16:creationId xmlns:a16="http://schemas.microsoft.com/office/drawing/2014/main" id="{E5168775-5893-AD47-AAD7-15AD8DD820DF}"/>
              </a:ext>
            </a:extLst>
          </p:cNvPr>
          <p:cNvSpPr/>
          <p:nvPr/>
        </p:nvSpPr>
        <p:spPr>
          <a:xfrm>
            <a:off x="183400" y="4140635"/>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1" name="Action Button: Custom 30">
            <a:hlinkClick r:id="" action="ppaction://noaction" highlightClick="1">
              <a:snd r:embed="rId8" name="¿Por qué no subiste la quinta montaña a pie_.wav"/>
            </a:hlinkClick>
            <a:extLst>
              <a:ext uri="{FF2B5EF4-FFF2-40B4-BE49-F238E27FC236}">
                <a16:creationId xmlns:a16="http://schemas.microsoft.com/office/drawing/2014/main" id="{D2544659-076A-1346-A200-5FB8A49960E8}"/>
              </a:ext>
            </a:extLst>
          </p:cNvPr>
          <p:cNvSpPr/>
          <p:nvPr/>
        </p:nvSpPr>
        <p:spPr>
          <a:xfrm>
            <a:off x="183400" y="4922379"/>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69" name="TextBox 68"/>
          <p:cNvSpPr txBox="1"/>
          <p:nvPr/>
        </p:nvSpPr>
        <p:spPr>
          <a:xfrm>
            <a:off x="827314" y="1840789"/>
            <a:ext cx="10363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______________________________________________on the corner?</a:t>
            </a:r>
          </a:p>
        </p:txBody>
      </p:sp>
      <p:sp>
        <p:nvSpPr>
          <p:cNvPr id="70" name="TextBox 69"/>
          <p:cNvSpPr txBox="1"/>
          <p:nvPr/>
        </p:nvSpPr>
        <p:spPr>
          <a:xfrm>
            <a:off x="903822" y="1832159"/>
            <a:ext cx="6895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the English person (m) meet up with Lucía</a:t>
            </a:r>
          </a:p>
        </p:txBody>
      </p:sp>
      <p:sp>
        <p:nvSpPr>
          <p:cNvPr id="71" name="TextBox 70"/>
          <p:cNvSpPr txBox="1"/>
          <p:nvPr/>
        </p:nvSpPr>
        <p:spPr>
          <a:xfrm>
            <a:off x="818618" y="2562011"/>
            <a:ext cx="11100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 took __________off___________?</a:t>
            </a:r>
          </a:p>
        </p:txBody>
      </p:sp>
      <p:sp>
        <p:nvSpPr>
          <p:cNvPr id="72" name="TextBox 71"/>
          <p:cNvSpPr txBox="1"/>
          <p:nvPr/>
        </p:nvSpPr>
        <p:spPr>
          <a:xfrm>
            <a:off x="1019879" y="2551084"/>
            <a:ext cx="10037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Who</a:t>
            </a:r>
          </a:p>
        </p:txBody>
      </p:sp>
      <p:sp>
        <p:nvSpPr>
          <p:cNvPr id="73" name="TextBox 72"/>
          <p:cNvSpPr txBox="1"/>
          <p:nvPr/>
        </p:nvSpPr>
        <p:spPr>
          <a:xfrm>
            <a:off x="2844253" y="2546282"/>
            <a:ext cx="1548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food</a:t>
            </a:r>
          </a:p>
        </p:txBody>
      </p:sp>
      <p:sp>
        <p:nvSpPr>
          <p:cNvPr id="75" name="TextBox 74"/>
          <p:cNvSpPr txBox="1"/>
          <p:nvPr/>
        </p:nvSpPr>
        <p:spPr>
          <a:xfrm>
            <a:off x="848333" y="3348247"/>
            <a:ext cx="105598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_______________packet_____fifteen euros, __________________. </a:t>
            </a:r>
          </a:p>
        </p:txBody>
      </p:sp>
      <p:sp>
        <p:nvSpPr>
          <p:cNvPr id="76" name="TextBox 75"/>
          <p:cNvSpPr txBox="1"/>
          <p:nvPr/>
        </p:nvSpPr>
        <p:spPr>
          <a:xfrm>
            <a:off x="1019879" y="3334914"/>
            <a:ext cx="2350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cost of a</a:t>
            </a:r>
          </a:p>
        </p:txBody>
      </p:sp>
      <p:sp>
        <p:nvSpPr>
          <p:cNvPr id="77" name="TextBox 76"/>
          <p:cNvSpPr txBox="1"/>
          <p:nvPr/>
        </p:nvSpPr>
        <p:spPr>
          <a:xfrm>
            <a:off x="7046541" y="3326895"/>
            <a:ext cx="27948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 I bought two</a:t>
            </a:r>
          </a:p>
        </p:txBody>
      </p:sp>
      <p:sp>
        <p:nvSpPr>
          <p:cNvPr id="78" name="TextBox 77"/>
          <p:cNvSpPr txBox="1"/>
          <p:nvPr/>
        </p:nvSpPr>
        <p:spPr>
          <a:xfrm>
            <a:off x="4524635" y="3341043"/>
            <a:ext cx="4861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a:t>
            </a:r>
          </a:p>
        </p:txBody>
      </p:sp>
      <p:sp>
        <p:nvSpPr>
          <p:cNvPr id="79" name="TextBox 78"/>
          <p:cNvSpPr txBox="1"/>
          <p:nvPr/>
        </p:nvSpPr>
        <p:spPr>
          <a:xfrm>
            <a:off x="848333" y="4912929"/>
            <a:ext cx="11100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______________________the fifth____________________?</a:t>
            </a:r>
          </a:p>
        </p:txBody>
      </p:sp>
      <p:sp>
        <p:nvSpPr>
          <p:cNvPr id="80" name="TextBox 79"/>
          <p:cNvSpPr txBox="1"/>
          <p:nvPr/>
        </p:nvSpPr>
        <p:spPr>
          <a:xfrm>
            <a:off x="852626" y="4868507"/>
            <a:ext cx="354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Why didn’t you go up</a:t>
            </a:r>
          </a:p>
        </p:txBody>
      </p:sp>
      <p:sp>
        <p:nvSpPr>
          <p:cNvPr id="81" name="TextBox 80"/>
          <p:cNvSpPr txBox="1"/>
          <p:nvPr/>
        </p:nvSpPr>
        <p:spPr>
          <a:xfrm>
            <a:off x="5604314" y="4886025"/>
            <a:ext cx="28538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mountain on foot</a:t>
            </a:r>
          </a:p>
        </p:txBody>
      </p:sp>
      <p:sp>
        <p:nvSpPr>
          <p:cNvPr id="82" name="TextBox 81"/>
          <p:cNvSpPr txBox="1"/>
          <p:nvPr/>
        </p:nvSpPr>
        <p:spPr>
          <a:xfrm>
            <a:off x="4865780" y="2546657"/>
            <a:ext cx="18421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table</a:t>
            </a:r>
          </a:p>
        </p:txBody>
      </p:sp>
      <p:sp>
        <p:nvSpPr>
          <p:cNvPr id="83" name="TextBox 82"/>
          <p:cNvSpPr txBox="1"/>
          <p:nvPr/>
        </p:nvSpPr>
        <p:spPr>
          <a:xfrm>
            <a:off x="818617" y="4145853"/>
            <a:ext cx="11100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______________________________________________________. </a:t>
            </a:r>
          </a:p>
        </p:txBody>
      </p:sp>
      <p:sp>
        <p:nvSpPr>
          <p:cNvPr id="88" name="Action Button: Custom 30">
            <a:hlinkClick r:id="" action="ppaction://noaction" highlightClick="1">
              <a:snd r:embed="rId9" name="El equipo empieza el ataque por la izquierda.wav"/>
            </a:hlinkClick>
            <a:extLst>
              <a:ext uri="{FF2B5EF4-FFF2-40B4-BE49-F238E27FC236}">
                <a16:creationId xmlns:a16="http://schemas.microsoft.com/office/drawing/2014/main" id="{D2544659-076A-1346-A200-5FB8A49960E8}"/>
              </a:ext>
            </a:extLst>
          </p:cNvPr>
          <p:cNvSpPr/>
          <p:nvPr/>
        </p:nvSpPr>
        <p:spPr>
          <a:xfrm>
            <a:off x="190418" y="5711293"/>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89" name="TextBox 88"/>
          <p:cNvSpPr txBox="1"/>
          <p:nvPr/>
        </p:nvSpPr>
        <p:spPr>
          <a:xfrm>
            <a:off x="825635" y="5640585"/>
            <a:ext cx="11100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________________the attack_______________.</a:t>
            </a:r>
          </a:p>
        </p:txBody>
      </p:sp>
      <p:sp>
        <p:nvSpPr>
          <p:cNvPr id="91" name="TextBox 90"/>
          <p:cNvSpPr txBox="1"/>
          <p:nvPr/>
        </p:nvSpPr>
        <p:spPr>
          <a:xfrm>
            <a:off x="903822" y="5624574"/>
            <a:ext cx="2466418" cy="4776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team starts</a:t>
            </a:r>
          </a:p>
        </p:txBody>
      </p:sp>
      <p:sp>
        <p:nvSpPr>
          <p:cNvPr id="92" name="TextBox 91"/>
          <p:cNvSpPr txBox="1"/>
          <p:nvPr/>
        </p:nvSpPr>
        <p:spPr>
          <a:xfrm>
            <a:off x="833132" y="4121141"/>
            <a:ext cx="80786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Maybe they want to have a calm/quiet weekend.</a:t>
            </a:r>
          </a:p>
        </p:txBody>
      </p:sp>
      <p:sp>
        <p:nvSpPr>
          <p:cNvPr id="32" name="TextBox 31"/>
          <p:cNvSpPr txBox="1"/>
          <p:nvPr/>
        </p:nvSpPr>
        <p:spPr>
          <a:xfrm>
            <a:off x="5010763" y="5591842"/>
            <a:ext cx="25824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on/up the left</a:t>
            </a:r>
          </a:p>
        </p:txBody>
      </p:sp>
    </p:spTree>
    <p:extLst>
      <p:ext uri="{BB962C8B-B14F-4D97-AF65-F5344CB8AC3E}">
        <p14:creationId xmlns:p14="http://schemas.microsoft.com/office/powerpoint/2010/main" val="212213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P spid="73" grpId="0"/>
      <p:bldP spid="76" grpId="0"/>
      <p:bldP spid="77" grpId="0"/>
      <p:bldP spid="78" grpId="0"/>
      <p:bldP spid="80" grpId="0"/>
      <p:bldP spid="81" grpId="0"/>
      <p:bldP spid="82" grpId="0"/>
      <p:bldP spid="91" grpId="0"/>
      <p:bldP spid="92"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1130967" y="170848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esquina</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ounded Rectangle 29"/>
          <p:cNvSpPr/>
          <p:nvPr/>
        </p:nvSpPr>
        <p:spPr>
          <a:xfrm>
            <a:off x="4170946" y="170848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querer</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ounded Rectangle 30"/>
          <p:cNvSpPr/>
          <p:nvPr/>
        </p:nvSpPr>
        <p:spPr>
          <a:xfrm>
            <a:off x="7210925" y="170848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quinto</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ounded Rectangle 31"/>
          <p:cNvSpPr/>
          <p:nvPr/>
        </p:nvSpPr>
        <p:spPr>
          <a:xfrm>
            <a:off x="3239365"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paquete</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ounded Rectangle 32"/>
          <p:cNvSpPr/>
          <p:nvPr/>
        </p:nvSpPr>
        <p:spPr>
          <a:xfrm>
            <a:off x="6276323"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quince</a:t>
            </a:r>
          </a:p>
        </p:txBody>
      </p:sp>
      <p:sp>
        <p:nvSpPr>
          <p:cNvPr id="34" name="Rounded Rectangle 33"/>
          <p:cNvSpPr/>
          <p:nvPr/>
        </p:nvSpPr>
        <p:spPr>
          <a:xfrm>
            <a:off x="9257132"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ataque</a:t>
            </a:r>
            <a:endParaRPr kumimoji="0" lang="en-GB"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ounded Rectangle 34"/>
          <p:cNvSpPr/>
          <p:nvPr/>
        </p:nvSpPr>
        <p:spPr>
          <a:xfrm>
            <a:off x="258556"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quedar</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ounded Rectangle 35"/>
          <p:cNvSpPr/>
          <p:nvPr/>
        </p:nvSpPr>
        <p:spPr>
          <a:xfrm>
            <a:off x="1130967" y="4704177"/>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pequeño</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ounded Rectangle 36"/>
          <p:cNvSpPr/>
          <p:nvPr/>
        </p:nvSpPr>
        <p:spPr>
          <a:xfrm>
            <a:off x="4174808" y="470417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izquierda</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ounded Rectangle 37"/>
          <p:cNvSpPr/>
          <p:nvPr/>
        </p:nvSpPr>
        <p:spPr>
          <a:xfrm>
            <a:off x="7244595" y="4704175"/>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máquina</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3" name="Rounded Rectangle 2"/>
          <p:cNvSpPr/>
          <p:nvPr/>
        </p:nvSpPr>
        <p:spPr>
          <a:xfrm>
            <a:off x="1066799" y="153648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203864"/>
                </a:solidFill>
                <a:effectLst/>
                <a:uLnTx/>
                <a:uFillTx/>
                <a:latin typeface="Century Gothic" panose="020F0302020204030204"/>
                <a:ea typeface="+mn-ea"/>
                <a:cs typeface="+mn-cs"/>
              </a:rPr>
              <a:t>1</a:t>
            </a:r>
          </a:p>
        </p:txBody>
      </p:sp>
      <p:sp>
        <p:nvSpPr>
          <p:cNvPr id="8" name="Rounded Rectangle 7"/>
          <p:cNvSpPr/>
          <p:nvPr/>
        </p:nvSpPr>
        <p:spPr>
          <a:xfrm>
            <a:off x="4018546" y="155608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203864"/>
                </a:solidFill>
                <a:effectLst/>
                <a:uLnTx/>
                <a:uFillTx/>
                <a:latin typeface="Century Gothic" panose="020F0302020204030204"/>
                <a:ea typeface="+mn-ea"/>
                <a:cs typeface="+mn-cs"/>
              </a:rPr>
              <a:t>2</a:t>
            </a:r>
          </a:p>
        </p:txBody>
      </p:sp>
      <p:sp>
        <p:nvSpPr>
          <p:cNvPr id="9" name="Rounded Rectangle 8"/>
          <p:cNvSpPr/>
          <p:nvPr/>
        </p:nvSpPr>
        <p:spPr>
          <a:xfrm>
            <a:off x="7101742" y="1595144"/>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203864"/>
                </a:solidFill>
                <a:effectLst/>
                <a:uLnTx/>
                <a:uFillTx/>
                <a:latin typeface="Century Gothic" panose="020F0302020204030204"/>
                <a:ea typeface="+mn-ea"/>
                <a:cs typeface="+mn-cs"/>
              </a:rPr>
              <a:t>3</a:t>
            </a:r>
          </a:p>
        </p:txBody>
      </p:sp>
      <p:sp>
        <p:nvSpPr>
          <p:cNvPr id="10" name="Rounded Rectangle 9"/>
          <p:cNvSpPr/>
          <p:nvPr/>
        </p:nvSpPr>
        <p:spPr>
          <a:xfrm>
            <a:off x="3139032" y="306999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203864"/>
                </a:solidFill>
                <a:effectLst/>
                <a:uLnTx/>
                <a:uFillTx/>
                <a:latin typeface="Century Gothic" panose="020F0302020204030204"/>
                <a:ea typeface="+mn-ea"/>
                <a:cs typeface="+mn-cs"/>
              </a:rPr>
              <a:t>5</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Rounded Rectangle 10"/>
          <p:cNvSpPr/>
          <p:nvPr/>
        </p:nvSpPr>
        <p:spPr>
          <a:xfrm>
            <a:off x="6147724" y="3095125"/>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203864"/>
                </a:solidFill>
                <a:effectLst/>
                <a:uLnTx/>
                <a:uFillTx/>
                <a:latin typeface="Century Gothic" panose="020F0302020204030204"/>
                <a:ea typeface="+mn-ea"/>
                <a:cs typeface="+mn-cs"/>
              </a:rPr>
              <a:t>6</a:t>
            </a:r>
          </a:p>
        </p:txBody>
      </p:sp>
      <p:sp>
        <p:nvSpPr>
          <p:cNvPr id="12" name="Rounded Rectangle 11"/>
          <p:cNvSpPr/>
          <p:nvPr/>
        </p:nvSpPr>
        <p:spPr>
          <a:xfrm>
            <a:off x="9156416" y="3085359"/>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203864"/>
                </a:solidFill>
                <a:effectLst/>
                <a:uLnTx/>
                <a:uFillTx/>
                <a:latin typeface="Century Gothic" panose="020F0302020204030204"/>
                <a:ea typeface="+mn-ea"/>
                <a:cs typeface="+mn-cs"/>
              </a:rPr>
              <a:t>7</a:t>
            </a:r>
          </a:p>
        </p:txBody>
      </p:sp>
      <p:sp>
        <p:nvSpPr>
          <p:cNvPr id="13" name="Rounded Rectangle 12"/>
          <p:cNvSpPr/>
          <p:nvPr/>
        </p:nvSpPr>
        <p:spPr>
          <a:xfrm>
            <a:off x="106156" y="30539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203864"/>
                </a:solidFill>
                <a:effectLst/>
                <a:uLnTx/>
                <a:uFillTx/>
                <a:latin typeface="Century Gothic" panose="020F0302020204030204"/>
                <a:ea typeface="+mn-ea"/>
                <a:cs typeface="+mn-cs"/>
              </a:rPr>
              <a:t>4</a:t>
            </a:r>
          </a:p>
        </p:txBody>
      </p:sp>
      <p:sp>
        <p:nvSpPr>
          <p:cNvPr id="14" name="Rounded Rectangle 13"/>
          <p:cNvSpPr/>
          <p:nvPr/>
        </p:nvSpPr>
        <p:spPr>
          <a:xfrm>
            <a:off x="978567" y="4551777"/>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203864"/>
                </a:solidFill>
                <a:effectLst/>
                <a:uLnTx/>
                <a:uFillTx/>
                <a:latin typeface="Century Gothic" panose="020F0302020204030204"/>
                <a:ea typeface="+mn-ea"/>
                <a:cs typeface="+mn-cs"/>
              </a:rPr>
              <a:t>8</a:t>
            </a:r>
          </a:p>
        </p:txBody>
      </p:sp>
      <p:sp>
        <p:nvSpPr>
          <p:cNvPr id="15" name="Rounded Rectangle 14"/>
          <p:cNvSpPr/>
          <p:nvPr/>
        </p:nvSpPr>
        <p:spPr>
          <a:xfrm>
            <a:off x="4022408" y="455177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203864"/>
                </a:solidFill>
                <a:effectLst/>
                <a:uLnTx/>
                <a:uFillTx/>
                <a:latin typeface="Century Gothic" panose="020F0302020204030204"/>
                <a:ea typeface="+mn-ea"/>
                <a:cs typeface="+mn-cs"/>
              </a:rPr>
              <a:t>9</a:t>
            </a:r>
          </a:p>
        </p:txBody>
      </p:sp>
      <p:sp>
        <p:nvSpPr>
          <p:cNvPr id="16" name="Rounded Rectangle 15"/>
          <p:cNvSpPr/>
          <p:nvPr/>
        </p:nvSpPr>
        <p:spPr>
          <a:xfrm>
            <a:off x="7150619" y="4592972"/>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203864"/>
                </a:solidFill>
                <a:effectLst/>
                <a:uLnTx/>
                <a:uFillTx/>
                <a:latin typeface="Century Gothic" panose="020F0302020204030204"/>
                <a:ea typeface="+mn-ea"/>
                <a:cs typeface="+mn-cs"/>
              </a:rPr>
              <a:t>10</a:t>
            </a:r>
          </a:p>
        </p:txBody>
      </p:sp>
      <p:sp>
        <p:nvSpPr>
          <p:cNvPr id="25" name="Rounded Rectangle 11">
            <a:extLst>
              <a:ext uri="{FF2B5EF4-FFF2-40B4-BE49-F238E27FC236}">
                <a16:creationId xmlns:a16="http://schemas.microsoft.com/office/drawing/2014/main" id="{A316DD52-7894-4A75-969C-CA0645DA2978}"/>
              </a:ext>
            </a:extLst>
          </p:cNvPr>
          <p:cNvSpPr/>
          <p:nvPr/>
        </p:nvSpPr>
        <p:spPr>
          <a:xfrm>
            <a:off x="9982199" y="279400"/>
            <a:ext cx="1945943"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28402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1"/>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35"/>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2" restart="whenNotActive" fill="hold" evtFilter="cancelBubble" nodeType="interactiveSeq">
                <p:stCondLst>
                  <p:cond evt="onClick" delay="0">
                    <p:tgtEl>
                      <p:spTgt spid="36"/>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87" restart="whenNotActive" fill="hold" evtFilter="cancelBubble" nodeType="interactiveSeq">
                <p:stCondLst>
                  <p:cond evt="onClick" delay="0">
                    <p:tgtEl>
                      <p:spTgt spid="3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1" nodeType="click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92" restart="whenNotActive" fill="hold" evtFilter="cancelBubble" nodeType="interactiveSeq">
                <p:stCondLst>
                  <p:cond evt="onClick" delay="0">
                    <p:tgtEl>
                      <p:spTgt spid="33"/>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grpId="1" nodeType="clickEffect">
                                  <p:stCondLst>
                                    <p:cond delay="0"/>
                                  </p:stCondLst>
                                  <p:childTnLst>
                                    <p:set>
                                      <p:cBhvr>
                                        <p:cTn id="9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34"/>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1" nodeType="clickEffect">
                                  <p:stCondLst>
                                    <p:cond delay="0"/>
                                  </p:stCondLst>
                                  <p:childTnLst>
                                    <p:set>
                                      <p:cBhvr>
                                        <p:cTn id="10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bldLst>
      <p:bldP spid="3" grpId="0" animBg="1"/>
      <p:bldP spid="3"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Fonética</a:t>
            </a:r>
          </a:p>
        </p:txBody>
      </p:sp>
      <p:sp>
        <p:nvSpPr>
          <p:cNvPr id="15" name="Rounded Rectangle 14"/>
          <p:cNvSpPr/>
          <p:nvPr/>
        </p:nvSpPr>
        <p:spPr>
          <a:xfrm>
            <a:off x="1130967" y="170848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esquina</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ounded Rectangle 15"/>
          <p:cNvSpPr/>
          <p:nvPr/>
        </p:nvSpPr>
        <p:spPr>
          <a:xfrm>
            <a:off x="4170946" y="170848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querer</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ounded Rectangle 26"/>
          <p:cNvSpPr/>
          <p:nvPr/>
        </p:nvSpPr>
        <p:spPr>
          <a:xfrm>
            <a:off x="7210925" y="1708483"/>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quinto</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ounded Rectangle 27"/>
          <p:cNvSpPr/>
          <p:nvPr/>
        </p:nvSpPr>
        <p:spPr>
          <a:xfrm>
            <a:off x="3239365"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paquete</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ounded Rectangle 28"/>
          <p:cNvSpPr/>
          <p:nvPr/>
        </p:nvSpPr>
        <p:spPr>
          <a:xfrm>
            <a:off x="6276323"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quince</a:t>
            </a:r>
          </a:p>
        </p:txBody>
      </p:sp>
      <p:sp>
        <p:nvSpPr>
          <p:cNvPr id="30" name="Rounded Rectangle 29"/>
          <p:cNvSpPr/>
          <p:nvPr/>
        </p:nvSpPr>
        <p:spPr>
          <a:xfrm>
            <a:off x="9257132"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ataque</a:t>
            </a:r>
            <a:endParaRPr kumimoji="0" lang="en-GB"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ounded Rectangle 30"/>
          <p:cNvSpPr/>
          <p:nvPr/>
        </p:nvSpPr>
        <p:spPr>
          <a:xfrm>
            <a:off x="258556" y="3206330"/>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quedar</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ounded Rectangle 31"/>
          <p:cNvSpPr/>
          <p:nvPr/>
        </p:nvSpPr>
        <p:spPr>
          <a:xfrm>
            <a:off x="1130967" y="4704177"/>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pequeño</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ounded Rectangle 32"/>
          <p:cNvSpPr/>
          <p:nvPr/>
        </p:nvSpPr>
        <p:spPr>
          <a:xfrm>
            <a:off x="4174808" y="4704176"/>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izquierda</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ounded Rectangle 33"/>
          <p:cNvSpPr/>
          <p:nvPr/>
        </p:nvSpPr>
        <p:spPr>
          <a:xfrm>
            <a:off x="7244595" y="4704175"/>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máquina</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Rounded Rectangle 11">
            <a:extLst>
              <a:ext uri="{FF2B5EF4-FFF2-40B4-BE49-F238E27FC236}">
                <a16:creationId xmlns:a16="http://schemas.microsoft.com/office/drawing/2014/main" id="{A316DD52-7894-4A75-969C-CA0645DA2978}"/>
              </a:ext>
            </a:extLst>
          </p:cNvPr>
          <p:cNvSpPr/>
          <p:nvPr/>
        </p:nvSpPr>
        <p:spPr>
          <a:xfrm>
            <a:off x="9982199" y="279400"/>
            <a:ext cx="1945943"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87808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9833"/>
            <a:ext cx="10515600" cy="1325563"/>
          </a:xfrm>
        </p:spPr>
        <p:txBody>
          <a:bodyPr>
            <a:noAutofit/>
          </a:bodyPr>
          <a:lstStyle/>
          <a:p>
            <a:r>
              <a:rPr lang="en-GB" sz="16000" b="1" dirty="0">
                <a:solidFill>
                  <a:srgbClr val="115076"/>
                </a:solidFill>
                <a:latin typeface="Century Gothic" panose="020B0502020202020204" pitchFamily="34" charset="0"/>
                <a:cs typeface="Calibri" panose="020F0502020204030204" pitchFamily="34" charset="0"/>
              </a:rPr>
              <a:t>qui</a:t>
            </a:r>
            <a:endParaRPr lang="en-GB" sz="16000" dirty="0"/>
          </a:p>
        </p:txBody>
      </p:sp>
      <p:pic>
        <p:nvPicPr>
          <p:cNvPr id="14340" name="Picture 4" descr="Waiter taking the order of two peo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0803" y="650899"/>
            <a:ext cx="4924798" cy="36853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20803" y="4245455"/>
            <a:ext cx="495039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qui</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7" name="TextBox 6"/>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197424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_quie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fade">
                                      <p:cBhvr>
                                        <p:cTn id="17" dur="500"/>
                                        <p:tgtEl>
                                          <p:spTgt spid="14340"/>
                                        </p:tgtEl>
                                      </p:cBhvr>
                                    </p:animEffect>
                                  </p:childTnLst>
                                  <p:subTnLst>
                                    <p:audio>
                                      <p:cMediaNode>
                                        <p:cTn display="0" masterRel="sameClick">
                                          <p:stCondLst>
                                            <p:cond evt="begin" delay="0">
                                              <p:tn val="15"/>
                                            </p:cond>
                                          </p:stCondLst>
                                          <p:endCondLst>
                                            <p:cond evt="onStopAudio" delay="0">
                                              <p:tgtEl>
                                                <p:sldTgt/>
                                              </p:tgtEl>
                                            </p:cond>
                                          </p:endCondLst>
                                        </p:cTn>
                                        <p:tgtEl>
                                          <p:sndTgt r:embed="rId4" name="qui_qui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 [qui]</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3439512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a:extLst>
              <a:ext uri="{FF2B5EF4-FFF2-40B4-BE49-F238E27FC236}">
                <a16:creationId xmlns:a16="http://schemas.microsoft.com/office/drawing/2014/main" id="{02EC4DE8-37FD-4049-A512-2621645FB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693" y="4099718"/>
            <a:ext cx="1468093" cy="14680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17">
            <a:extLst>
              <a:ext uri="{FF2B5EF4-FFF2-40B4-BE49-F238E27FC236}">
                <a16:creationId xmlns:a16="http://schemas.microsoft.com/office/drawing/2014/main" id="{CAF9FE8B-0D71-5840-AB86-4640D6183E89}"/>
              </a:ext>
            </a:extLst>
          </p:cNvPr>
          <p:cNvGraphicFramePr>
            <a:graphicFrameLocks noGrp="1"/>
          </p:cNvGraphicFramePr>
          <p:nvPr/>
        </p:nvGraphicFramePr>
        <p:xfrm>
          <a:off x="228469" y="1777618"/>
          <a:ext cx="5562731" cy="4457456"/>
        </p:xfrm>
        <a:graphic>
          <a:graphicData uri="http://schemas.openxmlformats.org/drawingml/2006/table">
            <a:tbl>
              <a:tblPr firstRow="1" bandRow="1">
                <a:tableStyleId>{5DA37D80-6434-44D0-A028-1B22A696006F}</a:tableStyleId>
              </a:tblPr>
              <a:tblGrid>
                <a:gridCol w="533531">
                  <a:extLst>
                    <a:ext uri="{9D8B030D-6E8A-4147-A177-3AD203B41FA5}">
                      <a16:colId xmlns:a16="http://schemas.microsoft.com/office/drawing/2014/main" val="1712412346"/>
                    </a:ext>
                  </a:extLst>
                </a:gridCol>
                <a:gridCol w="939800">
                  <a:extLst>
                    <a:ext uri="{9D8B030D-6E8A-4147-A177-3AD203B41FA5}">
                      <a16:colId xmlns:a16="http://schemas.microsoft.com/office/drawing/2014/main" val="306276038"/>
                    </a:ext>
                  </a:extLst>
                </a:gridCol>
                <a:gridCol w="1155700">
                  <a:extLst>
                    <a:ext uri="{9D8B030D-6E8A-4147-A177-3AD203B41FA5}">
                      <a16:colId xmlns:a16="http://schemas.microsoft.com/office/drawing/2014/main" val="2993370989"/>
                    </a:ext>
                  </a:extLst>
                </a:gridCol>
                <a:gridCol w="2933700">
                  <a:extLst>
                    <a:ext uri="{9D8B030D-6E8A-4147-A177-3AD203B41FA5}">
                      <a16:colId xmlns:a16="http://schemas.microsoft.com/office/drawing/2014/main" val="2974728366"/>
                    </a:ext>
                  </a:extLst>
                </a:gridCol>
              </a:tblGrid>
              <a:tr h="557182">
                <a:tc>
                  <a:txBody>
                    <a:bodyPr/>
                    <a:lstStyle/>
                    <a:p>
                      <a:endParaRPr lang="x-none" dirty="0"/>
                    </a:p>
                  </a:txBody>
                  <a:tcPr/>
                </a:tc>
                <a:tc>
                  <a:txBody>
                    <a:bodyPr/>
                    <a:lstStyle/>
                    <a:p>
                      <a:endParaRPr lang="x-none"/>
                    </a:p>
                  </a:txBody>
                  <a:tcPr/>
                </a:tc>
                <a:tc>
                  <a:txBody>
                    <a:bodyPr/>
                    <a:lstStyle/>
                    <a:p>
                      <a:pPr algn="ctr"/>
                      <a:endParaRPr lang="x-none" dirty="0">
                        <a:latin typeface="Century Gothic" panose="020B0502020202020204" pitchFamily="34" charset="0"/>
                      </a:endParaRPr>
                    </a:p>
                  </a:txBody>
                  <a:tcPr/>
                </a:tc>
                <a:tc>
                  <a:txBody>
                    <a:bodyPr/>
                    <a:lstStyle/>
                    <a:p>
                      <a:pPr algn="ctr"/>
                      <a:endParaRPr lang="x-none" dirty="0"/>
                    </a:p>
                  </a:txBody>
                  <a:tcPr/>
                </a:tc>
                <a:extLst>
                  <a:ext uri="{0D108BD9-81ED-4DB2-BD59-A6C34878D82A}">
                    <a16:rowId xmlns:a16="http://schemas.microsoft.com/office/drawing/2014/main" val="2399811175"/>
                  </a:ext>
                </a:extLst>
              </a:tr>
              <a:tr h="557182">
                <a:tc>
                  <a:txBody>
                    <a:bodyPr/>
                    <a:lstStyle/>
                    <a:p>
                      <a:endParaRPr lang="x-none"/>
                    </a:p>
                  </a:txBody>
                  <a:tcPr/>
                </a:tc>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3945849871"/>
                  </a:ext>
                </a:extLst>
              </a:tr>
              <a:tr h="557182">
                <a:tc>
                  <a:txBody>
                    <a:bodyPr/>
                    <a:lstStyle/>
                    <a:p>
                      <a:endParaRPr lang="x-none"/>
                    </a:p>
                  </a:txBody>
                  <a:tcPr/>
                </a:tc>
                <a:tc>
                  <a:txBody>
                    <a:bodyPr/>
                    <a:lstStyle/>
                    <a:p>
                      <a:endParaRPr lang="x-none" dirty="0"/>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13013016"/>
                  </a:ext>
                </a:extLst>
              </a:tr>
              <a:tr h="557182">
                <a:tc>
                  <a:txBody>
                    <a:bodyPr/>
                    <a:lstStyle/>
                    <a:p>
                      <a:endParaRPr lang="x-none"/>
                    </a:p>
                  </a:txBody>
                  <a:tcPr/>
                </a:tc>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511724032"/>
                  </a:ext>
                </a:extLst>
              </a:tr>
              <a:tr h="557182">
                <a:tc>
                  <a:txBody>
                    <a:bodyPr/>
                    <a:lstStyle/>
                    <a:p>
                      <a:endParaRPr lang="x-none"/>
                    </a:p>
                  </a:txBody>
                  <a:tcPr/>
                </a:tc>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148928441"/>
                  </a:ext>
                </a:extLst>
              </a:tr>
              <a:tr h="557182">
                <a:tc>
                  <a:txBody>
                    <a:bodyPr/>
                    <a:lstStyle/>
                    <a:p>
                      <a:endParaRPr lang="x-none"/>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1379040870"/>
                  </a:ext>
                </a:extLst>
              </a:tr>
              <a:tr h="557182">
                <a:tc>
                  <a:txBody>
                    <a:bodyPr/>
                    <a:lstStyle/>
                    <a:p>
                      <a:endParaRPr lang="x-none"/>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4153341132"/>
                  </a:ext>
                </a:extLst>
              </a:tr>
              <a:tr h="557182">
                <a:tc>
                  <a:txBody>
                    <a:bodyPr/>
                    <a:lstStyle/>
                    <a:p>
                      <a:endParaRPr lang="x-none"/>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881793427"/>
                  </a:ext>
                </a:extLst>
              </a:tr>
            </a:tbl>
          </a:graphicData>
        </a:graphic>
      </p:graphicFrame>
      <p:sp>
        <p:nvSpPr>
          <p:cNvPr id="5" name="TextBox 11">
            <a:extLst>
              <a:ext uri="{FF2B5EF4-FFF2-40B4-BE49-F238E27FC236}">
                <a16:creationId xmlns:a16="http://schemas.microsoft.com/office/drawing/2014/main" id="{6E183A5D-0E93-0E4F-9528-22C5B244136B}"/>
              </a:ext>
            </a:extLst>
          </p:cNvPr>
          <p:cNvSpPr txBox="1"/>
          <p:nvPr/>
        </p:nvSpPr>
        <p:spPr>
          <a:xfrm>
            <a:off x="2964327" y="2989374"/>
            <a:ext cx="42564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a:sym typeface="Arial"/>
              </a:rPr>
              <a:t>I _ _ _ tos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7" name="TextBox 11">
            <a:extLst>
              <a:ext uri="{FF2B5EF4-FFF2-40B4-BE49-F238E27FC236}">
                <a16:creationId xmlns:a16="http://schemas.microsoft.com/office/drawing/2014/main" id="{6E183A5D-0E93-0E4F-9528-22C5B244136B}"/>
              </a:ext>
            </a:extLst>
          </p:cNvPr>
          <p:cNvSpPr txBox="1"/>
          <p:nvPr/>
        </p:nvSpPr>
        <p:spPr>
          <a:xfrm>
            <a:off x="2939687" y="4661943"/>
            <a:ext cx="22292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San  _ _ _ llermo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9" name="Action Button: Custom 4">
            <a:hlinkClick r:id="" action="ppaction://noaction" highlightClick="1">
              <a:snd r:embed="rId4" name="1 ¿Sois de Zipaquirá_.wav"/>
            </a:hlinkClick>
            <a:extLst>
              <a:ext uri="{FF2B5EF4-FFF2-40B4-BE49-F238E27FC236}">
                <a16:creationId xmlns:a16="http://schemas.microsoft.com/office/drawing/2014/main" id="{E4BC4D23-BFE4-F847-B84A-0ADE28BD1926}"/>
              </a:ext>
            </a:extLst>
          </p:cNvPr>
          <p:cNvSpPr/>
          <p:nvPr/>
        </p:nvSpPr>
        <p:spPr>
          <a:xfrm>
            <a:off x="310058" y="1901326"/>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p>
        </p:txBody>
      </p:sp>
      <p:sp>
        <p:nvSpPr>
          <p:cNvPr id="10" name="Action Button: Custom 5">
            <a:hlinkClick r:id="" action="ppaction://noaction" highlightClick="1">
              <a:snd r:embed="rId5" name="2 ¿Eres de Guinea Ecuatorial_.wav"/>
            </a:hlinkClick>
            <a:extLst>
              <a:ext uri="{FF2B5EF4-FFF2-40B4-BE49-F238E27FC236}">
                <a16:creationId xmlns:a16="http://schemas.microsoft.com/office/drawing/2014/main" id="{EED37AE9-42E0-3D4E-8EA9-B43BF4CE7CA1}"/>
              </a:ext>
            </a:extLst>
          </p:cNvPr>
          <p:cNvSpPr/>
          <p:nvPr/>
        </p:nvSpPr>
        <p:spPr>
          <a:xfrm>
            <a:off x="310058" y="2444729"/>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p>
        </p:txBody>
      </p:sp>
      <p:sp>
        <p:nvSpPr>
          <p:cNvPr id="11" name="Action Button: Custom 6">
            <a:hlinkClick r:id="" action="ppaction://noaction" highlightClick="1">
              <a:snd r:embed="rId6" name="3 ¿Sois de Iquitos_.wav"/>
            </a:hlinkClick>
            <a:extLst>
              <a:ext uri="{FF2B5EF4-FFF2-40B4-BE49-F238E27FC236}">
                <a16:creationId xmlns:a16="http://schemas.microsoft.com/office/drawing/2014/main" id="{FF486297-63F0-AE49-BF5C-0AF6287BBC32}"/>
              </a:ext>
            </a:extLst>
          </p:cNvPr>
          <p:cNvSpPr/>
          <p:nvPr/>
        </p:nvSpPr>
        <p:spPr>
          <a:xfrm>
            <a:off x="310058" y="3003818"/>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p>
        </p:txBody>
      </p:sp>
      <p:sp>
        <p:nvSpPr>
          <p:cNvPr id="12" name="Action Button: Custom 7">
            <a:hlinkClick r:id="" action="ppaction://noaction" highlightClick="1">
              <a:snd r:embed="rId7" name="4 ¿Sois de Guayaquil_.wav"/>
            </a:hlinkClick>
            <a:extLst>
              <a:ext uri="{FF2B5EF4-FFF2-40B4-BE49-F238E27FC236}">
                <a16:creationId xmlns:a16="http://schemas.microsoft.com/office/drawing/2014/main" id="{50441DB2-C6B6-1B47-BCA1-9CDA0D094457}"/>
              </a:ext>
            </a:extLst>
          </p:cNvPr>
          <p:cNvSpPr/>
          <p:nvPr/>
        </p:nvSpPr>
        <p:spPr>
          <a:xfrm>
            <a:off x="310058" y="3563613"/>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4</a:t>
            </a:r>
          </a:p>
        </p:txBody>
      </p:sp>
      <p:sp>
        <p:nvSpPr>
          <p:cNvPr id="13" name="Action Button: Custom 8">
            <a:hlinkClick r:id="" action="ppaction://noaction" highlightClick="1">
              <a:snd r:embed="rId8" name="5 ¿Eres de Arequipa_.wav"/>
            </a:hlinkClick>
            <a:extLst>
              <a:ext uri="{FF2B5EF4-FFF2-40B4-BE49-F238E27FC236}">
                <a16:creationId xmlns:a16="http://schemas.microsoft.com/office/drawing/2014/main" id="{457CAAA5-BC3D-A74A-A279-2687FC194E09}"/>
              </a:ext>
            </a:extLst>
          </p:cNvPr>
          <p:cNvSpPr/>
          <p:nvPr/>
        </p:nvSpPr>
        <p:spPr>
          <a:xfrm>
            <a:off x="310062" y="4089272"/>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5</a:t>
            </a:r>
          </a:p>
        </p:txBody>
      </p:sp>
      <p:sp>
        <p:nvSpPr>
          <p:cNvPr id="14" name="Action Button: Custom 9">
            <a:hlinkClick r:id="" action="ppaction://noaction" highlightClick="1">
              <a:snd r:embed="rId9" name="6 ¿Sois de San Guillermo_.wav"/>
            </a:hlinkClick>
            <a:extLst>
              <a:ext uri="{FF2B5EF4-FFF2-40B4-BE49-F238E27FC236}">
                <a16:creationId xmlns:a16="http://schemas.microsoft.com/office/drawing/2014/main" id="{B5A3DA7D-AFB8-1146-ACC3-3A3D96AA3D2A}"/>
              </a:ext>
            </a:extLst>
          </p:cNvPr>
          <p:cNvSpPr/>
          <p:nvPr/>
        </p:nvSpPr>
        <p:spPr>
          <a:xfrm>
            <a:off x="310058" y="4674440"/>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6</a:t>
            </a:r>
          </a:p>
        </p:txBody>
      </p:sp>
      <p:sp>
        <p:nvSpPr>
          <p:cNvPr id="15" name="TextBox 10">
            <a:extLst>
              <a:ext uri="{FF2B5EF4-FFF2-40B4-BE49-F238E27FC236}">
                <a16:creationId xmlns:a16="http://schemas.microsoft.com/office/drawing/2014/main" id="{10381E2B-42F4-F64E-A393-2F7D25AD1413}"/>
              </a:ext>
            </a:extLst>
          </p:cNvPr>
          <p:cNvSpPr txBox="1"/>
          <p:nvPr/>
        </p:nvSpPr>
        <p:spPr>
          <a:xfrm>
            <a:off x="2939749" y="1869018"/>
            <a:ext cx="17854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Zipa _ _ _ rá</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6" name="TextBox 11">
            <a:extLst>
              <a:ext uri="{FF2B5EF4-FFF2-40B4-BE49-F238E27FC236}">
                <a16:creationId xmlns:a16="http://schemas.microsoft.com/office/drawing/2014/main" id="{6E183A5D-0E93-0E4F-9528-22C5B244136B}"/>
              </a:ext>
            </a:extLst>
          </p:cNvPr>
          <p:cNvSpPr txBox="1"/>
          <p:nvPr/>
        </p:nvSpPr>
        <p:spPr>
          <a:xfrm>
            <a:off x="2950844" y="2431180"/>
            <a:ext cx="26625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_ _ _ nea Ecuatorial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1" name="TextBox 11">
            <a:extLst>
              <a:ext uri="{FF2B5EF4-FFF2-40B4-BE49-F238E27FC236}">
                <a16:creationId xmlns:a16="http://schemas.microsoft.com/office/drawing/2014/main" id="{6E183A5D-0E93-0E4F-9528-22C5B244136B}"/>
              </a:ext>
            </a:extLst>
          </p:cNvPr>
          <p:cNvSpPr txBox="1"/>
          <p:nvPr/>
        </p:nvSpPr>
        <p:spPr>
          <a:xfrm>
            <a:off x="2964328" y="3535492"/>
            <a:ext cx="1893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Guaya _ _ _ 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2" name="TextBox 11">
            <a:extLst>
              <a:ext uri="{FF2B5EF4-FFF2-40B4-BE49-F238E27FC236}">
                <a16:creationId xmlns:a16="http://schemas.microsoft.com/office/drawing/2014/main" id="{6E183A5D-0E93-0E4F-9528-22C5B244136B}"/>
              </a:ext>
            </a:extLst>
          </p:cNvPr>
          <p:cNvSpPr txBox="1"/>
          <p:nvPr/>
        </p:nvSpPr>
        <p:spPr>
          <a:xfrm>
            <a:off x="2958888" y="4078197"/>
            <a:ext cx="19696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Are _ _ _ pa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pic>
        <p:nvPicPr>
          <p:cNvPr id="23"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77113" y="1861609"/>
            <a:ext cx="422552" cy="440159"/>
          </a:xfrm>
          <a:prstGeom prst="rect">
            <a:avLst/>
          </a:prstGeom>
        </p:spPr>
      </p:pic>
      <p:pic>
        <p:nvPicPr>
          <p:cNvPr id="2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56879" y="2958914"/>
            <a:ext cx="422552" cy="440159"/>
          </a:xfrm>
          <a:prstGeom prst="rect">
            <a:avLst/>
          </a:prstGeom>
        </p:spPr>
      </p:pic>
      <p:pic>
        <p:nvPicPr>
          <p:cNvPr id="25"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7153" y="2373898"/>
            <a:ext cx="422552" cy="440159"/>
          </a:xfrm>
          <a:prstGeom prst="rect">
            <a:avLst/>
          </a:prstGeom>
        </p:spPr>
      </p:pic>
      <p:pic>
        <p:nvPicPr>
          <p:cNvPr id="26"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75440" y="3527771"/>
            <a:ext cx="422552" cy="440159"/>
          </a:xfrm>
          <a:prstGeom prst="rect">
            <a:avLst/>
          </a:prstGeom>
        </p:spPr>
      </p:pic>
      <p:pic>
        <p:nvPicPr>
          <p:cNvPr id="27"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77113" y="4651471"/>
            <a:ext cx="422552" cy="440159"/>
          </a:xfrm>
          <a:prstGeom prst="rect">
            <a:avLst/>
          </a:prstGeom>
        </p:spPr>
      </p:pic>
      <p:pic>
        <p:nvPicPr>
          <p:cNvPr id="28"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7153" y="4060522"/>
            <a:ext cx="422552" cy="440159"/>
          </a:xfrm>
          <a:prstGeom prst="rect">
            <a:avLst/>
          </a:prstGeom>
        </p:spPr>
      </p:pic>
      <p:sp>
        <p:nvSpPr>
          <p:cNvPr id="29" name="Rounded Rectangular Callout 28"/>
          <p:cNvSpPr/>
          <p:nvPr/>
        </p:nvSpPr>
        <p:spPr>
          <a:xfrm>
            <a:off x="173019" y="1163549"/>
            <a:ext cx="1518114" cy="439637"/>
          </a:xfrm>
          <a:prstGeom prst="wedgeRoundRectCallout">
            <a:avLst>
              <a:gd name="adj1" fmla="val 33898"/>
              <a:gd name="adj2" fmla="val 94783"/>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one ‘you’</a:t>
            </a:r>
          </a:p>
        </p:txBody>
      </p:sp>
      <p:sp>
        <p:nvSpPr>
          <p:cNvPr id="30" name="Rounded Rectangular Callout 29"/>
          <p:cNvSpPr/>
          <p:nvPr/>
        </p:nvSpPr>
        <p:spPr>
          <a:xfrm>
            <a:off x="1804464" y="1165453"/>
            <a:ext cx="2729416" cy="439637"/>
          </a:xfrm>
          <a:prstGeom prst="wedgeRoundRectCallout">
            <a:avLst>
              <a:gd name="adj1" fmla="val -26588"/>
              <a:gd name="adj2" fmla="val 86117"/>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more than one ‘you’</a:t>
            </a:r>
          </a:p>
        </p:txBody>
      </p:sp>
      <p:sp>
        <p:nvSpPr>
          <p:cNvPr id="31" name="Action Button: Custom 8">
            <a:hlinkClick r:id="" action="ppaction://noaction" highlightClick="1">
              <a:snd r:embed="rId11" name="7 ¿Eres de Barquisimeto_.wav"/>
            </a:hlinkClick>
            <a:extLst>
              <a:ext uri="{FF2B5EF4-FFF2-40B4-BE49-F238E27FC236}">
                <a16:creationId xmlns:a16="http://schemas.microsoft.com/office/drawing/2014/main" id="{457CAAA5-BC3D-A74A-A279-2687FC194E09}"/>
              </a:ext>
            </a:extLst>
          </p:cNvPr>
          <p:cNvSpPr/>
          <p:nvPr/>
        </p:nvSpPr>
        <p:spPr>
          <a:xfrm>
            <a:off x="310066" y="5218354"/>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2" name="Action Button: Custom 9">
            <a:hlinkClick r:id="" action="ppaction://noaction" highlightClick="1">
              <a:snd r:embed="rId12" name="8 ¿Eres de Monguí_.wav"/>
            </a:hlinkClick>
            <a:extLst>
              <a:ext uri="{FF2B5EF4-FFF2-40B4-BE49-F238E27FC236}">
                <a16:creationId xmlns:a16="http://schemas.microsoft.com/office/drawing/2014/main" id="{B5A3DA7D-AFB8-1146-ACC3-3A3D96AA3D2A}"/>
              </a:ext>
            </a:extLst>
          </p:cNvPr>
          <p:cNvSpPr/>
          <p:nvPr/>
        </p:nvSpPr>
        <p:spPr>
          <a:xfrm>
            <a:off x="310062" y="5803522"/>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33"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7153" y="5185532"/>
            <a:ext cx="422552" cy="440159"/>
          </a:xfrm>
          <a:prstGeom prst="rect">
            <a:avLst/>
          </a:prstGeom>
        </p:spPr>
      </p:pic>
      <p:pic>
        <p:nvPicPr>
          <p:cNvPr id="3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7153" y="5747146"/>
            <a:ext cx="422552" cy="440159"/>
          </a:xfrm>
          <a:prstGeom prst="rect">
            <a:avLst/>
          </a:prstGeom>
        </p:spPr>
      </p:pic>
      <p:pic>
        <p:nvPicPr>
          <p:cNvPr id="35" name="Picture 34"/>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2" name="Title 1"/>
          <p:cNvSpPr>
            <a:spLocks noGrp="1"/>
          </p:cNvSpPr>
          <p:nvPr>
            <p:ph type="title"/>
          </p:nvPr>
        </p:nvSpPr>
        <p:spPr>
          <a:xfrm>
            <a:off x="101600" y="-2039"/>
            <a:ext cx="6248400" cy="1325563"/>
          </a:xfrm>
        </p:spPr>
        <p:txBody>
          <a:bodyPr>
            <a:normAutofit/>
          </a:bodyPr>
          <a:lstStyle/>
          <a:p>
            <a:r>
              <a:rPr lang="en-GB" sz="2400" b="1">
                <a:solidFill>
                  <a:schemeClr val="bg1"/>
                </a:solidFill>
              </a:rPr>
              <a:t>¿De dónde eres? ¿De dónde sois?</a:t>
            </a:r>
          </a:p>
        </p:txBody>
      </p:sp>
      <p:sp>
        <p:nvSpPr>
          <p:cNvPr id="36" name="TextBox 11">
            <a:extLst>
              <a:ext uri="{FF2B5EF4-FFF2-40B4-BE49-F238E27FC236}">
                <a16:creationId xmlns:a16="http://schemas.microsoft.com/office/drawing/2014/main" id="{6E183A5D-0E93-0E4F-9528-22C5B244136B}"/>
              </a:ext>
            </a:extLst>
          </p:cNvPr>
          <p:cNvSpPr txBox="1"/>
          <p:nvPr/>
        </p:nvSpPr>
        <p:spPr>
          <a:xfrm>
            <a:off x="2939686" y="5754555"/>
            <a:ext cx="21561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Mon _ _ _</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7" name="TextBox 11">
            <a:extLst>
              <a:ext uri="{FF2B5EF4-FFF2-40B4-BE49-F238E27FC236}">
                <a16:creationId xmlns:a16="http://schemas.microsoft.com/office/drawing/2014/main" id="{6E183A5D-0E93-0E4F-9528-22C5B244136B}"/>
              </a:ext>
            </a:extLst>
          </p:cNvPr>
          <p:cNvSpPr txBox="1"/>
          <p:nvPr/>
        </p:nvSpPr>
        <p:spPr>
          <a:xfrm>
            <a:off x="2958888" y="5170809"/>
            <a:ext cx="252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Bar _ _ _ simeto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8"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9" name="TextBox 10">
            <a:extLst>
              <a:ext uri="{FF2B5EF4-FFF2-40B4-BE49-F238E27FC236}">
                <a16:creationId xmlns:a16="http://schemas.microsoft.com/office/drawing/2014/main" id="{10381E2B-42F4-F64E-A393-2F7D25AD1413}"/>
              </a:ext>
            </a:extLst>
          </p:cNvPr>
          <p:cNvSpPr txBox="1"/>
          <p:nvPr/>
        </p:nvSpPr>
        <p:spPr>
          <a:xfrm>
            <a:off x="2939686" y="1861396"/>
            <a:ext cx="17854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Zipa</a:t>
            </a: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qui</a:t>
            </a: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rá</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0" name="TextBox 10">
            <a:extLst>
              <a:ext uri="{FF2B5EF4-FFF2-40B4-BE49-F238E27FC236}">
                <a16:creationId xmlns:a16="http://schemas.microsoft.com/office/drawing/2014/main" id="{10381E2B-42F4-F64E-A393-2F7D25AD1413}"/>
              </a:ext>
            </a:extLst>
          </p:cNvPr>
          <p:cNvSpPr txBox="1"/>
          <p:nvPr/>
        </p:nvSpPr>
        <p:spPr>
          <a:xfrm>
            <a:off x="2917084" y="2421229"/>
            <a:ext cx="2902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Gui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nea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Ecuatorial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1" name="TextBox 10">
            <a:extLst>
              <a:ext uri="{FF2B5EF4-FFF2-40B4-BE49-F238E27FC236}">
                <a16:creationId xmlns:a16="http://schemas.microsoft.com/office/drawing/2014/main" id="{10381E2B-42F4-F64E-A393-2F7D25AD1413}"/>
              </a:ext>
            </a:extLst>
          </p:cNvPr>
          <p:cNvSpPr txBox="1"/>
          <p:nvPr/>
        </p:nvSpPr>
        <p:spPr>
          <a:xfrm>
            <a:off x="2969907" y="3003818"/>
            <a:ext cx="2902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qui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tos</a:t>
            </a:r>
          </a:p>
        </p:txBody>
      </p:sp>
      <p:sp>
        <p:nvSpPr>
          <p:cNvPr id="42" name="TextBox 10">
            <a:extLst>
              <a:ext uri="{FF2B5EF4-FFF2-40B4-BE49-F238E27FC236}">
                <a16:creationId xmlns:a16="http://schemas.microsoft.com/office/drawing/2014/main" id="{10381E2B-42F4-F64E-A393-2F7D25AD1413}"/>
              </a:ext>
            </a:extLst>
          </p:cNvPr>
          <p:cNvSpPr txBox="1"/>
          <p:nvPr/>
        </p:nvSpPr>
        <p:spPr>
          <a:xfrm>
            <a:off x="2969907" y="3531626"/>
            <a:ext cx="2902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Guaya</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qui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a:t>
            </a:r>
          </a:p>
        </p:txBody>
      </p:sp>
      <p:sp>
        <p:nvSpPr>
          <p:cNvPr id="43" name="TextBox 10">
            <a:extLst>
              <a:ext uri="{FF2B5EF4-FFF2-40B4-BE49-F238E27FC236}">
                <a16:creationId xmlns:a16="http://schemas.microsoft.com/office/drawing/2014/main" id="{10381E2B-42F4-F64E-A393-2F7D25AD1413}"/>
              </a:ext>
            </a:extLst>
          </p:cNvPr>
          <p:cNvSpPr txBox="1"/>
          <p:nvPr/>
        </p:nvSpPr>
        <p:spPr>
          <a:xfrm>
            <a:off x="2950844" y="4078197"/>
            <a:ext cx="2902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Are</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qui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pa</a:t>
            </a:r>
          </a:p>
        </p:txBody>
      </p:sp>
      <p:sp>
        <p:nvSpPr>
          <p:cNvPr id="44" name="TextBox 10">
            <a:extLst>
              <a:ext uri="{FF2B5EF4-FFF2-40B4-BE49-F238E27FC236}">
                <a16:creationId xmlns:a16="http://schemas.microsoft.com/office/drawing/2014/main" id="{10381E2B-42F4-F64E-A393-2F7D25AD1413}"/>
              </a:ext>
            </a:extLst>
          </p:cNvPr>
          <p:cNvSpPr txBox="1"/>
          <p:nvPr/>
        </p:nvSpPr>
        <p:spPr>
          <a:xfrm>
            <a:off x="2945853" y="4671495"/>
            <a:ext cx="2902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San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Gui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llermo</a:t>
            </a:r>
          </a:p>
        </p:txBody>
      </p:sp>
      <p:sp>
        <p:nvSpPr>
          <p:cNvPr id="46" name="TextBox 10">
            <a:extLst>
              <a:ext uri="{FF2B5EF4-FFF2-40B4-BE49-F238E27FC236}">
                <a16:creationId xmlns:a16="http://schemas.microsoft.com/office/drawing/2014/main" id="{10381E2B-42F4-F64E-A393-2F7D25AD1413}"/>
              </a:ext>
            </a:extLst>
          </p:cNvPr>
          <p:cNvSpPr txBox="1"/>
          <p:nvPr/>
        </p:nvSpPr>
        <p:spPr>
          <a:xfrm>
            <a:off x="2964327" y="5178424"/>
            <a:ext cx="2902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Bar</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qui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simeto</a:t>
            </a:r>
          </a:p>
        </p:txBody>
      </p:sp>
      <p:sp>
        <p:nvSpPr>
          <p:cNvPr id="47" name="TextBox 10">
            <a:extLst>
              <a:ext uri="{FF2B5EF4-FFF2-40B4-BE49-F238E27FC236}">
                <a16:creationId xmlns:a16="http://schemas.microsoft.com/office/drawing/2014/main" id="{10381E2B-42F4-F64E-A393-2F7D25AD1413}"/>
              </a:ext>
            </a:extLst>
          </p:cNvPr>
          <p:cNvSpPr txBox="1"/>
          <p:nvPr/>
        </p:nvSpPr>
        <p:spPr>
          <a:xfrm>
            <a:off x="2939686" y="5753946"/>
            <a:ext cx="2902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Mon</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guí</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 name="TextBox 2"/>
          <p:cNvSpPr txBox="1"/>
          <p:nvPr/>
        </p:nvSpPr>
        <p:spPr>
          <a:xfrm>
            <a:off x="6580473" y="232803"/>
            <a:ext cx="39262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Escucha las preguntas.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¿Es ‘eres’ o ‘sois’? </a:t>
            </a:r>
          </a:p>
        </p:txBody>
      </p:sp>
      <p:sp>
        <p:nvSpPr>
          <p:cNvPr id="6" name="Rectangle 5"/>
          <p:cNvSpPr/>
          <p:nvPr/>
        </p:nvSpPr>
        <p:spPr>
          <a:xfrm>
            <a:off x="6565476" y="869256"/>
            <a:ext cx="57307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También</a:t>
            </a: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 escribe ‘qui’ o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gui</a:t>
            </a: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según</a:t>
            </a: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el</a:t>
            </a: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lugar</a:t>
            </a: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2C2E456D-9C18-CF4B-BB5C-73FE4823723B}"/>
              </a:ext>
            </a:extLst>
          </p:cNvPr>
          <p:cNvGrpSpPr/>
          <p:nvPr/>
        </p:nvGrpSpPr>
        <p:grpSpPr>
          <a:xfrm>
            <a:off x="6221895" y="1375509"/>
            <a:ext cx="5451329" cy="2469409"/>
            <a:chOff x="6041733" y="3863832"/>
            <a:chExt cx="5451329" cy="2469409"/>
          </a:xfrm>
        </p:grpSpPr>
        <p:pic>
          <p:nvPicPr>
            <p:cNvPr id="2052" name="Picture 4">
              <a:extLst>
                <a:ext uri="{FF2B5EF4-FFF2-40B4-BE49-F238E27FC236}">
                  <a16:creationId xmlns:a16="http://schemas.microsoft.com/office/drawing/2014/main" id="{E366F968-5F4E-4145-8989-83E491A8DA0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61232" y="3992782"/>
              <a:ext cx="1617926" cy="161792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6041733" y="5625355"/>
              <a:ext cx="54513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Guinea </a:t>
              </a:r>
              <a:r>
                <a:rPr kumimoji="0" lang="en-GB" sz="2000" b="1"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Ecuatorial</a:t>
              </a:r>
              <a:r>
                <a:rPr kumimoji="0" lang="en-GB" sz="2000" b="1"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el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este</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de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África</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era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parte</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del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imperio</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español</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hasta el 1968</a:t>
              </a:r>
              <a:r>
                <a:rPr kumimoji="0" lang="en-GB" sz="2000" b="1"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a:t>
              </a:r>
            </a:p>
          </p:txBody>
        </p:sp>
        <p:pic>
          <p:nvPicPr>
            <p:cNvPr id="2050" name="Picture 2">
              <a:extLst>
                <a:ext uri="{FF2B5EF4-FFF2-40B4-BE49-F238E27FC236}">
                  <a16:creationId xmlns:a16="http://schemas.microsoft.com/office/drawing/2014/main" id="{03A331F8-CDFA-5940-B632-16C76B3C67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63917" y="3863832"/>
              <a:ext cx="918786" cy="6125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DFFE5D5-DD69-E843-97CE-AA2C618F327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11652" y="4167903"/>
              <a:ext cx="1979438" cy="1325969"/>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A0AD8680-FD4B-484E-99B9-43EC84B70F39}"/>
              </a:ext>
            </a:extLst>
          </p:cNvPr>
          <p:cNvSpPr txBox="1"/>
          <p:nvPr/>
        </p:nvSpPr>
        <p:spPr>
          <a:xfrm>
            <a:off x="6038136" y="5574962"/>
            <a:ext cx="678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highlight>
                  <a:srgbClr val="FFFEC6"/>
                </a:highlight>
                <a:uLnTx/>
                <a:uFillTx/>
                <a:latin typeface="Century Gothic" panose="020F0302020204030204"/>
                <a:ea typeface="+mn-ea"/>
                <a:cs typeface="+mn-cs"/>
              </a:rPr>
              <a:t>San Guillermo </a:t>
            </a:r>
            <a:r>
              <a:rPr kumimoji="0" lang="en-GB" sz="2000" b="0" i="0" u="none" strike="noStrike" kern="1200" cap="none" spc="0" normalizeH="0" baseline="0" noProof="0">
                <a:ln>
                  <a:noFill/>
                </a:ln>
                <a:solidFill>
                  <a:srgbClr val="002060"/>
                </a:solidFill>
                <a:effectLst/>
                <a:highlight>
                  <a:srgbClr val="FFFEC6"/>
                </a:highlight>
                <a:uLnTx/>
                <a:uFillTx/>
                <a:latin typeface="Century Gothic" panose="020F0302020204030204"/>
                <a:ea typeface="+mn-ea"/>
                <a:cs typeface="+mn-cs"/>
              </a:rPr>
              <a:t>es</a:t>
            </a:r>
            <a:r>
              <a:rPr kumimoji="0" lang="en-GB" sz="2000" b="1" i="0" u="none" strike="noStrike" kern="1200" cap="none" spc="0" normalizeH="0" baseline="0" noProof="0">
                <a:ln>
                  <a:noFill/>
                </a:ln>
                <a:solidFill>
                  <a:srgbClr val="002060"/>
                </a:solidFill>
                <a:effectLst/>
                <a:highlight>
                  <a:srgbClr val="FFFEC6"/>
                </a:highlight>
                <a:uLnTx/>
                <a:uFillTx/>
                <a:latin typeface="Century Gothic" panose="020F0302020204030204"/>
                <a:ea typeface="+mn-ea"/>
                <a:cs typeface="+mn-cs"/>
              </a:rPr>
              <a:t> </a:t>
            </a:r>
            <a:r>
              <a:rPr kumimoji="0" lang="en-GB" sz="2000" b="0" i="0" u="none" strike="noStrike" kern="1200" cap="none" spc="0" normalizeH="0" baseline="0" noProof="0">
                <a:ln>
                  <a:noFill/>
                </a:ln>
                <a:solidFill>
                  <a:srgbClr val="002060"/>
                </a:solidFill>
                <a:effectLst/>
                <a:highlight>
                  <a:srgbClr val="FFFEC6"/>
                </a:highlight>
                <a:uLnTx/>
                <a:uFillTx/>
                <a:latin typeface="Century Gothic" panose="020F0302020204030204"/>
                <a:ea typeface="+mn-ea"/>
                <a:cs typeface="+mn-cs"/>
              </a:rPr>
              <a:t>un pueblo en </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las </a:t>
            </a:r>
            <a:r>
              <a:rPr kumimoji="0" lang="en-GB" sz="2000" b="0" i="0" u="none" strike="noStrike" kern="1200" cap="none" spc="0" normalizeH="0" baseline="0" noProof="0">
                <a:ln>
                  <a:noFill/>
                </a:ln>
                <a:solidFill>
                  <a:srgbClr val="002060"/>
                </a:solidFill>
                <a:effectLst/>
                <a:highlight>
                  <a:srgbClr val="FFFEC6"/>
                </a:highlight>
                <a:uLnTx/>
                <a:uFillTx/>
                <a:latin typeface="Century Gothic" panose="020F0302020204030204"/>
                <a:ea typeface="+mn-ea"/>
                <a:cs typeface="+mn-cs"/>
              </a:rPr>
              <a:t>Filipinas.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highlight>
                  <a:srgbClr val="FFFEC6"/>
                </a:highlight>
                <a:uLnTx/>
                <a:uFillTx/>
                <a:latin typeface="Century Gothic" panose="020F0302020204030204"/>
                <a:ea typeface="+mn-ea"/>
                <a:cs typeface="+mn-cs"/>
              </a:rPr>
              <a:t>El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país</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era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parte</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del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imperio</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español</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hasta 1898.</a:t>
            </a:r>
          </a:p>
        </p:txBody>
      </p:sp>
      <p:pic>
        <p:nvPicPr>
          <p:cNvPr id="2060" name="Picture 12">
            <a:extLst>
              <a:ext uri="{FF2B5EF4-FFF2-40B4-BE49-F238E27FC236}">
                <a16:creationId xmlns:a16="http://schemas.microsoft.com/office/drawing/2014/main" id="{20A7671D-E3A9-494F-932D-85E623C324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83148" y="4025230"/>
            <a:ext cx="1214176" cy="61158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261E44C6-A4FD-8B47-A6A1-E57D536876A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72792" y="4206012"/>
            <a:ext cx="1791661" cy="1343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69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7"/>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6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06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06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7"/>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P spid="16" grpId="0"/>
      <p:bldP spid="21" grpId="0"/>
      <p:bldP spid="22" grpId="0"/>
      <p:bldP spid="36" grpId="0"/>
      <p:bldP spid="37" grpId="0"/>
      <p:bldP spid="39" grpId="0"/>
      <p:bldP spid="40" grpId="0"/>
      <p:bldP spid="41" grpId="0"/>
      <p:bldP spid="42" grpId="0"/>
      <p:bldP spid="43" grpId="0"/>
      <p:bldP spid="44" grpId="0"/>
      <p:bldP spid="46" grpId="0"/>
      <p:bldP spid="47"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6852"/>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40724" y="1936970"/>
            <a:ext cx="495039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qui</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7" name="TextBox 6"/>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204990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_qui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6852"/>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40724" y="1936970"/>
            <a:ext cx="495039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qui</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7" name="TextBox 6"/>
          <p:cNvSpPr txBox="1"/>
          <p:nvPr/>
        </p:nvSpPr>
        <p:spPr>
          <a:xfrm>
            <a:off x="8536199" y="6486521"/>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p>
        </p:txBody>
      </p:sp>
    </p:spTree>
    <p:extLst>
      <p:ext uri="{BB962C8B-B14F-4D97-AF65-F5344CB8AC3E}">
        <p14:creationId xmlns:p14="http://schemas.microsoft.com/office/powerpoint/2010/main" val="8590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7864-B73C-8D4C-A680-7EF4AA2C1C3F}"/>
              </a:ext>
            </a:extLst>
          </p:cNvPr>
          <p:cNvSpPr>
            <a:spLocks noGrp="1"/>
          </p:cNvSpPr>
          <p:nvPr>
            <p:ph type="title"/>
          </p:nvPr>
        </p:nvSpPr>
        <p:spPr>
          <a:xfrm>
            <a:off x="723896" y="180000"/>
            <a:ext cx="10515600" cy="1325563"/>
          </a:xfrm>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506591" y="1879178"/>
            <a:ext cx="31788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p>
        </p:txBody>
      </p:sp>
      <p:sp>
        <p:nvSpPr>
          <p:cNvPr id="15" name="TextBox 14"/>
          <p:cNvSpPr txBox="1"/>
          <p:nvPr/>
        </p:nvSpPr>
        <p:spPr>
          <a:xfrm>
            <a:off x="4868779" y="3012151"/>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want]</a:t>
            </a:r>
          </a:p>
        </p:txBody>
      </p:sp>
      <p:sp>
        <p:nvSpPr>
          <p:cNvPr id="10" name="TextBox 9"/>
          <p:cNvSpPr txBox="1"/>
          <p:nvPr/>
        </p:nvSpPr>
        <p:spPr>
          <a:xfrm>
            <a:off x="561188" y="237929"/>
            <a:ext cx="3615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iz</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a:t>
            </a:r>
          </a:p>
        </p:txBody>
      </p:sp>
      <p:pic>
        <p:nvPicPr>
          <p:cNvPr id="15364" name="Picture 4" descr="arrow pointing to the lef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7227" y="1203875"/>
            <a:ext cx="1494362" cy="12502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7627" y="3388256"/>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nce</a:t>
            </a:r>
          </a:p>
        </p:txBody>
      </p:sp>
      <p:pic>
        <p:nvPicPr>
          <p:cNvPr id="15362" name="Picture 2" descr="the number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5181" y="4483053"/>
            <a:ext cx="1438853" cy="136662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86303" y="3868554"/>
            <a:ext cx="30193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a:t>
            </a:r>
          </a:p>
        </p:txBody>
      </p:sp>
      <p:pic>
        <p:nvPicPr>
          <p:cNvPr id="15366" name="Picture 6" descr="two people rowi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43093" y="4884217"/>
            <a:ext cx="2028824" cy="13457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775433" y="188212"/>
            <a:ext cx="42962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15370" name="Picture 10" descr="silhouette of a man with a question mar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0052" y="4557720"/>
            <a:ext cx="1365264" cy="12919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785054" y="1082851"/>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[calm]</a:t>
            </a:r>
          </a:p>
        </p:txBody>
      </p:sp>
      <p:sp>
        <p:nvSpPr>
          <p:cNvPr id="17" name="TextBox 16"/>
          <p:cNvSpPr txBox="1"/>
          <p:nvPr/>
        </p:nvSpPr>
        <p:spPr>
          <a:xfrm>
            <a:off x="6096000" y="4994389"/>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[team]</a:t>
            </a:r>
          </a:p>
        </p:txBody>
      </p:sp>
    </p:spTree>
    <p:extLst>
      <p:ext uri="{BB962C8B-B14F-4D97-AF65-F5344CB8AC3E}">
        <p14:creationId xmlns:p14="http://schemas.microsoft.com/office/powerpoint/2010/main" val="221877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q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quiero.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izquier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364"/>
                                        </p:tgtEl>
                                        <p:attrNameLst>
                                          <p:attrName>style.visibility</p:attrName>
                                        </p:attrNameLst>
                                      </p:cBhvr>
                                      <p:to>
                                        <p:strVal val="visible"/>
                                      </p:to>
                                    </p:set>
                                    <p:animEffect transition="in" filter="fade">
                                      <p:cBhvr>
                                        <p:cTn id="28" dur="500"/>
                                        <p:tgtEl>
                                          <p:spTgt spid="15364"/>
                                        </p:tgtEl>
                                      </p:cBhvr>
                                    </p:animEffect>
                                  </p:childTnLst>
                                  <p:subTnLst>
                                    <p:audio>
                                      <p:cMediaNode>
                                        <p:cTn display="0" masterRel="sameClick">
                                          <p:stCondLst>
                                            <p:cond evt="begin" delay="0">
                                              <p:tn val="26"/>
                                            </p:cond>
                                          </p:stCondLst>
                                          <p:endCondLst>
                                            <p:cond evt="onStopAudio" delay="0">
                                              <p:tgtEl>
                                                <p:sldTgt/>
                                              </p:tgtEl>
                                            </p:cond>
                                          </p:endCondLst>
                                        </p:cTn>
                                        <p:tgtEl>
                                          <p:sndTgt r:embed="rId5" name="izquierd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subTnLst>
                                    <p:audio>
                                      <p:cMediaNode>
                                        <p:cTn display="0" masterRel="sameClick">
                                          <p:stCondLst>
                                            <p:cond evt="begin" delay="0">
                                              <p:tn val="31"/>
                                            </p:cond>
                                          </p:stCondLst>
                                          <p:endCondLst>
                                            <p:cond evt="onStopAudio" delay="0">
                                              <p:tgtEl>
                                                <p:sldTgt/>
                                              </p:tgtEl>
                                            </p:cond>
                                          </p:endCondLst>
                                        </p:cTn>
                                        <p:tgtEl>
                                          <p:sndTgt r:embed="rId6" name="tranquil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7" name="tranquil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8" name="quinc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362"/>
                                        </p:tgtEl>
                                        <p:attrNameLst>
                                          <p:attrName>style.visibility</p:attrName>
                                        </p:attrNameLst>
                                      </p:cBhvr>
                                      <p:to>
                                        <p:strVal val="visible"/>
                                      </p:to>
                                    </p:set>
                                    <p:animEffect transition="in" filter="fade">
                                      <p:cBhvr>
                                        <p:cTn id="48" dur="500"/>
                                        <p:tgtEl>
                                          <p:spTgt spid="15362"/>
                                        </p:tgtEl>
                                      </p:cBhvr>
                                    </p:animEffect>
                                  </p:childTnLst>
                                  <p:subTnLst>
                                    <p:audio>
                                      <p:cMediaNode>
                                        <p:cTn display="0" masterRel="sameClick">
                                          <p:stCondLst>
                                            <p:cond evt="begin" delay="0">
                                              <p:tn val="46"/>
                                            </p:cond>
                                          </p:stCondLst>
                                          <p:endCondLst>
                                            <p:cond evt="onStopAudio" delay="0">
                                              <p:tgtEl>
                                                <p:sldTgt/>
                                              </p:tgtEl>
                                            </p:cond>
                                          </p:endCondLst>
                                        </p:cTn>
                                        <p:tgtEl>
                                          <p:sndTgt r:embed="rId8" name="quinc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subTnLst>
                                    <p:audio>
                                      <p:cMediaNode>
                                        <p:cTn display="0" masterRel="sameClick">
                                          <p:stCondLst>
                                            <p:cond evt="begin" delay="0">
                                              <p:tn val="51"/>
                                            </p:cond>
                                          </p:stCondLst>
                                          <p:endCondLst>
                                            <p:cond evt="onStopAudio" delay="0">
                                              <p:tgtEl>
                                                <p:sldTgt/>
                                              </p:tgtEl>
                                            </p:cond>
                                          </p:endCondLst>
                                        </p:cTn>
                                        <p:tgtEl>
                                          <p:sndTgt r:embed="rId9" name="equip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366"/>
                                        </p:tgtEl>
                                        <p:attrNameLst>
                                          <p:attrName>style.visibility</p:attrName>
                                        </p:attrNameLst>
                                      </p:cBhvr>
                                      <p:to>
                                        <p:strVal val="visible"/>
                                      </p:to>
                                    </p:set>
                                    <p:animEffect transition="in" filter="fade">
                                      <p:cBhvr>
                                        <p:cTn id="58" dur="500"/>
                                        <p:tgtEl>
                                          <p:spTgt spid="15366"/>
                                        </p:tgtEl>
                                      </p:cBhvr>
                                    </p:animEffect>
                                  </p:childTnLst>
                                  <p:subTnLst>
                                    <p:audio>
                                      <p:cMediaNode>
                                        <p:cTn display="0" masterRel="sameClick">
                                          <p:stCondLst>
                                            <p:cond evt="begin" delay="0">
                                              <p:tn val="56"/>
                                            </p:cond>
                                          </p:stCondLst>
                                          <p:endCondLst>
                                            <p:cond evt="onStopAudio" delay="0">
                                              <p:tgtEl>
                                                <p:sldTgt/>
                                              </p:tgtEl>
                                            </p:cond>
                                          </p:endCondLst>
                                        </p:cTn>
                                        <p:tgtEl>
                                          <p:sndTgt r:embed="rId9" name="equipo.wav"/>
                                        </p:tgtEl>
                                      </p:cMediaNode>
                                    </p:audio>
                                  </p:sub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subTnLst>
                                    <p:audio>
                                      <p:cMediaNode>
                                        <p:cTn display="0" masterRel="sameClick">
                                          <p:stCondLst>
                                            <p:cond evt="begin" delay="0">
                                              <p:tn val="64"/>
                                            </p:cond>
                                          </p:stCondLst>
                                          <p:endCondLst>
                                            <p:cond evt="onStopAudio" delay="0">
                                              <p:tgtEl>
                                                <p:sldTgt/>
                                              </p:tgtEl>
                                            </p:cond>
                                          </p:endCondLst>
                                        </p:cTn>
                                        <p:tgtEl>
                                          <p:sndTgt r:embed="rId10" name="quien.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5370"/>
                                        </p:tgtEl>
                                        <p:attrNameLst>
                                          <p:attrName>style.visibility</p:attrName>
                                        </p:attrNameLst>
                                      </p:cBhvr>
                                      <p:to>
                                        <p:strVal val="visible"/>
                                      </p:to>
                                    </p:set>
                                    <p:animEffect transition="in" filter="fade">
                                      <p:cBhvr>
                                        <p:cTn id="71" dur="500"/>
                                        <p:tgtEl>
                                          <p:spTgt spid="15370"/>
                                        </p:tgtEl>
                                      </p:cBhvr>
                                    </p:animEffect>
                                  </p:childTnLst>
                                  <p:subTnLst>
                                    <p:audio>
                                      <p:cMediaNode>
                                        <p:cTn display="0" masterRel="sameClick">
                                          <p:stCondLst>
                                            <p:cond evt="begin" delay="0">
                                              <p:tn val="69"/>
                                            </p:cond>
                                          </p:stCondLst>
                                          <p:endCondLst>
                                            <p:cond evt="onStopAudio" delay="0">
                                              <p:tgtEl>
                                                <p:sldTgt/>
                                              </p:tgtEl>
                                            </p:cond>
                                          </p:endCondLst>
                                        </p:cTn>
                                        <p:tgtEl>
                                          <p:sndTgt r:embed="rId10" name="qu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5" grpId="0"/>
      <p:bldP spid="10" grpId="0"/>
      <p:bldP spid="7" grpId="0"/>
      <p:bldP spid="11" grpId="0"/>
      <p:bldP spid="13" grpId="0"/>
      <p:bldP spid="6"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3F273-825C-DC45-9749-B3C70F0E2058}"/>
              </a:ext>
            </a:extLst>
          </p:cNvPr>
          <p:cNvSpPr>
            <a:spLocks noGrp="1"/>
          </p:cNvSpPr>
          <p:nvPr>
            <p:ph type="title"/>
          </p:nvPr>
        </p:nvSpPr>
        <p:spPr>
          <a:xfrm>
            <a:off x="723896" y="180000"/>
            <a:ext cx="10515600" cy="1325563"/>
          </a:xfrm>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506591" y="1879178"/>
            <a:ext cx="31788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p>
        </p:txBody>
      </p:sp>
      <p:sp>
        <p:nvSpPr>
          <p:cNvPr id="10" name="TextBox 9"/>
          <p:cNvSpPr txBox="1"/>
          <p:nvPr/>
        </p:nvSpPr>
        <p:spPr>
          <a:xfrm>
            <a:off x="561188" y="237929"/>
            <a:ext cx="3615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iz</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a:t>
            </a:r>
          </a:p>
        </p:txBody>
      </p:sp>
      <p:sp>
        <p:nvSpPr>
          <p:cNvPr id="7" name="TextBox 6"/>
          <p:cNvSpPr txBox="1"/>
          <p:nvPr/>
        </p:nvSpPr>
        <p:spPr>
          <a:xfrm>
            <a:off x="637627" y="3388256"/>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nce</a:t>
            </a:r>
          </a:p>
        </p:txBody>
      </p:sp>
      <p:sp>
        <p:nvSpPr>
          <p:cNvPr id="11" name="TextBox 10"/>
          <p:cNvSpPr txBox="1"/>
          <p:nvPr/>
        </p:nvSpPr>
        <p:spPr>
          <a:xfrm>
            <a:off x="4586303" y="3868554"/>
            <a:ext cx="30193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a:t>
            </a:r>
          </a:p>
        </p:txBody>
      </p:sp>
      <p:sp>
        <p:nvSpPr>
          <p:cNvPr id="13" name="TextBox 12"/>
          <p:cNvSpPr txBox="1"/>
          <p:nvPr/>
        </p:nvSpPr>
        <p:spPr>
          <a:xfrm>
            <a:off x="7775433" y="188212"/>
            <a:ext cx="42962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12" name="TextBox 11">
            <a:extLst>
              <a:ext uri="{FF2B5EF4-FFF2-40B4-BE49-F238E27FC236}">
                <a16:creationId xmlns:a16="http://schemas.microsoft.com/office/drawing/2014/main" id="{07A4365E-113C-B343-89B2-59E46A1C76FA}"/>
              </a:ext>
            </a:extLst>
          </p:cNvPr>
          <p:cNvSpPr txBox="1"/>
          <p:nvPr/>
        </p:nvSpPr>
        <p:spPr>
          <a:xfrm>
            <a:off x="4868779" y="3012151"/>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want…]</a:t>
            </a:r>
          </a:p>
        </p:txBody>
      </p:sp>
    </p:spTree>
    <p:extLst>
      <p:ext uri="{BB962C8B-B14F-4D97-AF65-F5344CB8AC3E}">
        <p14:creationId xmlns:p14="http://schemas.microsoft.com/office/powerpoint/2010/main" val="416919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q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e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izquier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6" name="tranquil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7" name="quinc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8" name="equip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9" name="qu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7" grpId="0"/>
      <p:bldP spid="11" grpId="0"/>
      <p:bldP spid="13" grpId="0"/>
      <p:bldP spid="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383F-1841-4C47-BA9B-8C90C0689ECD}"/>
              </a:ext>
            </a:extLst>
          </p:cNvPr>
          <p:cNvSpPr>
            <a:spLocks noGrp="1"/>
          </p:cNvSpPr>
          <p:nvPr>
            <p:ph type="title"/>
          </p:nvPr>
        </p:nvSpPr>
        <p:spPr>
          <a:xfrm>
            <a:off x="723896" y="180000"/>
            <a:ext cx="10515600" cy="1325563"/>
          </a:xfrm>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506591" y="1879178"/>
            <a:ext cx="31788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ero</a:t>
            </a:r>
          </a:p>
        </p:txBody>
      </p:sp>
      <p:sp>
        <p:nvSpPr>
          <p:cNvPr id="10" name="TextBox 9"/>
          <p:cNvSpPr txBox="1"/>
          <p:nvPr/>
        </p:nvSpPr>
        <p:spPr>
          <a:xfrm>
            <a:off x="561188" y="237929"/>
            <a:ext cx="36152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iz</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erda</a:t>
            </a:r>
          </a:p>
        </p:txBody>
      </p:sp>
      <p:sp>
        <p:nvSpPr>
          <p:cNvPr id="7" name="TextBox 6"/>
          <p:cNvSpPr txBox="1"/>
          <p:nvPr/>
        </p:nvSpPr>
        <p:spPr>
          <a:xfrm>
            <a:off x="637627" y="3388256"/>
            <a:ext cx="29294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nce</a:t>
            </a:r>
          </a:p>
        </p:txBody>
      </p:sp>
      <p:sp>
        <p:nvSpPr>
          <p:cNvPr id="11" name="TextBox 10"/>
          <p:cNvSpPr txBox="1"/>
          <p:nvPr/>
        </p:nvSpPr>
        <p:spPr>
          <a:xfrm>
            <a:off x="4586303" y="3868554"/>
            <a:ext cx="30193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po</a:t>
            </a:r>
          </a:p>
        </p:txBody>
      </p:sp>
      <p:sp>
        <p:nvSpPr>
          <p:cNvPr id="13" name="TextBox 12"/>
          <p:cNvSpPr txBox="1"/>
          <p:nvPr/>
        </p:nvSpPr>
        <p:spPr>
          <a:xfrm>
            <a:off x="7775433" y="188212"/>
            <a:ext cx="42962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tran</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qui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én</a:t>
            </a:r>
            <a:r>
              <a:rPr kumimoji="0" lang="es-CO"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12" name="TextBox 11">
            <a:extLst>
              <a:ext uri="{FF2B5EF4-FFF2-40B4-BE49-F238E27FC236}">
                <a16:creationId xmlns:a16="http://schemas.microsoft.com/office/drawing/2014/main" id="{07EF86C4-5B51-4C41-BDE8-B14E28897580}"/>
              </a:ext>
            </a:extLst>
          </p:cNvPr>
          <p:cNvSpPr txBox="1"/>
          <p:nvPr/>
        </p:nvSpPr>
        <p:spPr>
          <a:xfrm>
            <a:off x="4868779" y="3012151"/>
            <a:ext cx="24544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want…]</a:t>
            </a:r>
          </a:p>
        </p:txBody>
      </p:sp>
    </p:spTree>
    <p:extLst>
      <p:ext uri="{BB962C8B-B14F-4D97-AF65-F5344CB8AC3E}">
        <p14:creationId xmlns:p14="http://schemas.microsoft.com/office/powerpoint/2010/main" val="381098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7" grpId="0"/>
      <p:bldP spid="11" grpId="0"/>
      <p:bldP spid="13"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 name="Table 91">
            <a:extLst>
              <a:ext uri="{FF2B5EF4-FFF2-40B4-BE49-F238E27FC236}">
                <a16:creationId xmlns:a16="http://schemas.microsoft.com/office/drawing/2014/main" id="{AFE97E43-E041-4F5C-886C-672DFA8A65D2}"/>
              </a:ext>
            </a:extLst>
          </p:cNvPr>
          <p:cNvGraphicFramePr>
            <a:graphicFrameLocks noGrp="1"/>
          </p:cNvGraphicFramePr>
          <p:nvPr>
            <p:extLst/>
          </p:nvPr>
        </p:nvGraphicFramePr>
        <p:xfrm>
          <a:off x="4503823" y="580768"/>
          <a:ext cx="1592177" cy="5682548"/>
        </p:xfrm>
        <a:graphic>
          <a:graphicData uri="http://schemas.openxmlformats.org/drawingml/2006/table">
            <a:tbl>
              <a:tblPr firstRow="1" bandRow="1"/>
              <a:tblGrid>
                <a:gridCol w="1592177">
                  <a:extLst>
                    <a:ext uri="{9D8B030D-6E8A-4147-A177-3AD203B41FA5}">
                      <a16:colId xmlns:a16="http://schemas.microsoft.com/office/drawing/2014/main" val="3826511760"/>
                    </a:ext>
                  </a:extLst>
                </a:gridCol>
              </a:tblGrid>
              <a:tr h="512638">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6B6D5F46-9C7F-41F3-B76F-CD81EB271E35}"/>
              </a:ext>
            </a:extLst>
          </p:cNvPr>
          <p:cNvSpPr txBox="1"/>
          <p:nvPr/>
        </p:nvSpPr>
        <p:spPr>
          <a:xfrm>
            <a:off x="4795052" y="3723082"/>
            <a:ext cx="12307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___</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ero</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95FAD28B-A8CD-486A-B741-734B1FA72106}"/>
              </a:ext>
            </a:extLst>
          </p:cNvPr>
          <p:cNvSpPr txBox="1"/>
          <p:nvPr/>
        </p:nvSpPr>
        <p:spPr>
          <a:xfrm>
            <a:off x="4764761" y="3216054"/>
            <a:ext cx="164100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___</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nce</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4D280FF3-6A87-4D6A-90C9-483FDB07B381}"/>
              </a:ext>
            </a:extLst>
          </p:cNvPr>
          <p:cNvSpPr txBox="1"/>
          <p:nvPr/>
        </p:nvSpPr>
        <p:spPr>
          <a:xfrm>
            <a:off x="4705937" y="2688233"/>
            <a:ext cx="13479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par_</a:t>
            </a:r>
            <a:r>
              <a:rPr kumimoji="0" lang="en-GB" sz="2200" b="1" i="0" u="none" strike="noStrike" kern="0" cap="none" spc="0" normalizeH="0" baseline="0" noProof="0" dirty="0">
                <a:ln>
                  <a:noFill/>
                </a:ln>
                <a:solidFill>
                  <a:srgbClr val="7030A0"/>
                </a:solidFill>
                <a:effectLst/>
                <a:uLnTx/>
                <a:uFillTx/>
                <a:latin typeface="Century Gothic" panose="020F0302020204030204"/>
                <a:ea typeface="+mn-ea"/>
                <a:cs typeface="+mn-cs"/>
              </a:rPr>
              <a:t>___</a:t>
            </a:r>
          </a:p>
        </p:txBody>
      </p:sp>
      <p:sp>
        <p:nvSpPr>
          <p:cNvPr id="69" name="TextBox 68">
            <a:extLst>
              <a:ext uri="{FF2B5EF4-FFF2-40B4-BE49-F238E27FC236}">
                <a16:creationId xmlns:a16="http://schemas.microsoft.com/office/drawing/2014/main" id="{CCE4E012-86B9-42E1-9877-6B0159FFC67B}"/>
              </a:ext>
            </a:extLst>
          </p:cNvPr>
          <p:cNvSpPr txBox="1"/>
          <p:nvPr/>
        </p:nvSpPr>
        <p:spPr>
          <a:xfrm>
            <a:off x="4671433" y="2176939"/>
            <a:ext cx="153844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¿___</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én</a:t>
            </a: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a:t>
            </a:r>
          </a:p>
        </p:txBody>
      </p:sp>
      <p:sp>
        <p:nvSpPr>
          <p:cNvPr id="70" name="TextBox 69">
            <a:extLst>
              <a:ext uri="{FF2B5EF4-FFF2-40B4-BE49-F238E27FC236}">
                <a16:creationId xmlns:a16="http://schemas.microsoft.com/office/drawing/2014/main" id="{7E1812DB-CA11-4770-A4A9-78D33159374E}"/>
              </a:ext>
            </a:extLst>
          </p:cNvPr>
          <p:cNvSpPr txBox="1"/>
          <p:nvPr/>
        </p:nvSpPr>
        <p:spPr>
          <a:xfrm>
            <a:off x="4698773" y="1113079"/>
            <a:ext cx="12492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por____</a:t>
            </a:r>
          </a:p>
        </p:txBody>
      </p:sp>
      <p:graphicFrame>
        <p:nvGraphicFramePr>
          <p:cNvPr id="71" name="Table 70">
            <a:extLst>
              <a:ext uri="{FF2B5EF4-FFF2-40B4-BE49-F238E27FC236}">
                <a16:creationId xmlns:a16="http://schemas.microsoft.com/office/drawing/2014/main" id="{8214C5BE-4223-4AFF-8E68-7A0A33C70A72}"/>
              </a:ext>
            </a:extLst>
          </p:cNvPr>
          <p:cNvGraphicFramePr>
            <a:graphicFrameLocks noGrp="1"/>
          </p:cNvGraphicFramePr>
          <p:nvPr>
            <p:extLst/>
          </p:nvPr>
        </p:nvGraphicFramePr>
        <p:xfrm>
          <a:off x="980510" y="580768"/>
          <a:ext cx="3475675" cy="5682548"/>
        </p:xfrm>
        <a:graphic>
          <a:graphicData uri="http://schemas.openxmlformats.org/drawingml/2006/table">
            <a:tbl>
              <a:tblPr firstRow="1" bandRow="1"/>
              <a:tblGrid>
                <a:gridCol w="723145">
                  <a:extLst>
                    <a:ext uri="{9D8B030D-6E8A-4147-A177-3AD203B41FA5}">
                      <a16:colId xmlns:a16="http://schemas.microsoft.com/office/drawing/2014/main" val="3826511760"/>
                    </a:ext>
                  </a:extLst>
                </a:gridCol>
                <a:gridCol w="1410715">
                  <a:extLst>
                    <a:ext uri="{9D8B030D-6E8A-4147-A177-3AD203B41FA5}">
                      <a16:colId xmlns:a16="http://schemas.microsoft.com/office/drawing/2014/main" val="2766133930"/>
                    </a:ext>
                  </a:extLst>
                </a:gridCol>
                <a:gridCol w="1341815">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QUE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dirty="0">
                          <a:solidFill>
                            <a:srgbClr val="002060"/>
                          </a:solidFill>
                          <a:latin typeface="Century Gothic" panose="020B0502020202020204" pitchFamily="34" charset="0"/>
                        </a:rPr>
                        <a:t>QUI</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80737977"/>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12876144"/>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750220700"/>
                  </a:ext>
                </a:extLst>
              </a:tr>
              <a:tr h="51699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914553514"/>
                  </a:ext>
                </a:extLst>
              </a:tr>
            </a:tbl>
          </a:graphicData>
        </a:graphic>
      </p:graphicFrame>
      <p:sp>
        <p:nvSpPr>
          <p:cNvPr id="72" name="Action Button: Custom 4">
            <a:hlinkClick r:id="" action="ppaction://noaction" highlightClick="1">
              <a:snd r:embed="rId3" name="porque.wav"/>
            </a:hlinkClick>
            <a:extLst>
              <a:ext uri="{FF2B5EF4-FFF2-40B4-BE49-F238E27FC236}">
                <a16:creationId xmlns:a16="http://schemas.microsoft.com/office/drawing/2014/main" id="{D2A7D4FE-3D7E-4932-88EC-10F2DFFDD3D7}"/>
              </a:ext>
            </a:extLst>
          </p:cNvPr>
          <p:cNvSpPr/>
          <p:nvPr/>
        </p:nvSpPr>
        <p:spPr>
          <a:xfrm>
            <a:off x="1176664" y="116261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1</a:t>
            </a:r>
          </a:p>
        </p:txBody>
      </p:sp>
      <p:sp>
        <p:nvSpPr>
          <p:cNvPr id="73" name="Action Button: Custom 5">
            <a:hlinkClick r:id="" action="ppaction://noaction" highlightClick="1">
              <a:snd r:embed="rId4" name="tranquilo.wav"/>
            </a:hlinkClick>
            <a:extLst>
              <a:ext uri="{FF2B5EF4-FFF2-40B4-BE49-F238E27FC236}">
                <a16:creationId xmlns:a16="http://schemas.microsoft.com/office/drawing/2014/main" id="{E9A8636C-0659-4EDC-867C-88511F7A395D}"/>
              </a:ext>
            </a:extLst>
          </p:cNvPr>
          <p:cNvSpPr/>
          <p:nvPr/>
        </p:nvSpPr>
        <p:spPr>
          <a:xfrm>
            <a:off x="1176664" y="168347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2</a:t>
            </a:r>
          </a:p>
        </p:txBody>
      </p:sp>
      <p:sp>
        <p:nvSpPr>
          <p:cNvPr id="74" name="Action Button: Custom 6">
            <a:hlinkClick r:id="" action="ppaction://noaction" highlightClick="1">
              <a:snd r:embed="rId5" name="quien.wav"/>
            </a:hlinkClick>
            <a:extLst>
              <a:ext uri="{FF2B5EF4-FFF2-40B4-BE49-F238E27FC236}">
                <a16:creationId xmlns:a16="http://schemas.microsoft.com/office/drawing/2014/main" id="{54BC4A53-36EF-4B8B-85F9-952931887722}"/>
              </a:ext>
            </a:extLst>
          </p:cNvPr>
          <p:cNvSpPr/>
          <p:nvPr/>
        </p:nvSpPr>
        <p:spPr>
          <a:xfrm>
            <a:off x="1176664" y="220433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3</a:t>
            </a:r>
          </a:p>
        </p:txBody>
      </p:sp>
      <p:sp>
        <p:nvSpPr>
          <p:cNvPr id="75" name="Action Button: Custom 7">
            <a:hlinkClick r:id="" action="ppaction://noaction" highlightClick="1">
              <a:snd r:embed="rId6" name="parque.wav"/>
            </a:hlinkClick>
            <a:extLst>
              <a:ext uri="{FF2B5EF4-FFF2-40B4-BE49-F238E27FC236}">
                <a16:creationId xmlns:a16="http://schemas.microsoft.com/office/drawing/2014/main" id="{E4287AEB-FF59-491F-AA55-08F4445EB5C0}"/>
              </a:ext>
            </a:extLst>
          </p:cNvPr>
          <p:cNvSpPr/>
          <p:nvPr/>
        </p:nvSpPr>
        <p:spPr>
          <a:xfrm>
            <a:off x="1176664" y="272519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4</a:t>
            </a:r>
          </a:p>
        </p:txBody>
      </p:sp>
      <p:sp>
        <p:nvSpPr>
          <p:cNvPr id="76" name="Action Button: Custom 8">
            <a:hlinkClick r:id="" action="ppaction://noaction" highlightClick="1">
              <a:snd r:embed="rId7" name="quince.wav"/>
            </a:hlinkClick>
            <a:extLst>
              <a:ext uri="{FF2B5EF4-FFF2-40B4-BE49-F238E27FC236}">
                <a16:creationId xmlns:a16="http://schemas.microsoft.com/office/drawing/2014/main" id="{BFB52CEB-EEFB-4384-A5A7-F8EE539DAA4E}"/>
              </a:ext>
            </a:extLst>
          </p:cNvPr>
          <p:cNvSpPr/>
          <p:nvPr/>
        </p:nvSpPr>
        <p:spPr>
          <a:xfrm>
            <a:off x="1176664" y="324605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5</a:t>
            </a:r>
          </a:p>
        </p:txBody>
      </p:sp>
      <p:sp>
        <p:nvSpPr>
          <p:cNvPr id="77" name="Action Button: Custom 9">
            <a:hlinkClick r:id="" action="ppaction://noaction" highlightClick="1">
              <a:snd r:embed="rId8" name="quiero.wav"/>
            </a:hlinkClick>
            <a:extLst>
              <a:ext uri="{FF2B5EF4-FFF2-40B4-BE49-F238E27FC236}">
                <a16:creationId xmlns:a16="http://schemas.microsoft.com/office/drawing/2014/main" id="{0F82A81F-6833-4240-BAD0-350F47EE65A5}"/>
              </a:ext>
            </a:extLst>
          </p:cNvPr>
          <p:cNvSpPr/>
          <p:nvPr/>
        </p:nvSpPr>
        <p:spPr>
          <a:xfrm>
            <a:off x="1176423" y="3766915"/>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6</a:t>
            </a:r>
          </a:p>
        </p:txBody>
      </p:sp>
      <p:sp>
        <p:nvSpPr>
          <p:cNvPr id="78" name="Action Button: Custom 10">
            <a:hlinkClick r:id="" action="ppaction://noaction" highlightClick="1">
              <a:snd r:embed="rId9" name="querer.wav"/>
            </a:hlinkClick>
            <a:extLst>
              <a:ext uri="{FF2B5EF4-FFF2-40B4-BE49-F238E27FC236}">
                <a16:creationId xmlns:a16="http://schemas.microsoft.com/office/drawing/2014/main" id="{6A76AB1D-A00A-4E86-92FB-B7EEA3DA1662}"/>
              </a:ext>
            </a:extLst>
          </p:cNvPr>
          <p:cNvSpPr/>
          <p:nvPr/>
        </p:nvSpPr>
        <p:spPr>
          <a:xfrm>
            <a:off x="1176664" y="428777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7</a:t>
            </a:r>
          </a:p>
        </p:txBody>
      </p:sp>
      <p:sp>
        <p:nvSpPr>
          <p:cNvPr id="79" name="Action Button: Custom 11">
            <a:hlinkClick r:id="" action="ppaction://noaction" highlightClick="1">
              <a:snd r:embed="rId10" name="que.wav"/>
            </a:hlinkClick>
            <a:extLst>
              <a:ext uri="{FF2B5EF4-FFF2-40B4-BE49-F238E27FC236}">
                <a16:creationId xmlns:a16="http://schemas.microsoft.com/office/drawing/2014/main" id="{E86C196B-00D5-4F0D-A7A0-DD443E69636E}"/>
              </a:ext>
            </a:extLst>
          </p:cNvPr>
          <p:cNvSpPr/>
          <p:nvPr/>
        </p:nvSpPr>
        <p:spPr>
          <a:xfrm>
            <a:off x="1176664" y="480863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8</a:t>
            </a:r>
          </a:p>
        </p:txBody>
      </p:sp>
      <p:sp>
        <p:nvSpPr>
          <p:cNvPr id="80" name="Action Button: Custom 12">
            <a:hlinkClick r:id="" action="ppaction://noaction" highlightClick="1">
              <a:snd r:embed="rId11" name="equipo.wav"/>
            </a:hlinkClick>
            <a:extLst>
              <a:ext uri="{FF2B5EF4-FFF2-40B4-BE49-F238E27FC236}">
                <a16:creationId xmlns:a16="http://schemas.microsoft.com/office/drawing/2014/main" id="{E88F38D6-F2EA-4159-A3CA-39275BDBF407}"/>
              </a:ext>
            </a:extLst>
          </p:cNvPr>
          <p:cNvSpPr/>
          <p:nvPr/>
        </p:nvSpPr>
        <p:spPr>
          <a:xfrm>
            <a:off x="1176664" y="532949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9</a:t>
            </a:r>
          </a:p>
        </p:txBody>
      </p:sp>
      <p:sp>
        <p:nvSpPr>
          <p:cNvPr id="81" name="Action Button: Custom 13">
            <a:hlinkClick r:id="" action="ppaction://noaction" highlightClick="1">
              <a:snd r:embed="rId12" name="quedar.wav"/>
            </a:hlinkClick>
            <a:extLst>
              <a:ext uri="{FF2B5EF4-FFF2-40B4-BE49-F238E27FC236}">
                <a16:creationId xmlns:a16="http://schemas.microsoft.com/office/drawing/2014/main" id="{A810532F-CD18-4E9E-A18E-F9155DA059B3}"/>
              </a:ext>
            </a:extLst>
          </p:cNvPr>
          <p:cNvSpPr/>
          <p:nvPr/>
        </p:nvSpPr>
        <p:spPr>
          <a:xfrm>
            <a:off x="1176664" y="585035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82" name="Picture 81">
            <a:extLst>
              <a:ext uri="{FF2B5EF4-FFF2-40B4-BE49-F238E27FC236}">
                <a16:creationId xmlns:a16="http://schemas.microsoft.com/office/drawing/2014/main" id="{5CD1C821-3301-4864-83C7-3DFB11C47A4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1077075"/>
            <a:ext cx="522871" cy="544657"/>
          </a:xfrm>
          <a:prstGeom prst="rect">
            <a:avLst/>
          </a:prstGeom>
        </p:spPr>
      </p:pic>
      <p:pic>
        <p:nvPicPr>
          <p:cNvPr id="83" name="Picture 82">
            <a:extLst>
              <a:ext uri="{FF2B5EF4-FFF2-40B4-BE49-F238E27FC236}">
                <a16:creationId xmlns:a16="http://schemas.microsoft.com/office/drawing/2014/main" id="{A6EF94A1-86EC-44B2-B60D-8AA2511EFD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1583049"/>
            <a:ext cx="522871" cy="544657"/>
          </a:xfrm>
          <a:prstGeom prst="rect">
            <a:avLst/>
          </a:prstGeom>
        </p:spPr>
      </p:pic>
      <p:pic>
        <p:nvPicPr>
          <p:cNvPr id="84" name="Picture 83">
            <a:extLst>
              <a:ext uri="{FF2B5EF4-FFF2-40B4-BE49-F238E27FC236}">
                <a16:creationId xmlns:a16="http://schemas.microsoft.com/office/drawing/2014/main" id="{0C229F24-E2FB-40EB-9746-DA8B6054F6D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2113192"/>
            <a:ext cx="522871" cy="544657"/>
          </a:xfrm>
          <a:prstGeom prst="rect">
            <a:avLst/>
          </a:prstGeom>
        </p:spPr>
      </p:pic>
      <p:pic>
        <p:nvPicPr>
          <p:cNvPr id="85" name="Picture 84">
            <a:extLst>
              <a:ext uri="{FF2B5EF4-FFF2-40B4-BE49-F238E27FC236}">
                <a16:creationId xmlns:a16="http://schemas.microsoft.com/office/drawing/2014/main" id="{CA747656-2E8F-4DB0-93B3-774C732980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2614307"/>
            <a:ext cx="522871" cy="544657"/>
          </a:xfrm>
          <a:prstGeom prst="rect">
            <a:avLst/>
          </a:prstGeom>
        </p:spPr>
      </p:pic>
      <p:pic>
        <p:nvPicPr>
          <p:cNvPr id="86" name="Picture 85">
            <a:extLst>
              <a:ext uri="{FF2B5EF4-FFF2-40B4-BE49-F238E27FC236}">
                <a16:creationId xmlns:a16="http://schemas.microsoft.com/office/drawing/2014/main" id="{A7096F16-B7EC-40AF-A11B-A6BBC3C4B1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3149114"/>
            <a:ext cx="522871" cy="544657"/>
          </a:xfrm>
          <a:prstGeom prst="rect">
            <a:avLst/>
          </a:prstGeom>
        </p:spPr>
      </p:pic>
      <p:pic>
        <p:nvPicPr>
          <p:cNvPr id="87" name="Picture 86">
            <a:extLst>
              <a:ext uri="{FF2B5EF4-FFF2-40B4-BE49-F238E27FC236}">
                <a16:creationId xmlns:a16="http://schemas.microsoft.com/office/drawing/2014/main" id="{B04B20D9-0557-4389-BECE-02584C2B48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3667166"/>
            <a:ext cx="522871" cy="544657"/>
          </a:xfrm>
          <a:prstGeom prst="rect">
            <a:avLst/>
          </a:prstGeom>
        </p:spPr>
      </p:pic>
      <p:pic>
        <p:nvPicPr>
          <p:cNvPr id="88" name="Picture 87">
            <a:extLst>
              <a:ext uri="{FF2B5EF4-FFF2-40B4-BE49-F238E27FC236}">
                <a16:creationId xmlns:a16="http://schemas.microsoft.com/office/drawing/2014/main" id="{B749E05B-FC47-4E43-BA60-7DFDADEECD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4184844"/>
            <a:ext cx="522871" cy="544657"/>
          </a:xfrm>
          <a:prstGeom prst="rect">
            <a:avLst/>
          </a:prstGeom>
        </p:spPr>
      </p:pic>
      <p:pic>
        <p:nvPicPr>
          <p:cNvPr id="89" name="Picture 88">
            <a:extLst>
              <a:ext uri="{FF2B5EF4-FFF2-40B4-BE49-F238E27FC236}">
                <a16:creationId xmlns:a16="http://schemas.microsoft.com/office/drawing/2014/main" id="{EB62BD23-66FB-4405-94F0-48009E3FC3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4685952"/>
            <a:ext cx="522871" cy="544657"/>
          </a:xfrm>
          <a:prstGeom prst="rect">
            <a:avLst/>
          </a:prstGeom>
        </p:spPr>
      </p:pic>
      <p:pic>
        <p:nvPicPr>
          <p:cNvPr id="90" name="Picture 89">
            <a:extLst>
              <a:ext uri="{FF2B5EF4-FFF2-40B4-BE49-F238E27FC236}">
                <a16:creationId xmlns:a16="http://schemas.microsoft.com/office/drawing/2014/main" id="{CE6FD068-29B2-4E31-8715-368EFB06DC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3745" y="5216335"/>
            <a:ext cx="522871" cy="544657"/>
          </a:xfrm>
          <a:prstGeom prst="rect">
            <a:avLst/>
          </a:prstGeom>
        </p:spPr>
      </p:pic>
      <p:pic>
        <p:nvPicPr>
          <p:cNvPr id="91" name="Picture 90">
            <a:extLst>
              <a:ext uri="{FF2B5EF4-FFF2-40B4-BE49-F238E27FC236}">
                <a16:creationId xmlns:a16="http://schemas.microsoft.com/office/drawing/2014/main" id="{50A56BF9-94F3-4417-91C1-28FCA1A508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83942" y="5721821"/>
            <a:ext cx="522871" cy="544657"/>
          </a:xfrm>
          <a:prstGeom prst="rect">
            <a:avLst/>
          </a:prstGeom>
        </p:spPr>
      </p:pic>
      <p:sp>
        <p:nvSpPr>
          <p:cNvPr id="93" name="TextBox 92">
            <a:extLst>
              <a:ext uri="{FF2B5EF4-FFF2-40B4-BE49-F238E27FC236}">
                <a16:creationId xmlns:a16="http://schemas.microsoft.com/office/drawing/2014/main" id="{843A235F-6592-46F7-AF41-0EB5328557A9}"/>
              </a:ext>
            </a:extLst>
          </p:cNvPr>
          <p:cNvSpPr txBox="1"/>
          <p:nvPr/>
        </p:nvSpPr>
        <p:spPr>
          <a:xfrm>
            <a:off x="5158770" y="1113760"/>
            <a:ext cx="7318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7030A0"/>
                </a:solidFill>
                <a:effectLst/>
                <a:uLnTx/>
                <a:uFillTx/>
                <a:latin typeface="Century Gothic" panose="020F0302020204030204"/>
                <a:ea typeface="+mn-ea"/>
                <a:cs typeface="+mn-cs"/>
              </a:rPr>
              <a:t>que</a:t>
            </a:r>
          </a:p>
        </p:txBody>
      </p:sp>
      <p:sp>
        <p:nvSpPr>
          <p:cNvPr id="94" name="TextBox 93">
            <a:extLst>
              <a:ext uri="{FF2B5EF4-FFF2-40B4-BE49-F238E27FC236}">
                <a16:creationId xmlns:a16="http://schemas.microsoft.com/office/drawing/2014/main" id="{F7221C36-3430-471B-89D1-792FD30B75BB}"/>
              </a:ext>
            </a:extLst>
          </p:cNvPr>
          <p:cNvSpPr txBox="1"/>
          <p:nvPr/>
        </p:nvSpPr>
        <p:spPr>
          <a:xfrm>
            <a:off x="4590646" y="1654769"/>
            <a:ext cx="153348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tran___lo</a:t>
            </a:r>
          </a:p>
        </p:txBody>
      </p:sp>
      <p:sp>
        <p:nvSpPr>
          <p:cNvPr id="95" name="TextBox 94">
            <a:extLst>
              <a:ext uri="{FF2B5EF4-FFF2-40B4-BE49-F238E27FC236}">
                <a16:creationId xmlns:a16="http://schemas.microsoft.com/office/drawing/2014/main" id="{F3EB4B1E-EC9E-4896-9487-B231A81C9738}"/>
              </a:ext>
            </a:extLst>
          </p:cNvPr>
          <p:cNvSpPr txBox="1"/>
          <p:nvPr/>
        </p:nvSpPr>
        <p:spPr>
          <a:xfrm>
            <a:off x="4752730" y="4236070"/>
            <a:ext cx="12307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7030A0"/>
                </a:solidFill>
                <a:effectLst/>
                <a:uLnTx/>
                <a:uFillTx/>
                <a:latin typeface="Century Gothic" panose="020F0302020204030204"/>
                <a:ea typeface="+mn-ea"/>
                <a:cs typeface="+mn-cs"/>
              </a:rPr>
              <a:t>____</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rer</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599DA0BD-024C-4DDA-903F-A7C902154837}"/>
              </a:ext>
            </a:extLst>
          </p:cNvPr>
          <p:cNvSpPr txBox="1"/>
          <p:nvPr/>
        </p:nvSpPr>
        <p:spPr>
          <a:xfrm>
            <a:off x="4798488" y="4767162"/>
            <a:ext cx="14212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a:t>
            </a:r>
            <a:r>
              <a:rPr kumimoji="0" lang="en-GB" sz="2200" b="1" i="0" u="none" strike="noStrike" kern="0" cap="none" spc="0" normalizeH="0" baseline="0" noProof="0" dirty="0">
                <a:ln>
                  <a:noFill/>
                </a:ln>
                <a:solidFill>
                  <a:srgbClr val="7030A0"/>
                </a:solidFill>
                <a:effectLst/>
                <a:uLnTx/>
                <a:uFillTx/>
                <a:latin typeface="Century Gothic" panose="020F0302020204030204"/>
                <a:ea typeface="+mn-ea"/>
                <a:cs typeface="+mn-cs"/>
              </a:rPr>
              <a:t>____</a:t>
            </a: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a:t>
            </a:r>
          </a:p>
        </p:txBody>
      </p:sp>
      <p:sp>
        <p:nvSpPr>
          <p:cNvPr id="97" name="TextBox 96">
            <a:extLst>
              <a:ext uri="{FF2B5EF4-FFF2-40B4-BE49-F238E27FC236}">
                <a16:creationId xmlns:a16="http://schemas.microsoft.com/office/drawing/2014/main" id="{CF64DB19-C6DC-4565-A088-726A50BCBA60}"/>
              </a:ext>
            </a:extLst>
          </p:cNvPr>
          <p:cNvSpPr txBox="1"/>
          <p:nvPr/>
        </p:nvSpPr>
        <p:spPr>
          <a:xfrm>
            <a:off x="4740231" y="5274190"/>
            <a:ext cx="142123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e___</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po</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4A331376-D76A-4127-B67D-3B8A484844A5}"/>
              </a:ext>
            </a:extLst>
          </p:cNvPr>
          <p:cNvSpPr txBox="1"/>
          <p:nvPr/>
        </p:nvSpPr>
        <p:spPr>
          <a:xfrm>
            <a:off x="4701708" y="5789979"/>
            <a:ext cx="15384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7030A0"/>
                </a:solidFill>
                <a:effectLst/>
                <a:uLnTx/>
                <a:uFillTx/>
                <a:latin typeface="Century Gothic" panose="020F0302020204030204"/>
                <a:ea typeface="+mn-ea"/>
                <a:cs typeface="+mn-cs"/>
              </a:rPr>
              <a:t>____</a:t>
            </a:r>
            <a:r>
              <a:rPr kumimoji="0" lang="en-GB" sz="2200" b="1" i="0" u="none" strike="noStrike" kern="0" cap="none" spc="0" normalizeH="0" baseline="0" noProof="0" dirty="0" err="1">
                <a:ln>
                  <a:noFill/>
                </a:ln>
                <a:solidFill>
                  <a:srgbClr val="002060"/>
                </a:solidFill>
                <a:effectLst/>
                <a:uLnTx/>
                <a:uFillTx/>
                <a:latin typeface="Century Gothic" panose="020F0302020204030204"/>
                <a:ea typeface="+mn-ea"/>
                <a:cs typeface="+mn-cs"/>
              </a:rPr>
              <a:t>dar</a:t>
            </a:r>
            <a:endPar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99" name="TextBox 98">
            <a:extLst>
              <a:ext uri="{FF2B5EF4-FFF2-40B4-BE49-F238E27FC236}">
                <a16:creationId xmlns:a16="http://schemas.microsoft.com/office/drawing/2014/main" id="{D2C6ECE9-CC71-48EB-9303-C74C950CF86D}"/>
              </a:ext>
            </a:extLst>
          </p:cNvPr>
          <p:cNvSpPr txBox="1"/>
          <p:nvPr/>
        </p:nvSpPr>
        <p:spPr>
          <a:xfrm>
            <a:off x="9295756" y="1025385"/>
            <a:ext cx="31557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Century Gothic" panose="020F0302020204030204"/>
                <a:ea typeface="+mn-ea"/>
                <a:cs typeface="+mn-cs"/>
              </a:rPr>
              <a:t>Escucha otra vez.</a:t>
            </a:r>
          </a:p>
        </p:txBody>
      </p:sp>
      <p:sp>
        <p:nvSpPr>
          <p:cNvPr id="100" name="TextBox 99">
            <a:extLst>
              <a:ext uri="{FF2B5EF4-FFF2-40B4-BE49-F238E27FC236}">
                <a16:creationId xmlns:a16="http://schemas.microsoft.com/office/drawing/2014/main" id="{C52EB593-F77D-4CF2-94A1-3784D31F5A84}"/>
              </a:ext>
            </a:extLst>
          </p:cNvPr>
          <p:cNvSpPr txBox="1"/>
          <p:nvPr/>
        </p:nvSpPr>
        <p:spPr>
          <a:xfrm>
            <a:off x="9270128" y="1374874"/>
            <a:ext cx="2958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Century Gothic" panose="020F0302020204030204"/>
                <a:ea typeface="+mn-ea"/>
                <a:cs typeface="+mn-cs"/>
              </a:rPr>
              <a:t>Escribe la palabra.</a:t>
            </a:r>
          </a:p>
        </p:txBody>
      </p:sp>
      <p:sp>
        <p:nvSpPr>
          <p:cNvPr id="101" name="TextBox 100">
            <a:extLst>
              <a:ext uri="{FF2B5EF4-FFF2-40B4-BE49-F238E27FC236}">
                <a16:creationId xmlns:a16="http://schemas.microsoft.com/office/drawing/2014/main" id="{5A57405F-3870-4137-BE44-2BB5980DC95F}"/>
              </a:ext>
            </a:extLst>
          </p:cNvPr>
          <p:cNvSpPr txBox="1"/>
          <p:nvPr/>
        </p:nvSpPr>
        <p:spPr>
          <a:xfrm>
            <a:off x="980510" y="64463"/>
            <a:ext cx="19624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Century Gothic" panose="020F0302020204030204"/>
                <a:ea typeface="+mn-ea"/>
                <a:cs typeface="+mn-cs"/>
              </a:rPr>
              <a:t>Escucha.</a:t>
            </a:r>
          </a:p>
        </p:txBody>
      </p:sp>
      <p:sp>
        <p:nvSpPr>
          <p:cNvPr id="102" name="TextBox 101">
            <a:extLst>
              <a:ext uri="{FF2B5EF4-FFF2-40B4-BE49-F238E27FC236}">
                <a16:creationId xmlns:a16="http://schemas.microsoft.com/office/drawing/2014/main" id="{3DC8E44C-6B1A-48EE-B486-CE97AF5074E4}"/>
              </a:ext>
            </a:extLst>
          </p:cNvPr>
          <p:cNvSpPr txBox="1"/>
          <p:nvPr/>
        </p:nvSpPr>
        <p:spPr>
          <a:xfrm>
            <a:off x="2433536" y="62768"/>
            <a:ext cx="38233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0" cap="none" spc="0" normalizeH="0" baseline="0" noProof="0" dirty="0">
                <a:ln>
                  <a:noFill/>
                </a:ln>
                <a:solidFill>
                  <a:srgbClr val="002060"/>
                </a:solidFill>
                <a:effectLst/>
                <a:uLnTx/>
                <a:uFillTx/>
                <a:latin typeface="Century Gothic" panose="020F0302020204030204"/>
                <a:ea typeface="+mn-ea"/>
                <a:cs typeface="+mn-cs"/>
              </a:rPr>
              <a:t>Marca ‘QUE’ o ‘QUI’.</a:t>
            </a:r>
          </a:p>
        </p:txBody>
      </p:sp>
      <p:sp>
        <p:nvSpPr>
          <p:cNvPr id="103" name="TextBox 102">
            <a:extLst>
              <a:ext uri="{FF2B5EF4-FFF2-40B4-BE49-F238E27FC236}">
                <a16:creationId xmlns:a16="http://schemas.microsoft.com/office/drawing/2014/main" id="{C36CC325-151C-486A-9008-F157651325BA}"/>
              </a:ext>
            </a:extLst>
          </p:cNvPr>
          <p:cNvSpPr txBox="1"/>
          <p:nvPr/>
        </p:nvSpPr>
        <p:spPr>
          <a:xfrm>
            <a:off x="5117218" y="1652485"/>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qui</a:t>
            </a:r>
          </a:p>
        </p:txBody>
      </p:sp>
      <p:sp>
        <p:nvSpPr>
          <p:cNvPr id="104" name="TextBox 103">
            <a:extLst>
              <a:ext uri="{FF2B5EF4-FFF2-40B4-BE49-F238E27FC236}">
                <a16:creationId xmlns:a16="http://schemas.microsoft.com/office/drawing/2014/main" id="{76992270-4BB3-401D-AE80-13CB495D643C}"/>
              </a:ext>
            </a:extLst>
          </p:cNvPr>
          <p:cNvSpPr txBox="1"/>
          <p:nvPr/>
        </p:nvSpPr>
        <p:spPr>
          <a:xfrm>
            <a:off x="4807804" y="2176939"/>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qui</a:t>
            </a:r>
          </a:p>
        </p:txBody>
      </p:sp>
      <p:sp>
        <p:nvSpPr>
          <p:cNvPr id="105" name="TextBox 104">
            <a:extLst>
              <a:ext uri="{FF2B5EF4-FFF2-40B4-BE49-F238E27FC236}">
                <a16:creationId xmlns:a16="http://schemas.microsoft.com/office/drawing/2014/main" id="{29DB4E06-657E-4843-8B0E-66818DFD7806}"/>
              </a:ext>
            </a:extLst>
          </p:cNvPr>
          <p:cNvSpPr txBox="1"/>
          <p:nvPr/>
        </p:nvSpPr>
        <p:spPr>
          <a:xfrm>
            <a:off x="5171470" y="2690584"/>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7030A0"/>
                </a:solidFill>
                <a:effectLst/>
                <a:uLnTx/>
                <a:uFillTx/>
                <a:latin typeface="Century Gothic" panose="020F0302020204030204"/>
                <a:ea typeface="+mn-ea"/>
                <a:cs typeface="+mn-cs"/>
              </a:rPr>
              <a:t>que</a:t>
            </a:r>
          </a:p>
        </p:txBody>
      </p:sp>
      <p:sp>
        <p:nvSpPr>
          <p:cNvPr id="106" name="TextBox 105">
            <a:extLst>
              <a:ext uri="{FF2B5EF4-FFF2-40B4-BE49-F238E27FC236}">
                <a16:creationId xmlns:a16="http://schemas.microsoft.com/office/drawing/2014/main" id="{383FD156-2266-46F1-AF6C-662F22812234}"/>
              </a:ext>
            </a:extLst>
          </p:cNvPr>
          <p:cNvSpPr txBox="1"/>
          <p:nvPr/>
        </p:nvSpPr>
        <p:spPr>
          <a:xfrm>
            <a:off x="4755657" y="3219472"/>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qui</a:t>
            </a:r>
          </a:p>
        </p:txBody>
      </p:sp>
      <p:sp>
        <p:nvSpPr>
          <p:cNvPr id="107" name="TextBox 106">
            <a:extLst>
              <a:ext uri="{FF2B5EF4-FFF2-40B4-BE49-F238E27FC236}">
                <a16:creationId xmlns:a16="http://schemas.microsoft.com/office/drawing/2014/main" id="{88D1E73E-B86B-4094-8C33-3CAEA9EA875B}"/>
              </a:ext>
            </a:extLst>
          </p:cNvPr>
          <p:cNvSpPr txBox="1"/>
          <p:nvPr/>
        </p:nvSpPr>
        <p:spPr>
          <a:xfrm>
            <a:off x="4786616" y="3717675"/>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qui</a:t>
            </a:r>
          </a:p>
        </p:txBody>
      </p:sp>
      <p:sp>
        <p:nvSpPr>
          <p:cNvPr id="108" name="TextBox 107">
            <a:extLst>
              <a:ext uri="{FF2B5EF4-FFF2-40B4-BE49-F238E27FC236}">
                <a16:creationId xmlns:a16="http://schemas.microsoft.com/office/drawing/2014/main" id="{31C14545-C7A6-425F-AEAF-10CA6C3C4D0E}"/>
              </a:ext>
            </a:extLst>
          </p:cNvPr>
          <p:cNvSpPr txBox="1"/>
          <p:nvPr/>
        </p:nvSpPr>
        <p:spPr>
          <a:xfrm>
            <a:off x="4756844" y="4238605"/>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7030A0"/>
                </a:solidFill>
                <a:effectLst/>
                <a:uLnTx/>
                <a:uFillTx/>
                <a:latin typeface="Century Gothic" panose="020F0302020204030204"/>
                <a:ea typeface="+mn-ea"/>
                <a:cs typeface="+mn-cs"/>
              </a:rPr>
              <a:t>que</a:t>
            </a:r>
          </a:p>
        </p:txBody>
      </p:sp>
      <p:sp>
        <p:nvSpPr>
          <p:cNvPr id="109" name="TextBox 108">
            <a:extLst>
              <a:ext uri="{FF2B5EF4-FFF2-40B4-BE49-F238E27FC236}">
                <a16:creationId xmlns:a16="http://schemas.microsoft.com/office/drawing/2014/main" id="{78C099F5-C646-4B35-85C6-DB1B15D132F9}"/>
              </a:ext>
            </a:extLst>
          </p:cNvPr>
          <p:cNvSpPr txBox="1"/>
          <p:nvPr/>
        </p:nvSpPr>
        <p:spPr>
          <a:xfrm>
            <a:off x="4945143" y="4757722"/>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7030A0"/>
                </a:solidFill>
                <a:effectLst/>
                <a:uLnTx/>
                <a:uFillTx/>
                <a:latin typeface="Century Gothic" panose="020F0302020204030204"/>
                <a:ea typeface="+mn-ea"/>
                <a:cs typeface="+mn-cs"/>
              </a:rPr>
              <a:t>qué</a:t>
            </a:r>
            <a:endParaRPr kumimoji="0" lang="en-GB" sz="2200" b="1" i="0" u="none" strike="noStrike" kern="0" cap="none" spc="0" normalizeH="0" baseline="0" noProof="0" dirty="0">
              <a:ln>
                <a:noFill/>
              </a:ln>
              <a:solidFill>
                <a:srgbClr val="7030A0"/>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E70BFAF0-882A-406C-807E-9FC0B8F10FBC}"/>
              </a:ext>
            </a:extLst>
          </p:cNvPr>
          <p:cNvSpPr txBox="1"/>
          <p:nvPr/>
        </p:nvSpPr>
        <p:spPr>
          <a:xfrm>
            <a:off x="4921079" y="5274190"/>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ED7D31"/>
                </a:solidFill>
                <a:effectLst/>
                <a:uLnTx/>
                <a:uFillTx/>
                <a:latin typeface="Century Gothic" panose="020F0302020204030204"/>
                <a:ea typeface="+mn-ea"/>
                <a:cs typeface="+mn-cs"/>
              </a:rPr>
              <a:t>qui</a:t>
            </a:r>
          </a:p>
        </p:txBody>
      </p:sp>
      <p:sp>
        <p:nvSpPr>
          <p:cNvPr id="111" name="TextBox 110">
            <a:extLst>
              <a:ext uri="{FF2B5EF4-FFF2-40B4-BE49-F238E27FC236}">
                <a16:creationId xmlns:a16="http://schemas.microsoft.com/office/drawing/2014/main" id="{3474762D-52F2-46BF-A396-85D4478D57EA}"/>
              </a:ext>
            </a:extLst>
          </p:cNvPr>
          <p:cNvSpPr txBox="1"/>
          <p:nvPr/>
        </p:nvSpPr>
        <p:spPr>
          <a:xfrm>
            <a:off x="4724239" y="5784981"/>
            <a:ext cx="7892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7030A0"/>
                </a:solidFill>
                <a:effectLst/>
                <a:uLnTx/>
                <a:uFillTx/>
                <a:latin typeface="Century Gothic" panose="020F0302020204030204"/>
                <a:ea typeface="+mn-ea"/>
                <a:cs typeface="+mn-cs"/>
              </a:rPr>
              <a:t>que</a:t>
            </a:r>
          </a:p>
        </p:txBody>
      </p:sp>
      <p:graphicFrame>
        <p:nvGraphicFramePr>
          <p:cNvPr id="112" name="Table 111">
            <a:extLst>
              <a:ext uri="{FF2B5EF4-FFF2-40B4-BE49-F238E27FC236}">
                <a16:creationId xmlns:a16="http://schemas.microsoft.com/office/drawing/2014/main" id="{A58DDE36-BB12-49D7-9663-77702904208A}"/>
              </a:ext>
            </a:extLst>
          </p:cNvPr>
          <p:cNvGraphicFramePr>
            <a:graphicFrameLocks noGrp="1"/>
          </p:cNvGraphicFramePr>
          <p:nvPr>
            <p:extLst/>
          </p:nvPr>
        </p:nvGraphicFramePr>
        <p:xfrm>
          <a:off x="6139952" y="580769"/>
          <a:ext cx="3130176" cy="5682548"/>
        </p:xfrm>
        <a:graphic>
          <a:graphicData uri="http://schemas.openxmlformats.org/drawingml/2006/table">
            <a:tbl>
              <a:tblPr firstRow="1" bandRow="1"/>
              <a:tblGrid>
                <a:gridCol w="3130176">
                  <a:extLst>
                    <a:ext uri="{9D8B030D-6E8A-4147-A177-3AD203B41FA5}">
                      <a16:colId xmlns:a16="http://schemas.microsoft.com/office/drawing/2014/main" val="3826511760"/>
                    </a:ext>
                  </a:extLst>
                </a:gridCol>
              </a:tblGrid>
              <a:tr h="512638">
                <a:tc>
                  <a:txBody>
                    <a:bodyPr/>
                    <a:lstStyle>
                      <a:lvl1pPr marL="0" algn="l" defTabSz="914400" rtl="0" eaLnBrk="1" latinLnBrk="0" hangingPunct="1">
                        <a:defRPr sz="1800" b="1" kern="1200">
                          <a:solidFill>
                            <a:schemeClr val="tx1"/>
                          </a:solidFill>
                          <a:latin typeface="Tw Cen MT" panose="020B0602020104020603"/>
                        </a:defRPr>
                      </a:lvl1pPr>
                      <a:lvl2pPr marL="457200" algn="l" defTabSz="914400" rtl="0" eaLnBrk="1" latinLnBrk="0" hangingPunct="1">
                        <a:defRPr sz="1800" b="1" kern="1200">
                          <a:solidFill>
                            <a:schemeClr val="tx1"/>
                          </a:solidFill>
                          <a:latin typeface="Tw Cen MT" panose="020B0602020104020603"/>
                        </a:defRPr>
                      </a:lvl2pPr>
                      <a:lvl3pPr marL="914400" algn="l" defTabSz="914400" rtl="0" eaLnBrk="1" latinLnBrk="0" hangingPunct="1">
                        <a:defRPr sz="1800" b="1" kern="1200">
                          <a:solidFill>
                            <a:schemeClr val="tx1"/>
                          </a:solidFill>
                          <a:latin typeface="Tw Cen MT" panose="020B0602020104020603"/>
                        </a:defRPr>
                      </a:lvl3pPr>
                      <a:lvl4pPr marL="1371600" algn="l" defTabSz="914400" rtl="0" eaLnBrk="1" latinLnBrk="0" hangingPunct="1">
                        <a:defRPr sz="1800" b="1" kern="1200">
                          <a:solidFill>
                            <a:schemeClr val="tx1"/>
                          </a:solidFill>
                          <a:latin typeface="Tw Cen MT" panose="020B0602020104020603"/>
                        </a:defRPr>
                      </a:lvl4pPr>
                      <a:lvl5pPr marL="1828800" algn="l" defTabSz="914400" rtl="0" eaLnBrk="1" latinLnBrk="0" hangingPunct="1">
                        <a:defRPr sz="1800" b="1" kern="1200">
                          <a:solidFill>
                            <a:schemeClr val="tx1"/>
                          </a:solidFill>
                          <a:latin typeface="Tw Cen MT" panose="020B0602020104020603"/>
                        </a:defRPr>
                      </a:lvl5pPr>
                      <a:lvl6pPr marL="2286000" algn="l" defTabSz="914400" rtl="0" eaLnBrk="1" latinLnBrk="0" hangingPunct="1">
                        <a:defRPr sz="1800" b="1" kern="1200">
                          <a:solidFill>
                            <a:schemeClr val="tx1"/>
                          </a:solidFill>
                          <a:latin typeface="Tw Cen MT" panose="020B0602020104020603"/>
                        </a:defRPr>
                      </a:lvl6pPr>
                      <a:lvl7pPr marL="2743200" algn="l" defTabSz="914400" rtl="0" eaLnBrk="1" latinLnBrk="0" hangingPunct="1">
                        <a:defRPr sz="1800" b="1" kern="1200">
                          <a:solidFill>
                            <a:schemeClr val="tx1"/>
                          </a:solidFill>
                          <a:latin typeface="Tw Cen MT" panose="020B0602020104020603"/>
                        </a:defRPr>
                      </a:lvl7pPr>
                      <a:lvl8pPr marL="3200400" algn="l" defTabSz="914400" rtl="0" eaLnBrk="1" latinLnBrk="0" hangingPunct="1">
                        <a:defRPr sz="1800" b="1" kern="1200">
                          <a:solidFill>
                            <a:schemeClr val="tx1"/>
                          </a:solidFill>
                          <a:latin typeface="Tw Cen MT" panose="020B0602020104020603"/>
                        </a:defRPr>
                      </a:lvl8pPr>
                      <a:lvl9pPr marL="3657600" algn="l" defTabSz="914400" rtl="0" eaLnBrk="1" latinLnBrk="0" hangingPunct="1">
                        <a:defRPr sz="1800" b="1" kern="1200">
                          <a:solidFill>
                            <a:schemeClr val="tx1"/>
                          </a:solidFill>
                          <a:latin typeface="Tw Cen MT" panose="020B0602020104020603"/>
                        </a:defRPr>
                      </a:lvl9pPr>
                    </a:lstStyle>
                    <a:p>
                      <a:pPr algn="ctr"/>
                      <a:endParaRPr lang="en-GB" sz="2400" b="1" i="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7334045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564060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79238503"/>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70167395"/>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7030A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107718701"/>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55663142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2245996"/>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2480737977"/>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612876144"/>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750220700"/>
                  </a:ext>
                </a:extLst>
              </a:tr>
              <a:tr h="516991">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914553514"/>
                  </a:ext>
                </a:extLst>
              </a:tr>
            </a:tbl>
          </a:graphicData>
        </a:graphic>
      </p:graphicFrame>
      <p:sp>
        <p:nvSpPr>
          <p:cNvPr id="113" name="TextBox 112">
            <a:extLst>
              <a:ext uri="{FF2B5EF4-FFF2-40B4-BE49-F238E27FC236}">
                <a16:creationId xmlns:a16="http://schemas.microsoft.com/office/drawing/2014/main" id="{390CCE9E-F598-4486-9977-ABB280D7BAF5}"/>
              </a:ext>
            </a:extLst>
          </p:cNvPr>
          <p:cNvSpPr txBox="1"/>
          <p:nvPr/>
        </p:nvSpPr>
        <p:spPr>
          <a:xfrm>
            <a:off x="6169260" y="631716"/>
            <a:ext cx="3200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2060"/>
                </a:solidFill>
                <a:effectLst/>
                <a:uLnTx/>
                <a:uFillTx/>
                <a:latin typeface="Century Gothic" panose="020F0302020204030204"/>
                <a:ea typeface="+mn-ea"/>
                <a:cs typeface="+mn-cs"/>
              </a:rPr>
              <a:t>¿</a:t>
            </a:r>
            <a:r>
              <a:rPr kumimoji="0" lang="en-GB" sz="1800" b="1" i="1" u="none" strike="noStrike" kern="0" cap="none" spc="0" normalizeH="0" baseline="0" noProof="0" dirty="0" err="1">
                <a:ln>
                  <a:noFill/>
                </a:ln>
                <a:solidFill>
                  <a:srgbClr val="002060"/>
                </a:solidFill>
                <a:effectLst/>
                <a:uLnTx/>
                <a:uFillTx/>
                <a:latin typeface="Century Gothic" panose="020F0302020204030204"/>
                <a:ea typeface="+mn-ea"/>
                <a:cs typeface="+mn-cs"/>
              </a:rPr>
              <a:t>Cómo</a:t>
            </a:r>
            <a:r>
              <a:rPr kumimoji="0" lang="en-GB" sz="1800" b="1" i="1" u="none" strike="noStrike" kern="0" cap="none" spc="0" normalizeH="0" baseline="0" noProof="0" dirty="0">
                <a:ln>
                  <a:noFill/>
                </a:ln>
                <a:solidFill>
                  <a:srgbClr val="002060"/>
                </a:solidFill>
                <a:effectLst/>
                <a:uLnTx/>
                <a:uFillTx/>
                <a:latin typeface="Century Gothic" panose="020F0302020204030204"/>
                <a:ea typeface="+mn-ea"/>
                <a:cs typeface="+mn-cs"/>
              </a:rPr>
              <a:t> se dice </a:t>
            </a:r>
            <a:r>
              <a:rPr kumimoji="0" lang="en-GB" sz="1800" b="1" i="1" u="none" strike="noStrike" kern="0" cap="none" spc="0" normalizeH="0" baseline="0" noProof="0" dirty="0" err="1">
                <a:ln>
                  <a:noFill/>
                </a:ln>
                <a:solidFill>
                  <a:srgbClr val="002060"/>
                </a:solidFill>
                <a:effectLst/>
                <a:uLnTx/>
                <a:uFillTx/>
                <a:latin typeface="Century Gothic" panose="020F0302020204030204"/>
                <a:ea typeface="+mn-ea"/>
                <a:cs typeface="+mn-cs"/>
              </a:rPr>
              <a:t>en</a:t>
            </a:r>
            <a:r>
              <a:rPr kumimoji="0" lang="en-GB" sz="1800" b="1" i="1"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1800" b="1" i="1" u="none" strike="noStrike" kern="0" cap="none" spc="0" normalizeH="0" baseline="0" noProof="0" dirty="0" err="1">
                <a:ln>
                  <a:noFill/>
                </a:ln>
                <a:solidFill>
                  <a:srgbClr val="002060"/>
                </a:solidFill>
                <a:effectLst/>
                <a:uLnTx/>
                <a:uFillTx/>
                <a:latin typeface="Century Gothic" panose="020F0302020204030204"/>
                <a:ea typeface="+mn-ea"/>
                <a:cs typeface="+mn-cs"/>
              </a:rPr>
              <a:t>inglés</a:t>
            </a:r>
            <a:r>
              <a:rPr kumimoji="0" lang="en-GB" sz="1800" b="1" i="1" u="none" strike="noStrike" kern="0" cap="none" spc="0" normalizeH="0" baseline="0" noProof="0" dirty="0">
                <a:ln>
                  <a:noFill/>
                </a:ln>
                <a:solidFill>
                  <a:srgbClr val="002060"/>
                </a:solidFill>
                <a:effectLst/>
                <a:uLnTx/>
                <a:uFillTx/>
                <a:latin typeface="Century Gothic" panose="020F0302020204030204"/>
                <a:ea typeface="+mn-ea"/>
                <a:cs typeface="+mn-cs"/>
              </a:rPr>
              <a:t>?</a:t>
            </a:r>
          </a:p>
        </p:txBody>
      </p:sp>
      <p:sp>
        <p:nvSpPr>
          <p:cNvPr id="114" name="TextBox 113">
            <a:extLst>
              <a:ext uri="{FF2B5EF4-FFF2-40B4-BE49-F238E27FC236}">
                <a16:creationId xmlns:a16="http://schemas.microsoft.com/office/drawing/2014/main" id="{3C400DE6-5652-4EB2-9407-BF7B9227783B}"/>
              </a:ext>
            </a:extLst>
          </p:cNvPr>
          <p:cNvSpPr txBox="1"/>
          <p:nvPr/>
        </p:nvSpPr>
        <p:spPr>
          <a:xfrm>
            <a:off x="7008051" y="1137648"/>
            <a:ext cx="1446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because</a:t>
            </a:r>
          </a:p>
        </p:txBody>
      </p:sp>
      <p:sp>
        <p:nvSpPr>
          <p:cNvPr id="115" name="TextBox 114">
            <a:extLst>
              <a:ext uri="{FF2B5EF4-FFF2-40B4-BE49-F238E27FC236}">
                <a16:creationId xmlns:a16="http://schemas.microsoft.com/office/drawing/2014/main" id="{78DD0CC8-AF38-41F3-95E0-9758E7C5E186}"/>
              </a:ext>
            </a:extLst>
          </p:cNvPr>
          <p:cNvSpPr txBox="1"/>
          <p:nvPr/>
        </p:nvSpPr>
        <p:spPr>
          <a:xfrm>
            <a:off x="6674025" y="1654462"/>
            <a:ext cx="211444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calm, tranquil</a:t>
            </a:r>
          </a:p>
        </p:txBody>
      </p:sp>
      <p:sp>
        <p:nvSpPr>
          <p:cNvPr id="116" name="TextBox 115">
            <a:extLst>
              <a:ext uri="{FF2B5EF4-FFF2-40B4-BE49-F238E27FC236}">
                <a16:creationId xmlns:a16="http://schemas.microsoft.com/office/drawing/2014/main" id="{8FBA0014-ABCB-4E8B-97FD-0A571FA34414}"/>
              </a:ext>
            </a:extLst>
          </p:cNvPr>
          <p:cNvSpPr txBox="1"/>
          <p:nvPr/>
        </p:nvSpPr>
        <p:spPr>
          <a:xfrm>
            <a:off x="7264742" y="2171276"/>
            <a:ext cx="9330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who?</a:t>
            </a:r>
          </a:p>
        </p:txBody>
      </p:sp>
      <p:sp>
        <p:nvSpPr>
          <p:cNvPr id="117" name="TextBox 116">
            <a:extLst>
              <a:ext uri="{FF2B5EF4-FFF2-40B4-BE49-F238E27FC236}">
                <a16:creationId xmlns:a16="http://schemas.microsoft.com/office/drawing/2014/main" id="{CDBEE1A8-6DCF-40DB-BB2A-D174CFFF035F}"/>
              </a:ext>
            </a:extLst>
          </p:cNvPr>
          <p:cNvSpPr txBox="1"/>
          <p:nvPr/>
        </p:nvSpPr>
        <p:spPr>
          <a:xfrm>
            <a:off x="7278990" y="2688090"/>
            <a:ext cx="9045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park</a:t>
            </a:r>
          </a:p>
        </p:txBody>
      </p:sp>
      <p:sp>
        <p:nvSpPr>
          <p:cNvPr id="118" name="TextBox 117">
            <a:extLst>
              <a:ext uri="{FF2B5EF4-FFF2-40B4-BE49-F238E27FC236}">
                <a16:creationId xmlns:a16="http://schemas.microsoft.com/office/drawing/2014/main" id="{EA5692BB-59D1-45AE-BA6B-E6E5FEBB743E}"/>
              </a:ext>
            </a:extLst>
          </p:cNvPr>
          <p:cNvSpPr txBox="1"/>
          <p:nvPr/>
        </p:nvSpPr>
        <p:spPr>
          <a:xfrm>
            <a:off x="7217921" y="3204904"/>
            <a:ext cx="10266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fifteen</a:t>
            </a:r>
          </a:p>
        </p:txBody>
      </p:sp>
      <p:sp>
        <p:nvSpPr>
          <p:cNvPr id="119" name="TextBox 118">
            <a:extLst>
              <a:ext uri="{FF2B5EF4-FFF2-40B4-BE49-F238E27FC236}">
                <a16:creationId xmlns:a16="http://schemas.microsoft.com/office/drawing/2014/main" id="{C9D0A02E-32E7-4445-BD2D-55697FC8A2E9}"/>
              </a:ext>
            </a:extLst>
          </p:cNvPr>
          <p:cNvSpPr txBox="1"/>
          <p:nvPr/>
        </p:nvSpPr>
        <p:spPr>
          <a:xfrm>
            <a:off x="7217921" y="3721718"/>
            <a:ext cx="10266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I want</a:t>
            </a:r>
          </a:p>
        </p:txBody>
      </p:sp>
      <p:sp>
        <p:nvSpPr>
          <p:cNvPr id="120" name="TextBox 119">
            <a:extLst>
              <a:ext uri="{FF2B5EF4-FFF2-40B4-BE49-F238E27FC236}">
                <a16:creationId xmlns:a16="http://schemas.microsoft.com/office/drawing/2014/main" id="{C3E8EF89-DE7F-4F35-B878-66EE19E673B3}"/>
              </a:ext>
            </a:extLst>
          </p:cNvPr>
          <p:cNvSpPr txBox="1"/>
          <p:nvPr/>
        </p:nvSpPr>
        <p:spPr>
          <a:xfrm>
            <a:off x="7082804" y="4238532"/>
            <a:ext cx="12968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to want</a:t>
            </a:r>
          </a:p>
        </p:txBody>
      </p:sp>
      <p:sp>
        <p:nvSpPr>
          <p:cNvPr id="121" name="TextBox 120">
            <a:extLst>
              <a:ext uri="{FF2B5EF4-FFF2-40B4-BE49-F238E27FC236}">
                <a16:creationId xmlns:a16="http://schemas.microsoft.com/office/drawing/2014/main" id="{E3C4DE22-B2EF-48A3-9284-9844A404C64B}"/>
              </a:ext>
            </a:extLst>
          </p:cNvPr>
          <p:cNvSpPr txBox="1"/>
          <p:nvPr/>
        </p:nvSpPr>
        <p:spPr>
          <a:xfrm>
            <a:off x="7217921" y="4755346"/>
            <a:ext cx="10266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what?</a:t>
            </a:r>
          </a:p>
        </p:txBody>
      </p:sp>
      <p:sp>
        <p:nvSpPr>
          <p:cNvPr id="122" name="TextBox 121">
            <a:extLst>
              <a:ext uri="{FF2B5EF4-FFF2-40B4-BE49-F238E27FC236}">
                <a16:creationId xmlns:a16="http://schemas.microsoft.com/office/drawing/2014/main" id="{59076540-B819-4DEC-90B3-696C658C340F}"/>
              </a:ext>
            </a:extLst>
          </p:cNvPr>
          <p:cNvSpPr txBox="1"/>
          <p:nvPr/>
        </p:nvSpPr>
        <p:spPr>
          <a:xfrm>
            <a:off x="7278990" y="5272160"/>
            <a:ext cx="9045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team</a:t>
            </a:r>
          </a:p>
        </p:txBody>
      </p:sp>
      <p:sp>
        <p:nvSpPr>
          <p:cNvPr id="123" name="TextBox 122">
            <a:extLst>
              <a:ext uri="{FF2B5EF4-FFF2-40B4-BE49-F238E27FC236}">
                <a16:creationId xmlns:a16="http://schemas.microsoft.com/office/drawing/2014/main" id="{C8242A3F-1566-45DC-A6B4-D4995ABFDAF3}"/>
              </a:ext>
            </a:extLst>
          </p:cNvPr>
          <p:cNvSpPr txBox="1"/>
          <p:nvPr/>
        </p:nvSpPr>
        <p:spPr>
          <a:xfrm>
            <a:off x="6889597" y="5788971"/>
            <a:ext cx="16833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F0302020204030204"/>
                <a:ea typeface="+mn-ea"/>
                <a:cs typeface="+mn-cs"/>
              </a:rPr>
              <a:t>to meet up</a:t>
            </a:r>
          </a:p>
        </p:txBody>
      </p:sp>
      <p:sp>
        <p:nvSpPr>
          <p:cNvPr id="124" name="Title 123">
            <a:extLst>
              <a:ext uri="{FF2B5EF4-FFF2-40B4-BE49-F238E27FC236}">
                <a16:creationId xmlns:a16="http://schemas.microsoft.com/office/drawing/2014/main" id="{53DAB1B6-84AA-499A-9A73-FFD679577F48}"/>
              </a:ext>
            </a:extLst>
          </p:cNvPr>
          <p:cNvSpPr>
            <a:spLocks noGrp="1"/>
          </p:cNvSpPr>
          <p:nvPr>
            <p:ph type="title"/>
          </p:nvPr>
        </p:nvSpPr>
        <p:spPr>
          <a:xfrm>
            <a:off x="9414946" y="-187915"/>
            <a:ext cx="2774850"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230821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8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8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8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9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0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92"/>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70"/>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94"/>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69"/>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68"/>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67"/>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6"/>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95"/>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96"/>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97"/>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98"/>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93"/>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03"/>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04"/>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105"/>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10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107"/>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108"/>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09"/>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110"/>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111"/>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112"/>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113"/>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114"/>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115"/>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116"/>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117"/>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118"/>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grpId="0" nodeType="clickEffect">
                                  <p:stCondLst>
                                    <p:cond delay="0"/>
                                  </p:stCondLst>
                                  <p:childTnLst>
                                    <p:set>
                                      <p:cBhvr>
                                        <p:cTn id="181" dur="1" fill="hold">
                                          <p:stCondLst>
                                            <p:cond delay="0"/>
                                          </p:stCondLst>
                                        </p:cTn>
                                        <p:tgtEl>
                                          <p:spTgt spid="119"/>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120"/>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grpId="0" nodeType="clickEffect">
                                  <p:stCondLst>
                                    <p:cond delay="0"/>
                                  </p:stCondLst>
                                  <p:childTnLst>
                                    <p:set>
                                      <p:cBhvr>
                                        <p:cTn id="189" dur="1" fill="hold">
                                          <p:stCondLst>
                                            <p:cond delay="0"/>
                                          </p:stCondLst>
                                        </p:cTn>
                                        <p:tgtEl>
                                          <p:spTgt spid="121"/>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122"/>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ntr" presetSubtype="0" fill="hold" grpId="0" nodeType="clickEffect">
                                  <p:stCondLst>
                                    <p:cond delay="0"/>
                                  </p:stCondLst>
                                  <p:childTnLst>
                                    <p:set>
                                      <p:cBhvr>
                                        <p:cTn id="197"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3" grpId="0"/>
      <p:bldP spid="114" grpId="0"/>
      <p:bldP spid="115" grpId="0"/>
      <p:bldP spid="116" grpId="0"/>
      <p:bldP spid="117" grpId="0"/>
      <p:bldP spid="118" grpId="0"/>
      <p:bldP spid="119" grpId="0"/>
      <p:bldP spid="120" grpId="0"/>
      <p:bldP spid="121" grpId="0"/>
      <p:bldP spid="122" grpId="0"/>
      <p:bldP spid="12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378</TotalTime>
  <Words>3953</Words>
  <Application>Microsoft Office PowerPoint</Application>
  <PresentationFormat>Widescreen</PresentationFormat>
  <Paragraphs>629</Paragraphs>
  <Slides>31</Slides>
  <Notes>31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31</vt:i4>
      </vt:variant>
    </vt:vector>
  </HeadingPairs>
  <TitlesOfParts>
    <vt:vector size="40" baseType="lpstr">
      <vt:lpstr>Arial</vt:lpstr>
      <vt:lpstr>Calibri</vt:lpstr>
      <vt:lpstr>Calibri Light</vt:lpstr>
      <vt:lpstr>Century Gothic</vt:lpstr>
      <vt:lpstr>Tw Cen MT</vt:lpstr>
      <vt:lpstr>1_Office Theme</vt:lpstr>
      <vt:lpstr>Office Theme</vt:lpstr>
      <vt:lpstr>2_Office Theme</vt:lpstr>
      <vt:lpstr>3_Office Theme</vt:lpstr>
      <vt:lpstr>Spanish phonics collection </vt:lpstr>
      <vt:lpstr>SSC [qui]</vt:lpstr>
      <vt:lpstr>qui</vt:lpstr>
      <vt:lpstr>qui </vt:lpstr>
      <vt:lpstr>qui </vt:lpstr>
      <vt:lpstr>qui</vt:lpstr>
      <vt:lpstr>qui</vt:lpstr>
      <vt:lpstr>qui</vt:lpstr>
      <vt:lpstr>escuchar / escribir</vt:lpstr>
      <vt:lpstr>escuchar / escribir</vt:lpstr>
      <vt:lpstr>Fonética</vt:lpstr>
      <vt:lpstr>Fonética</vt:lpstr>
      <vt:lpstr>Fonética</vt:lpstr>
      <vt:lpstr>Fonética</vt:lpstr>
      <vt:lpstr>Fonética</vt:lpstr>
      <vt:lpstr>Fonética</vt:lpstr>
      <vt:lpstr>SSC [qui]</vt:lpstr>
      <vt:lpstr>qui</vt:lpstr>
      <vt:lpstr>qui </vt:lpstr>
      <vt:lpstr>qui </vt:lpstr>
      <vt:lpstr>qui </vt:lpstr>
      <vt:lpstr>qui </vt:lpstr>
      <vt:lpstr>qui </vt:lpstr>
      <vt:lpstr>Escucha las frases. </vt:lpstr>
      <vt:lpstr>SSC [qui]</vt:lpstr>
      <vt:lpstr>Fonética</vt:lpstr>
      <vt:lpstr>Vocabulario</vt:lpstr>
      <vt:lpstr>Fonética</vt:lpstr>
      <vt:lpstr>Fonética</vt:lpstr>
      <vt:lpstr>SSC [qui]</vt:lpstr>
      <vt:lpstr>¿De dónde eres? ¿De dónde sois?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Mollie Bentley-Smith</cp:lastModifiedBy>
  <cp:revision>36</cp:revision>
  <dcterms:created xsi:type="dcterms:W3CDTF">2020-06-12T19:18:08Z</dcterms:created>
  <dcterms:modified xsi:type="dcterms:W3CDTF">2022-08-04T13:40:40Z</dcterms:modified>
</cp:coreProperties>
</file>