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8"/>
  </p:notesMasterIdLst>
  <p:sldIdLst>
    <p:sldId id="257" r:id="rId5"/>
    <p:sldId id="321" r:id="rId6"/>
    <p:sldId id="262" r:id="rId7"/>
    <p:sldId id="263" r:id="rId8"/>
    <p:sldId id="264" r:id="rId9"/>
    <p:sldId id="350" r:id="rId10"/>
    <p:sldId id="338" r:id="rId11"/>
    <p:sldId id="339" r:id="rId12"/>
    <p:sldId id="340" r:id="rId13"/>
    <p:sldId id="352" r:id="rId14"/>
    <p:sldId id="322" r:id="rId15"/>
    <p:sldId id="280" r:id="rId16"/>
    <p:sldId id="260" r:id="rId17"/>
    <p:sldId id="282" r:id="rId18"/>
    <p:sldId id="284" r:id="rId19"/>
    <p:sldId id="285" r:id="rId20"/>
    <p:sldId id="425" r:id="rId21"/>
    <p:sldId id="265" r:id="rId22"/>
    <p:sldId id="266" r:id="rId23"/>
    <p:sldId id="286" r:id="rId24"/>
    <p:sldId id="287" r:id="rId25"/>
    <p:sldId id="289" r:id="rId26"/>
    <p:sldId id="30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Hawkes" initials="RH" lastIdx="2" clrIdx="0">
    <p:extLst>
      <p:ext uri="{19B8F6BF-5375-455C-9EA6-DF929625EA0E}">
        <p15:presenceInfo xmlns:p15="http://schemas.microsoft.com/office/powerpoint/2012/main" userId="S::RHawkes@combertonvc.org::5e669c2b-3608-40aa-930e-cb573f7025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B00"/>
    <a:srgbClr val="FBF0D5"/>
    <a:srgbClr val="F66400"/>
    <a:srgbClr val="EE6000"/>
    <a:srgbClr val="DAA520"/>
    <a:srgbClr val="115076"/>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75782" autoAdjust="0"/>
  </p:normalViewPr>
  <p:slideViewPr>
    <p:cSldViewPr snapToGrid="0">
      <p:cViewPr varScale="1">
        <p:scale>
          <a:sx n="95" d="100"/>
          <a:sy n="95" d="100"/>
        </p:scale>
        <p:origin x="1456" y="1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12/02/2021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Artwork by Mark Davies. All additional pictures selected are available under a Creative Commons license, no attribution required.</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912338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b="1" kern="1200" dirty="0">
                <a:solidFill>
                  <a:schemeClr val="tx1"/>
                </a:solidFill>
                <a:effectLst/>
                <a:latin typeface="+mn-lt"/>
                <a:ea typeface="+mn-ea"/>
                <a:cs typeface="+mn-cs"/>
              </a:rPr>
              <a:t>Phonics – SSC</a:t>
            </a:r>
            <a:r>
              <a:rPr lang="en-US" sz="1200" b="1" kern="1200" baseline="0" dirty="0">
                <a:solidFill>
                  <a:schemeClr val="tx1"/>
                </a:solidFill>
                <a:effectLst/>
                <a:latin typeface="+mn-lt"/>
                <a:ea typeface="+mn-ea"/>
                <a:cs typeface="+mn-cs"/>
              </a:rPr>
              <a:t> recognition/</a:t>
            </a:r>
            <a:r>
              <a:rPr lang="en-US" sz="1200" b="1" kern="1200" dirty="0">
                <a:solidFill>
                  <a:schemeClr val="tx1"/>
                </a:solidFill>
                <a:effectLst/>
                <a:latin typeface="+mn-lt"/>
                <a:ea typeface="+mn-ea"/>
                <a:cs typeface="+mn-cs"/>
              </a:rPr>
              <a:t>transcription activity</a:t>
            </a:r>
          </a:p>
          <a:p>
            <a:pPr hangingPunct="0"/>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Timing: </a:t>
            </a:r>
            <a:r>
              <a:rPr lang="en-US" sz="1200" b="0" kern="1200" dirty="0">
                <a:solidFill>
                  <a:schemeClr val="tx1"/>
                </a:solidFill>
                <a:effectLst/>
                <a:latin typeface="+mn-lt"/>
                <a:ea typeface="+mn-ea"/>
                <a:cs typeface="+mn-cs"/>
              </a:rPr>
              <a:t>5 minutes</a:t>
            </a:r>
            <a:br>
              <a:rPr lang="en-US" sz="1200" b="0" kern="1200" dirty="0">
                <a:solidFill>
                  <a:schemeClr val="tx1"/>
                </a:solidFill>
                <a:effectLst/>
                <a:latin typeface="+mn-lt"/>
                <a:ea typeface="+mn-ea"/>
                <a:cs typeface="+mn-cs"/>
              </a:rPr>
            </a:b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Aim: </a:t>
            </a:r>
            <a:r>
              <a:rPr lang="en-US" sz="1200" b="0" kern="1200" dirty="0">
                <a:solidFill>
                  <a:schemeClr val="tx1"/>
                </a:solidFill>
                <a:effectLst/>
                <a:latin typeface="+mn-lt"/>
                <a:ea typeface="+mn-ea"/>
                <a:cs typeface="+mn-cs"/>
              </a:rPr>
              <a:t>To differentiate between similar SSCs in the oral modality.</a:t>
            </a:r>
            <a:br>
              <a:rPr lang="en-US" sz="1200" b="0" kern="1200" dirty="0">
                <a:solidFill>
                  <a:schemeClr val="tx1"/>
                </a:solidFill>
                <a:effectLst/>
                <a:latin typeface="+mn-lt"/>
                <a:ea typeface="+mn-ea"/>
                <a:cs typeface="+mn-cs"/>
              </a:rPr>
            </a:br>
            <a:br>
              <a:rPr lang="en-US" sz="1200" b="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Procedure:</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1. </a:t>
            </a:r>
            <a:r>
              <a:rPr lang="en-US" sz="1200" b="0" kern="1200" dirty="0">
                <a:solidFill>
                  <a:schemeClr val="tx1"/>
                </a:solidFill>
                <a:effectLst/>
                <a:latin typeface="+mn-lt"/>
                <a:ea typeface="+mn-ea"/>
                <a:cs typeface="+mn-cs"/>
              </a:rPr>
              <a:t>Click 1-6 to listen. Tally each time the SSC is heard.</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2. </a:t>
            </a:r>
            <a:r>
              <a:rPr lang="en-US" sz="1200" b="0" kern="1200" dirty="0">
                <a:solidFill>
                  <a:schemeClr val="tx1"/>
                </a:solidFill>
                <a:effectLst/>
                <a:latin typeface="+mn-lt"/>
                <a:ea typeface="+mn-ea"/>
                <a:cs typeface="+mn-cs"/>
              </a:rPr>
              <a:t>Write the words with the SSC</a:t>
            </a:r>
          </a:p>
          <a:p>
            <a:pPr hangingPunct="0"/>
            <a:r>
              <a:rPr lang="en-US" sz="1200" b="1" kern="1200" dirty="0">
                <a:solidFill>
                  <a:schemeClr val="tx1"/>
                </a:solidFill>
                <a:effectLst/>
                <a:latin typeface="+mn-lt"/>
                <a:ea typeface="+mn-ea"/>
                <a:cs typeface="+mn-cs"/>
              </a:rPr>
              <a:t>3. </a:t>
            </a:r>
            <a:r>
              <a:rPr lang="en-US" sz="1200" b="0" kern="1200" dirty="0">
                <a:solidFill>
                  <a:schemeClr val="tx1"/>
                </a:solidFill>
                <a:effectLst/>
                <a:latin typeface="+mn-lt"/>
                <a:ea typeface="+mn-ea"/>
                <a:cs typeface="+mn-cs"/>
              </a:rPr>
              <a:t>Click for answers.</a:t>
            </a:r>
          </a:p>
          <a:p>
            <a:pPr hangingPunct="0"/>
            <a:endParaRPr lang="en-US" sz="1200" b="0" kern="1200" dirty="0">
              <a:solidFill>
                <a:schemeClr val="tx1"/>
              </a:solidFill>
              <a:effectLst/>
              <a:latin typeface="+mn-lt"/>
              <a:ea typeface="+mn-ea"/>
              <a:cs typeface="+mn-cs"/>
            </a:endParaRPr>
          </a:p>
          <a:p>
            <a:pPr hangingPunct="0"/>
            <a:r>
              <a:rPr lang="en-US" sz="1200" b="0" kern="1200" dirty="0">
                <a:solidFill>
                  <a:schemeClr val="tx1"/>
                </a:solidFill>
                <a:effectLst/>
                <a:latin typeface="+mn-lt"/>
                <a:ea typeface="+mn-ea"/>
                <a:cs typeface="+mn-cs"/>
              </a:rPr>
              <a:t>Note:</a:t>
            </a:r>
            <a:r>
              <a:rPr lang="en-US" sz="1200" b="0" kern="1200" baseline="0" dirty="0">
                <a:solidFill>
                  <a:schemeClr val="tx1"/>
                </a:solidFill>
                <a:effectLst/>
                <a:latin typeface="+mn-lt"/>
                <a:ea typeface="+mn-ea"/>
                <a:cs typeface="+mn-cs"/>
              </a:rPr>
              <a:t> the Spanish [i] is often confused with the English [e]. This may need attention before/after the activity.</a:t>
            </a:r>
            <a:br>
              <a:rPr lang="en-US" sz="1200" b="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TRANSCRIPT</a:t>
            </a:r>
          </a:p>
          <a:p>
            <a:pPr marL="228600" indent="-228600" hangingPunct="0">
              <a:buAutoNum type="arabicPeriod"/>
            </a:pPr>
            <a:r>
              <a:rPr lang="en-US" sz="1200" b="0" kern="1200" dirty="0" err="1">
                <a:solidFill>
                  <a:schemeClr val="tx1"/>
                </a:solidFill>
                <a:effectLst/>
                <a:latin typeface="+mn-lt"/>
                <a:ea typeface="+mn-ea"/>
                <a:cs typeface="+mn-cs"/>
              </a:rPr>
              <a:t>lista</a:t>
            </a:r>
            <a:endParaRPr lang="en-US" sz="1200" b="0" kern="1200" dirty="0">
              <a:solidFill>
                <a:schemeClr val="tx1"/>
              </a:solidFill>
              <a:effectLst/>
              <a:latin typeface="+mn-lt"/>
              <a:ea typeface="+mn-ea"/>
              <a:cs typeface="+mn-cs"/>
            </a:endParaRPr>
          </a:p>
          <a:p>
            <a:pPr marL="228600" indent="-228600" hangingPunct="0">
              <a:buAutoNum type="arabicPeriod"/>
            </a:pPr>
            <a:r>
              <a:rPr lang="en-US" sz="1200" b="0" kern="1200" dirty="0">
                <a:solidFill>
                  <a:schemeClr val="tx1"/>
                </a:solidFill>
                <a:effectLst/>
                <a:latin typeface="+mn-lt"/>
                <a:ea typeface="+mn-ea"/>
                <a:cs typeface="+mn-cs"/>
              </a:rPr>
              <a:t>sin</a:t>
            </a:r>
          </a:p>
          <a:p>
            <a:pPr marL="228600" indent="-228600" hangingPunct="0">
              <a:buAutoNum type="arabicPeriod"/>
            </a:pPr>
            <a:r>
              <a:rPr lang="en-US" sz="1200" b="0" kern="1200" dirty="0" err="1">
                <a:solidFill>
                  <a:schemeClr val="tx1"/>
                </a:solidFill>
                <a:effectLst/>
                <a:latin typeface="+mn-lt"/>
                <a:ea typeface="+mn-ea"/>
                <a:cs typeface="+mn-cs"/>
              </a:rPr>
              <a:t>interesante</a:t>
            </a:r>
            <a:endParaRPr lang="en-US" sz="1200" b="0" kern="1200" dirty="0">
              <a:solidFill>
                <a:schemeClr val="tx1"/>
              </a:solidFill>
              <a:effectLst/>
              <a:latin typeface="+mn-lt"/>
              <a:ea typeface="+mn-ea"/>
              <a:cs typeface="+mn-cs"/>
            </a:endParaRPr>
          </a:p>
          <a:p>
            <a:pPr marL="228600" indent="-228600" hangingPunct="0">
              <a:buAutoNum type="arabicPeriod"/>
            </a:pPr>
            <a:r>
              <a:rPr lang="en-US" sz="1200" b="0" kern="1200" dirty="0" err="1">
                <a:solidFill>
                  <a:schemeClr val="tx1"/>
                </a:solidFill>
                <a:effectLst/>
                <a:latin typeface="+mn-lt"/>
                <a:ea typeface="+mn-ea"/>
                <a:cs typeface="+mn-cs"/>
              </a:rPr>
              <a:t>espalda</a:t>
            </a:r>
            <a:endParaRPr lang="en-US" sz="1200" b="0" kern="1200" dirty="0">
              <a:solidFill>
                <a:schemeClr val="tx1"/>
              </a:solidFill>
              <a:effectLst/>
              <a:latin typeface="+mn-lt"/>
              <a:ea typeface="+mn-ea"/>
              <a:cs typeface="+mn-cs"/>
            </a:endParaRPr>
          </a:p>
          <a:p>
            <a:pPr marL="228600" indent="-228600" hangingPunct="0">
              <a:buAutoNum type="arabicPeriod"/>
            </a:pPr>
            <a:r>
              <a:rPr lang="en-US" sz="1200" b="0" kern="1200" dirty="0">
                <a:solidFill>
                  <a:schemeClr val="tx1"/>
                </a:solidFill>
                <a:effectLst/>
                <a:latin typeface="+mn-lt"/>
                <a:ea typeface="+mn-ea"/>
                <a:cs typeface="+mn-cs"/>
              </a:rPr>
              <a:t>primero</a:t>
            </a:r>
          </a:p>
          <a:p>
            <a:pPr marL="228600" indent="-228600" hangingPunct="0">
              <a:buAutoNum type="arabicPeriod"/>
            </a:pPr>
            <a:r>
              <a:rPr lang="en-US" sz="1200" b="0" kern="1200" dirty="0">
                <a:solidFill>
                  <a:schemeClr val="tx1"/>
                </a:solidFill>
                <a:effectLst/>
                <a:latin typeface="+mn-lt"/>
                <a:ea typeface="+mn-ea"/>
                <a:cs typeface="+mn-cs"/>
              </a:rPr>
              <a:t>idea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6809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b="1" dirty="0"/>
          </a:p>
        </p:txBody>
      </p:sp>
      <p:sp>
        <p:nvSpPr>
          <p:cNvPr id="4" name="Slide Number Placeholder 3"/>
          <p:cNvSpPr>
            <a:spLocks noGrp="1"/>
          </p:cNvSpPr>
          <p:nvPr>
            <p:ph type="sldNum" sz="quarter" idx="10"/>
          </p:nvPr>
        </p:nvSpPr>
        <p:spPr/>
        <p:txBody>
          <a:bodyPr/>
          <a:lstStyle/>
          <a:p>
            <a:fld id="{672843D9-4757-4631-B0CD-BAA271821DF5}" type="slidenum">
              <a:rPr lang="en-GB" smtClean="0"/>
              <a:t>11</a:t>
            </a:fld>
            <a:endParaRPr lang="en-GB"/>
          </a:p>
        </p:txBody>
      </p:sp>
    </p:spTree>
    <p:extLst>
      <p:ext uri="{BB962C8B-B14F-4D97-AF65-F5344CB8AC3E}">
        <p14:creationId xmlns:p14="http://schemas.microsoft.com/office/powerpoint/2010/main" val="3280184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Timing: </a:t>
            </a:r>
            <a:r>
              <a:rPr lang="en-GB" sz="900" b="0" dirty="0"/>
              <a:t> 6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t>All pictures selected are available</a:t>
            </a:r>
            <a:r>
              <a:rPr lang="en-GB" sz="900" b="0" baseline="0" dirty="0"/>
              <a:t> under a Creative Common license, no attribution required.</a:t>
            </a:r>
            <a:br>
              <a:rPr lang="en-GB" sz="900" b="0" baseline="0" dirty="0"/>
            </a:br>
            <a:r>
              <a:rPr lang="en-GB" sz="900" b="0" baseline="0" dirty="0"/>
              <a:t>At the start of this lesson, briefly revisit SSCs [e] and [i].</a:t>
            </a:r>
            <a:endParaRPr lang="en-GB" sz="9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t>Introduce</a:t>
            </a:r>
            <a:r>
              <a:rPr lang="en-GB" sz="900" b="0" baseline="0" dirty="0"/>
              <a:t> and elicit the pronunciation of the individual SSC [e] and then present and practise the pronunciation of the source </a:t>
            </a:r>
            <a:r>
              <a:rPr lang="en-GB" sz="900" b="0" u="none" baseline="0" dirty="0"/>
              <a:t>word </a:t>
            </a:r>
            <a:r>
              <a:rPr lang="en-CA" sz="900" b="0" u="none" baseline="0" dirty="0">
                <a:solidFill>
                  <a:schemeClr val="tx2"/>
                </a:solidFill>
              </a:rPr>
              <a:t>‘</a:t>
            </a:r>
            <a:r>
              <a:rPr lang="es-ES" sz="900" b="0" u="none" baseline="0" dirty="0">
                <a:solidFill>
                  <a:schemeClr val="tx2"/>
                </a:solidFill>
              </a:rPr>
              <a:t>profesor</a:t>
            </a:r>
            <a:r>
              <a:rPr lang="en-CA" sz="900" b="0" u="none" baseline="0" dirty="0">
                <a:solidFill>
                  <a:schemeClr val="tx2"/>
                </a:solidFill>
              </a:rPr>
              <a:t>’, which was introduced in Term 1.2, week 2. </a:t>
            </a:r>
            <a:endParaRPr lang="en-GB" sz="900" b="0" u="none" baseline="0" dirty="0">
              <a:solidFill>
                <a:schemeClr val="tx2"/>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4764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[e] sound and elicit the source word.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521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a:t>
            </a:r>
            <a:r>
              <a:rPr lang="en-GB" b="0" baseline="0" dirty="0"/>
              <a:t>elicit the pronunciation of the individual SSC [e] and then the source word again (with gesture, if using).</a:t>
            </a:r>
            <a:br>
              <a:rPr lang="en-GB" b="0" baseline="0" dirty="0"/>
            </a:br>
            <a:r>
              <a:rPr lang="en-GB" b="0" baseline="0" dirty="0"/>
              <a:t>Then present and elicit the pronunciation of the five cluster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To revisit [e], we have chosen a set of previously taught vocabulary items (rather than the original phonics/cluster words used in Term 1.1).</a:t>
            </a:r>
            <a:endParaRPr lang="en-GB" sz="1200" b="1" i="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396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Without the images, students focus this time again closely on the SSC and the cluster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689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Without the images or sound, students have to pronounce the words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432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Introduce</a:t>
            </a:r>
            <a:r>
              <a:rPr lang="en-GB" b="0" baseline="0" dirty="0"/>
              <a:t> and elicit the pronunciation of the individual SSC [i] and then present and practise the pronunciation of the source word ‘</a:t>
            </a:r>
            <a:r>
              <a:rPr lang="en-GB" b="0" baseline="0" dirty="0" err="1"/>
              <a:t>camisa</a:t>
            </a:r>
            <a:r>
              <a:rPr lang="en-GB" b="0" baseline="0" dirty="0"/>
              <a:t>’. </a:t>
            </a:r>
            <a:r>
              <a:rPr kumimoji="0" lang="en-GB" sz="1200" b="0" i="0" u="none" strike="noStrike" kern="1200" cap="none" spc="0" normalizeH="0" baseline="0" noProof="0" dirty="0">
                <a:ln>
                  <a:noFill/>
                </a:ln>
                <a:solidFill>
                  <a:prstClr val="black"/>
                </a:solidFill>
                <a:effectLst/>
                <a:uLnTx/>
                <a:uFillTx/>
                <a:latin typeface="+mn-lt"/>
                <a:ea typeface="+mn-ea"/>
                <a:cs typeface="+mn-cs"/>
              </a:rPr>
              <a:t>This word was introduced in Term 1.1, Week 7.</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 possible gesture for this source word would be</a:t>
            </a:r>
            <a:r>
              <a:rPr lang="en-GB" b="0" baseline="0" dirty="0"/>
              <a:t> to:</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b="0" baseline="0" dirty="0"/>
              <a:t>Pretend to put on a shirt</a:t>
            </a:r>
          </a:p>
          <a:p>
            <a:pPr marL="228600" marR="0" lvl="0" indent="-228600" algn="l" defTabSz="914400" rtl="0" eaLnBrk="1" fontAlgn="auto" latinLnBrk="0" hangingPunct="1">
              <a:lnSpc>
                <a:spcPct val="100000"/>
              </a:lnSpc>
              <a:spcBef>
                <a:spcPts val="0"/>
              </a:spcBef>
              <a:spcAft>
                <a:spcPts val="0"/>
              </a:spcAft>
              <a:buClrTx/>
              <a:buSzTx/>
              <a:buFontTx/>
              <a:buAutoNum type="arabicParenBoth"/>
              <a:tabLst/>
              <a:defRPr/>
            </a:pPr>
            <a:r>
              <a:rPr lang="en-GB" b="0" baseline="0" dirty="0"/>
              <a:t>Pretend to button it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722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Repeat</a:t>
            </a:r>
            <a:r>
              <a:rPr lang="en-GB" baseline="0" dirty="0"/>
              <a:t> the sound and elicit the source word.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3327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Introduce</a:t>
            </a:r>
            <a:r>
              <a:rPr lang="en-GB" b="0" baseline="0" dirty="0"/>
              <a:t> and elicit the pronunciation of the individual SSC [i] and then the source word again (with gesture, if using).</a:t>
            </a:r>
            <a:br>
              <a:rPr lang="en-GB" b="0" baseline="0" dirty="0"/>
            </a:br>
            <a:r>
              <a:rPr lang="en-GB" b="0" baseline="0" dirty="0"/>
              <a:t>Then present and elicit the pronunciation of the five cluster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To revisit [i], we have chosen a set of previously taught vocabulary items (rather than the original phonics/cluster words used in Term 1.1).</a:t>
            </a:r>
            <a:endParaRPr lang="en-GB" sz="1200" b="1" i="0" kern="1200" dirty="0">
              <a:solidFill>
                <a:schemeClr val="tx1"/>
              </a:solidFill>
              <a:effectLs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5306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b="1" dirty="0"/>
          </a:p>
        </p:txBody>
      </p:sp>
      <p:sp>
        <p:nvSpPr>
          <p:cNvPr id="4" name="Slide Number Placeholder 3"/>
          <p:cNvSpPr>
            <a:spLocks noGrp="1"/>
          </p:cNvSpPr>
          <p:nvPr>
            <p:ph type="sldNum" sz="quarter" idx="10"/>
          </p:nvPr>
        </p:nvSpPr>
        <p:spPr/>
        <p:txBody>
          <a:bodyPr/>
          <a:lstStyle/>
          <a:p>
            <a:fld id="{672843D9-4757-4631-B0CD-BAA271821DF5}" type="slidenum">
              <a:rPr lang="en-GB" smtClean="0"/>
              <a:t>2</a:t>
            </a:fld>
            <a:endParaRPr lang="en-GB"/>
          </a:p>
        </p:txBody>
      </p:sp>
    </p:spTree>
    <p:extLst>
      <p:ext uri="{BB962C8B-B14F-4D97-AF65-F5344CB8AC3E}">
        <p14:creationId xmlns:p14="http://schemas.microsoft.com/office/powerpoint/2010/main" val="590361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Without the images, students focus this time again closely on the SSC and the cluster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FF00"/>
              </a:highligh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4430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Without the images or sound, students have to pronounce the words themselves.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ighlight>
                <a:srgbClr val="FFFF00"/>
              </a:highligh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7682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0" lang="en-GB" sz="1200" b="1" i="0" u="none" strike="noStrike" kern="1200" cap="none" spc="0" normalizeH="0" baseline="0" noProof="0" dirty="0">
                <a:ln>
                  <a:noFill/>
                </a:ln>
                <a:solidFill>
                  <a:prstClr val="black"/>
                </a:solidFill>
                <a:effectLst/>
                <a:uLnTx/>
                <a:uFillTx/>
                <a:latin typeface="+mn-lt"/>
                <a:ea typeface="+mn-ea"/>
                <a:cs typeface="+mn-cs"/>
              </a:rPr>
              <a:t>Timing</a:t>
            </a:r>
            <a:r>
              <a:rPr kumimoji="0" lang="en-GB" sz="1200" b="0" i="0" u="none" strike="noStrike" kern="1200" cap="none" spc="0" normalizeH="0" baseline="0" noProof="0" dirty="0">
                <a:ln>
                  <a:noFill/>
                </a:ln>
                <a:solidFill>
                  <a:prstClr val="black"/>
                </a:solidFill>
                <a:effectLst/>
                <a:uLnTx/>
                <a:uFillTx/>
                <a:latin typeface="+mn-lt"/>
                <a:ea typeface="+mn-ea"/>
                <a:cs typeface="+mn-cs"/>
              </a:rPr>
              <a:t>: 5 minutes</a:t>
            </a: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r>
              <a:rPr kumimoji="0" lang="en-GB" sz="1200" b="1" i="0" u="none" strike="noStrike" kern="1200" cap="none" spc="0" normalizeH="0" baseline="0" noProof="0" dirty="0">
                <a:ln>
                  <a:noFill/>
                </a:ln>
                <a:solidFill>
                  <a:prstClr val="black"/>
                </a:solidFill>
                <a:effectLst/>
                <a:uLnTx/>
                <a:uFillTx/>
                <a:latin typeface="+mn-lt"/>
                <a:ea typeface="+mn-ea"/>
                <a:cs typeface="+mn-cs"/>
              </a:rPr>
              <a:t>Aim: </a:t>
            </a:r>
            <a:r>
              <a:rPr kumimoji="0" lang="en-GB" sz="1200" b="0" i="0" u="none" strike="noStrike" kern="1200" cap="none" spc="0" normalizeH="0" baseline="0" noProof="0" dirty="0">
                <a:ln>
                  <a:noFill/>
                </a:ln>
                <a:solidFill>
                  <a:prstClr val="black"/>
                </a:solidFill>
                <a:effectLst/>
                <a:uLnTx/>
                <a:uFillTx/>
                <a:latin typeface="+mn-lt"/>
                <a:ea typeface="+mn-ea"/>
                <a:cs typeface="+mn-cs"/>
              </a:rPr>
              <a:t>Listening and writing (transcription) task pairing [e] and [i] SSCs</a:t>
            </a:r>
          </a:p>
          <a:p>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r>
              <a:rPr kumimoji="0" lang="en-GB" sz="1200" b="1" i="0" u="none" strike="noStrike" kern="1200" cap="none" spc="0" normalizeH="0" baseline="0" noProof="0" dirty="0">
                <a:ln>
                  <a:noFill/>
                </a:ln>
                <a:solidFill>
                  <a:prstClr val="black"/>
                </a:solidFill>
                <a:effectLst/>
                <a:uLnTx/>
                <a:uFillTx/>
                <a:latin typeface="+mn-lt"/>
                <a:ea typeface="+mn-ea"/>
                <a:cs typeface="+mn-cs"/>
              </a:rPr>
              <a:t>Procedure:</a:t>
            </a:r>
          </a:p>
          <a:p>
            <a:pPr marL="228600" indent="-228600">
              <a:buAutoNum type="arabicPeriod"/>
            </a:pPr>
            <a:r>
              <a:rPr kumimoji="0" lang="en-GB" sz="1200" b="0" i="0" u="none" strike="noStrike" kern="1200" cap="none" spc="0" normalizeH="0" baseline="0" noProof="0" dirty="0">
                <a:ln>
                  <a:noFill/>
                </a:ln>
                <a:solidFill>
                  <a:prstClr val="black"/>
                </a:solidFill>
                <a:effectLst/>
                <a:uLnTx/>
                <a:uFillTx/>
                <a:latin typeface="+mn-lt"/>
                <a:ea typeface="+mn-ea"/>
                <a:cs typeface="+mn-cs"/>
              </a:rPr>
              <a:t>Students write 1-10 in their books. Teachers play the word by clicking on the number button and on the first listen students tick either for the [e] sound or the [I] sound. Teachers then click to go through the answers one at a time.</a:t>
            </a:r>
          </a:p>
          <a:p>
            <a:pPr marL="228600" indent="-228600">
              <a:buAutoNum type="arabicPeriod"/>
            </a:pPr>
            <a:r>
              <a:rPr kumimoji="0" lang="en-GB" sz="1200" b="0" i="0" u="none" strike="noStrike" kern="1200" cap="none" spc="0" normalizeH="0" baseline="0" noProof="0" dirty="0">
                <a:ln>
                  <a:noFill/>
                </a:ln>
                <a:solidFill>
                  <a:prstClr val="black"/>
                </a:solidFill>
                <a:effectLst/>
                <a:uLnTx/>
                <a:uFillTx/>
                <a:latin typeface="+mn-lt"/>
                <a:ea typeface="+mn-ea"/>
                <a:cs typeface="+mn-cs"/>
              </a:rPr>
              <a:t>On the second listen, students should transcribe the word. Teachers click to go through the answers.</a:t>
            </a:r>
          </a:p>
          <a:p>
            <a:endParaRPr lang="en-CA" b="1" dirty="0"/>
          </a:p>
          <a:p>
            <a:r>
              <a:rPr lang="en-CA" b="1" dirty="0"/>
              <a:t>Notes:</a:t>
            </a:r>
          </a:p>
          <a:p>
            <a:r>
              <a:rPr lang="en-CA" b="0" dirty="0"/>
              <a:t>Two</a:t>
            </a:r>
            <a:r>
              <a:rPr lang="en-CA" b="0" baseline="0" dirty="0"/>
              <a:t> words not on previous slides are also included for practice: </a:t>
            </a:r>
            <a:r>
              <a:rPr lang="en-CA" b="0" dirty="0"/>
              <a:t>‘</a:t>
            </a:r>
            <a:r>
              <a:rPr lang="en-CA" b="0" dirty="0" err="1"/>
              <a:t>isla</a:t>
            </a:r>
            <a:r>
              <a:rPr lang="en-CA" b="0" dirty="0"/>
              <a:t>’  (introduced in term 1.2, week 6) and ‘</a:t>
            </a:r>
            <a:r>
              <a:rPr lang="en-CA" b="0" dirty="0" err="1"/>
              <a:t>grande</a:t>
            </a:r>
            <a:r>
              <a:rPr lang="en-CA" b="0" dirty="0"/>
              <a:t>’ (introduced in term 1.2, week 6).</a:t>
            </a:r>
          </a:p>
          <a:p>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r>
              <a:rPr kumimoji="0" lang="en-GB" sz="1200" b="1" i="0" u="none" strike="noStrike" kern="1200" cap="none" spc="0" normalizeH="0" baseline="0" noProof="0" dirty="0">
                <a:ln>
                  <a:noFill/>
                </a:ln>
                <a:solidFill>
                  <a:prstClr val="black"/>
                </a:solidFill>
                <a:effectLst/>
                <a:uLnTx/>
                <a:uFillTx/>
                <a:latin typeface="+mn-lt"/>
                <a:ea typeface="+mn-ea"/>
                <a:cs typeface="+mn-cs"/>
              </a:rPr>
              <a:t>Transcript:</a:t>
            </a:r>
          </a:p>
          <a:p>
            <a:pPr marL="228600" indent="-228600">
              <a:buAutoNum type="arabicPeriod"/>
            </a:pPr>
            <a:r>
              <a:rPr kumimoji="0" lang="en-GB" sz="1200" b="0" i="0" u="none" strike="noStrike" kern="1200" cap="none" spc="0" normalizeH="0" baseline="0" noProof="0" dirty="0" err="1">
                <a:ln>
                  <a:noFill/>
                </a:ln>
                <a:solidFill>
                  <a:prstClr val="black"/>
                </a:solidFill>
                <a:effectLst/>
                <a:uLnTx/>
                <a:uFillTx/>
                <a:latin typeface="+mn-lt"/>
                <a:ea typeface="+mn-ea"/>
                <a:cs typeface="+mn-cs"/>
              </a:rPr>
              <a:t>camisa</a:t>
            </a: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228600" indent="-228600">
              <a:buAutoNum type="arabicPeriod"/>
            </a:pPr>
            <a:r>
              <a:rPr kumimoji="0" lang="en-GB" sz="1200" b="0" i="0" u="none" strike="noStrike" kern="1200" cap="none" spc="0" normalizeH="0" baseline="0" noProof="0" dirty="0" err="1">
                <a:ln>
                  <a:noFill/>
                </a:ln>
                <a:solidFill>
                  <a:prstClr val="black"/>
                </a:solidFill>
                <a:effectLst/>
                <a:uLnTx/>
                <a:uFillTx/>
                <a:latin typeface="+mn-lt"/>
                <a:ea typeface="+mn-ea"/>
                <a:cs typeface="+mn-cs"/>
              </a:rPr>
              <a:t>activo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228600" indent="-228600">
              <a:buAutoNum type="arabicPeriod"/>
            </a:pPr>
            <a:r>
              <a:rPr kumimoji="0" lang="en-GB" sz="1200" b="0" i="0" u="none" strike="noStrike" kern="1200" cap="none" spc="0" normalizeH="0" baseline="0" noProof="0" dirty="0" err="1">
                <a:ln>
                  <a:noFill/>
                </a:ln>
                <a:solidFill>
                  <a:prstClr val="black"/>
                </a:solidFill>
                <a:effectLst/>
                <a:uLnTx/>
                <a:uFillTx/>
                <a:latin typeface="+mn-lt"/>
                <a:ea typeface="+mn-ea"/>
                <a:cs typeface="+mn-cs"/>
              </a:rPr>
              <a:t>naturaleza</a:t>
            </a: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228600" indent="-228600">
              <a:buAutoNum type="arabicPeriod"/>
            </a:pPr>
            <a:r>
              <a:rPr kumimoji="0" lang="en-GB" sz="1200" b="0" i="0" u="none" strike="noStrike" kern="1200" cap="none" spc="0" normalizeH="0" baseline="0" noProof="0" dirty="0">
                <a:ln>
                  <a:noFill/>
                </a:ln>
                <a:solidFill>
                  <a:prstClr val="black"/>
                </a:solidFill>
                <a:effectLst/>
                <a:uLnTx/>
                <a:uFillTx/>
                <a:latin typeface="+mn-lt"/>
                <a:ea typeface="+mn-ea"/>
                <a:cs typeface="+mn-cs"/>
              </a:rPr>
              <a:t>primo </a:t>
            </a:r>
          </a:p>
          <a:p>
            <a:pPr marL="228600" indent="-228600">
              <a:buAutoNum type="arabicPeriod"/>
            </a:pPr>
            <a:r>
              <a:rPr kumimoji="0" lang="en-GB" sz="1200" b="0" i="0" u="none" strike="noStrike" kern="1200" cap="none" spc="0" normalizeH="0" baseline="0" noProof="0" dirty="0" err="1">
                <a:ln>
                  <a:noFill/>
                </a:ln>
                <a:solidFill>
                  <a:prstClr val="black"/>
                </a:solidFill>
                <a:effectLst/>
                <a:uLnTx/>
                <a:uFillTx/>
                <a:latin typeface="+mn-lt"/>
                <a:ea typeface="+mn-ea"/>
                <a:cs typeface="+mn-cs"/>
              </a:rPr>
              <a:t>llevar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228600" indent="-228600">
              <a:buAutoNum type="arabicPeriod"/>
            </a:pPr>
            <a:r>
              <a:rPr kumimoji="0" lang="en-GB" sz="1200" b="0" i="0" u="none" strike="noStrike" kern="1200" cap="none" spc="0" normalizeH="0" baseline="0" noProof="0" dirty="0" err="1">
                <a:ln>
                  <a:noFill/>
                </a:ln>
                <a:solidFill>
                  <a:prstClr val="black"/>
                </a:solidFill>
                <a:effectLst/>
                <a:uLnTx/>
                <a:uFillTx/>
                <a:latin typeface="+mn-lt"/>
                <a:ea typeface="+mn-ea"/>
                <a:cs typeface="+mn-cs"/>
              </a:rPr>
              <a:t>pero</a:t>
            </a: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228600" indent="-228600">
              <a:buAutoNum type="arabicPeriod"/>
            </a:pPr>
            <a:r>
              <a:rPr kumimoji="0" lang="en-GB" sz="1200" b="0" i="0" u="none" strike="noStrike" kern="1200" cap="none" spc="0" normalizeH="0" baseline="0" noProof="0" dirty="0" err="1">
                <a:ln>
                  <a:noFill/>
                </a:ln>
                <a:solidFill>
                  <a:prstClr val="black"/>
                </a:solidFill>
                <a:effectLst/>
                <a:uLnTx/>
                <a:uFillTx/>
                <a:latin typeface="+mn-lt"/>
                <a:ea typeface="+mn-ea"/>
                <a:cs typeface="+mn-cs"/>
              </a:rPr>
              <a:t>familia</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228600" indent="-228600">
              <a:buAutoNum type="arabicPeriod"/>
            </a:pPr>
            <a:r>
              <a:rPr kumimoji="0" lang="en-GB" sz="1200" b="0" i="0" u="none" strike="noStrike" kern="1200" cap="none" spc="0" normalizeH="0" baseline="0" noProof="0" dirty="0">
                <a:ln>
                  <a:noFill/>
                </a:ln>
                <a:solidFill>
                  <a:prstClr val="black"/>
                </a:solidFill>
                <a:effectLst/>
                <a:uLnTx/>
                <a:uFillTx/>
                <a:latin typeface="+mn-lt"/>
                <a:ea typeface="+mn-ea"/>
                <a:cs typeface="+mn-cs"/>
              </a:rPr>
              <a:t>entre</a:t>
            </a:r>
          </a:p>
          <a:p>
            <a:pPr marL="228600" indent="-228600">
              <a:buAutoNum type="arabicPeriod"/>
            </a:pPr>
            <a:r>
              <a:rPr kumimoji="0" lang="en-GB" sz="1200" b="0" i="0" u="none" strike="noStrike" kern="1200" cap="none" spc="0" normalizeH="0" baseline="0" noProof="0" dirty="0" err="1">
                <a:ln>
                  <a:noFill/>
                </a:ln>
                <a:solidFill>
                  <a:prstClr val="black"/>
                </a:solidFill>
                <a:effectLst/>
                <a:uLnTx/>
                <a:uFillTx/>
                <a:latin typeface="+mn-lt"/>
                <a:ea typeface="+mn-ea"/>
                <a:cs typeface="+mn-cs"/>
              </a:rPr>
              <a:t>isla</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228600" indent="-228600">
              <a:buAutoNum type="arabicPeriod"/>
            </a:pPr>
            <a:r>
              <a:rPr kumimoji="0" lang="en-GB" sz="1200" b="0" i="0" u="none" strike="noStrike" kern="1200" cap="none" spc="0" normalizeH="0" baseline="0" noProof="0" dirty="0" err="1">
                <a:ln>
                  <a:noFill/>
                </a:ln>
                <a:solidFill>
                  <a:prstClr val="black"/>
                </a:solidFill>
                <a:effectLst/>
                <a:uLnTx/>
                <a:uFillTx/>
                <a:latin typeface="+mn-lt"/>
                <a:ea typeface="+mn-ea"/>
                <a:cs typeface="+mn-cs"/>
              </a:rPr>
              <a:t>grande</a:t>
            </a:r>
            <a:endParaRPr lang="en-CA" dirty="0"/>
          </a:p>
          <a:p>
            <a:endParaRPr lang="en-CA" dirty="0"/>
          </a:p>
          <a:p>
            <a:endParaRPr lang="en-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F10DF-52D1-43C6-8544-57D769B234F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7422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0" lang="en-GB" sz="1200" b="1" i="0" u="none" strike="noStrike" kern="1200" cap="none" spc="0" normalizeH="0" baseline="0" noProof="0" dirty="0">
                <a:ln>
                  <a:noFill/>
                </a:ln>
                <a:solidFill>
                  <a:prstClr val="black"/>
                </a:solidFill>
                <a:effectLst/>
                <a:uLnTx/>
                <a:uFillTx/>
                <a:latin typeface="+mn-lt"/>
                <a:ea typeface="+mn-ea"/>
                <a:cs typeface="+mn-cs"/>
              </a:rPr>
              <a:t>Timing: </a:t>
            </a:r>
            <a:r>
              <a:rPr kumimoji="0" lang="en-GB" sz="1200" b="0" i="0" u="none" strike="noStrike" kern="1200" cap="none" spc="0" normalizeH="0" baseline="0" noProof="0" dirty="0">
                <a:ln>
                  <a:noFill/>
                </a:ln>
                <a:solidFill>
                  <a:prstClr val="black"/>
                </a:solidFill>
                <a:effectLst/>
                <a:uLnTx/>
                <a:uFillTx/>
                <a:latin typeface="+mn-lt"/>
                <a:ea typeface="+mn-ea"/>
                <a:cs typeface="+mn-cs"/>
              </a:rPr>
              <a:t>5 minutes</a:t>
            </a: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r>
              <a:rPr kumimoji="0" lang="en-GB" sz="1200" b="1" i="0" u="none" strike="noStrike" kern="1200" cap="none" spc="0" normalizeH="0" baseline="0" noProof="0" dirty="0">
                <a:ln>
                  <a:noFill/>
                </a:ln>
                <a:solidFill>
                  <a:prstClr val="black"/>
                </a:solidFill>
                <a:effectLst/>
                <a:uLnTx/>
                <a:uFillTx/>
                <a:latin typeface="+mn-lt"/>
                <a:ea typeface="+mn-ea"/>
                <a:cs typeface="+mn-cs"/>
              </a:rPr>
              <a:t>Aim: </a:t>
            </a:r>
            <a:r>
              <a:rPr kumimoji="0" lang="en-GB" sz="1200" b="0" i="0" u="none" strike="noStrike" kern="1200" cap="none" spc="0" normalizeH="0" baseline="0" noProof="0" dirty="0">
                <a:ln>
                  <a:noFill/>
                </a:ln>
                <a:solidFill>
                  <a:prstClr val="black"/>
                </a:solidFill>
                <a:effectLst/>
                <a:uLnTx/>
                <a:uFillTx/>
                <a:latin typeface="+mn-lt"/>
                <a:ea typeface="+mn-ea"/>
                <a:cs typeface="+mn-cs"/>
              </a:rPr>
              <a:t>Listening exercise practicing</a:t>
            </a:r>
            <a:r>
              <a:rPr kumimoji="0" lang="en-GB" sz="1200" b="1"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a:ln>
                  <a:noFill/>
                </a:ln>
                <a:solidFill>
                  <a:prstClr val="black"/>
                </a:solidFill>
                <a:effectLst/>
                <a:uLnTx/>
                <a:uFillTx/>
                <a:latin typeface="+mn-lt"/>
                <a:ea typeface="+mn-ea"/>
                <a:cs typeface="+mn-cs"/>
              </a:rPr>
              <a:t>vocabulary recognition</a:t>
            </a: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r>
              <a:rPr kumimoji="0" lang="en-GB" sz="1200" b="1" i="0" u="none" strike="noStrike" kern="1200" cap="none" spc="0" normalizeH="0" baseline="0" noProof="0" dirty="0">
                <a:ln>
                  <a:noFill/>
                </a:ln>
                <a:solidFill>
                  <a:prstClr val="black"/>
                </a:solidFill>
                <a:effectLst/>
                <a:uLnTx/>
                <a:uFillTx/>
                <a:latin typeface="+mn-lt"/>
                <a:ea typeface="+mn-ea"/>
                <a:cs typeface="+mn-cs"/>
              </a:rPr>
              <a:t>Procedure:</a:t>
            </a:r>
          </a:p>
          <a:p>
            <a:pPr marL="228600" indent="-228600">
              <a:buAutoNum type="arabicPeriod"/>
            </a:pPr>
            <a:r>
              <a:rPr kumimoji="0" lang="en-GB" sz="1200" b="0" i="0" u="none" strike="noStrike" kern="1200" cap="none" spc="0" normalizeH="0" baseline="0" noProof="0" dirty="0">
                <a:ln>
                  <a:noFill/>
                </a:ln>
                <a:solidFill>
                  <a:prstClr val="black"/>
                </a:solidFill>
                <a:effectLst/>
                <a:uLnTx/>
                <a:uFillTx/>
                <a:latin typeface="+mn-lt"/>
                <a:ea typeface="+mn-ea"/>
                <a:cs typeface="+mn-cs"/>
              </a:rPr>
              <a:t>Students write 1-10 in their books. Teachers click the number buttons to play the recording, and students write down the letter corresponding to the Spanish word that they heard.</a:t>
            </a:r>
          </a:p>
          <a:p>
            <a:pPr marL="228600" indent="-228600">
              <a:buAutoNum type="arabicPeriod"/>
            </a:pPr>
            <a:r>
              <a:rPr kumimoji="0" lang="en-GB" sz="1200" b="0" i="0" u="none" strike="noStrike" kern="1200" cap="none" spc="0" normalizeH="0" baseline="0" noProof="0" dirty="0">
                <a:ln>
                  <a:noFill/>
                </a:ln>
                <a:solidFill>
                  <a:prstClr val="black"/>
                </a:solidFill>
                <a:effectLst/>
                <a:uLnTx/>
                <a:uFillTx/>
                <a:latin typeface="+mn-lt"/>
                <a:ea typeface="+mn-ea"/>
                <a:cs typeface="+mn-cs"/>
              </a:rPr>
              <a:t>Teachers then click to show the answers one by one.</a:t>
            </a:r>
          </a:p>
          <a:p>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r>
              <a:rPr kumimoji="0" lang="en-GB" sz="1200" b="1" i="0" u="none" strike="noStrike" kern="1200" cap="none" spc="0" normalizeH="0" baseline="0" noProof="0" dirty="0">
                <a:ln>
                  <a:noFill/>
                </a:ln>
                <a:solidFill>
                  <a:prstClr val="black"/>
                </a:solidFill>
                <a:effectLst/>
                <a:uLnTx/>
                <a:uFillTx/>
                <a:latin typeface="+mn-lt"/>
                <a:ea typeface="+mn-ea"/>
                <a:cs typeface="+mn-cs"/>
              </a:rPr>
              <a:t>Transcript:</a:t>
            </a:r>
          </a:p>
          <a:p>
            <a:pPr marL="0" indent="0">
              <a:buNone/>
            </a:pPr>
            <a:r>
              <a:rPr kumimoji="0" lang="en-GB" sz="1200" b="0" i="0" u="none" strike="noStrike" kern="1200" cap="none" spc="0" normalizeH="0" baseline="0" noProof="0" dirty="0">
                <a:ln>
                  <a:noFill/>
                </a:ln>
                <a:solidFill>
                  <a:prstClr val="black"/>
                </a:solidFill>
                <a:effectLst/>
                <a:uLnTx/>
                <a:uFillTx/>
                <a:latin typeface="+mn-lt"/>
                <a:ea typeface="+mn-ea"/>
                <a:cs typeface="+mn-cs"/>
              </a:rPr>
              <a:t>1. primo </a:t>
            </a:r>
          </a:p>
          <a:p>
            <a:pPr marL="0" indent="0">
              <a:buNone/>
            </a:pPr>
            <a:r>
              <a:rPr kumimoji="0" lang="en-GB" sz="1200" b="0" i="0" u="none" strike="noStrike" kern="1200" cap="none" spc="0" normalizeH="0" baseline="0" noProof="0" dirty="0">
                <a:ln>
                  <a:noFill/>
                </a:ln>
                <a:solidFill>
                  <a:prstClr val="black"/>
                </a:solidFill>
                <a:effectLst/>
                <a:uLnTx/>
                <a:uFillTx/>
                <a:latin typeface="+mn-lt"/>
                <a:ea typeface="+mn-ea"/>
                <a:cs typeface="+mn-cs"/>
              </a:rPr>
              <a:t>2. </a:t>
            </a:r>
            <a:r>
              <a:rPr kumimoji="0" lang="en-GB" sz="1200" b="0" i="0" u="none" strike="noStrike" kern="1200" cap="none" spc="0" normalizeH="0" baseline="0" noProof="0" dirty="0" err="1">
                <a:ln>
                  <a:noFill/>
                </a:ln>
                <a:solidFill>
                  <a:prstClr val="black"/>
                </a:solidFill>
                <a:effectLst/>
                <a:uLnTx/>
                <a:uFillTx/>
                <a:latin typeface="+mn-lt"/>
                <a:ea typeface="+mn-ea"/>
                <a:cs typeface="+mn-cs"/>
              </a:rPr>
              <a:t>naturaleza</a:t>
            </a: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0" indent="0">
              <a:buNone/>
            </a:pPr>
            <a:r>
              <a:rPr kumimoji="0" lang="en-GB" sz="1200" b="0" i="0" u="none" strike="noStrike" kern="1200" cap="none" spc="0" normalizeH="0" baseline="0" noProof="0" dirty="0">
                <a:ln>
                  <a:noFill/>
                </a:ln>
                <a:solidFill>
                  <a:prstClr val="black"/>
                </a:solidFill>
                <a:effectLst/>
                <a:uLnTx/>
                <a:uFillTx/>
                <a:latin typeface="+mn-lt"/>
                <a:ea typeface="+mn-ea"/>
                <a:cs typeface="+mn-cs"/>
              </a:rPr>
              <a:t>3. </a:t>
            </a:r>
            <a:r>
              <a:rPr kumimoji="0" lang="en-GB" sz="1200" b="0" i="0" u="none" strike="noStrike" kern="1200" cap="none" spc="0" normalizeH="0" baseline="0" noProof="0" dirty="0" err="1">
                <a:ln>
                  <a:noFill/>
                </a:ln>
                <a:solidFill>
                  <a:prstClr val="black"/>
                </a:solidFill>
                <a:effectLst/>
                <a:uLnTx/>
                <a:uFillTx/>
                <a:latin typeface="+mn-lt"/>
                <a:ea typeface="+mn-ea"/>
                <a:cs typeface="+mn-cs"/>
              </a:rPr>
              <a:t>pero</a:t>
            </a: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0" indent="0">
              <a:buNone/>
            </a:pPr>
            <a:r>
              <a:rPr kumimoji="0" lang="en-GB" sz="1200" b="0" i="0" u="none" strike="noStrike" kern="1200" cap="none" spc="0" normalizeH="0" baseline="0" noProof="0" dirty="0">
                <a:ln>
                  <a:noFill/>
                </a:ln>
                <a:solidFill>
                  <a:prstClr val="black"/>
                </a:solidFill>
                <a:effectLst/>
                <a:uLnTx/>
                <a:uFillTx/>
                <a:latin typeface="+mn-lt"/>
                <a:ea typeface="+mn-ea"/>
                <a:cs typeface="+mn-cs"/>
              </a:rPr>
              <a:t>4. </a:t>
            </a:r>
            <a:r>
              <a:rPr kumimoji="0" lang="en-GB" sz="1200" b="0" i="0" u="none" strike="noStrike" kern="1200" cap="none" spc="0" normalizeH="0" baseline="0" noProof="0" dirty="0" err="1">
                <a:ln>
                  <a:noFill/>
                </a:ln>
                <a:solidFill>
                  <a:prstClr val="black"/>
                </a:solidFill>
                <a:effectLst/>
                <a:uLnTx/>
                <a:uFillTx/>
                <a:latin typeface="+mn-lt"/>
                <a:ea typeface="+mn-ea"/>
                <a:cs typeface="+mn-cs"/>
              </a:rPr>
              <a:t>rico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indent="0">
              <a:buNone/>
            </a:pPr>
            <a:r>
              <a:rPr kumimoji="0" lang="en-GB" sz="1200" b="0" i="0" u="none" strike="noStrike" kern="1200" cap="none" spc="0" normalizeH="0" baseline="0" noProof="0" dirty="0">
                <a:ln>
                  <a:noFill/>
                </a:ln>
                <a:solidFill>
                  <a:prstClr val="black"/>
                </a:solidFill>
                <a:effectLst/>
                <a:uLnTx/>
                <a:uFillTx/>
                <a:latin typeface="+mn-lt"/>
                <a:ea typeface="+mn-ea"/>
                <a:cs typeface="+mn-cs"/>
              </a:rPr>
              <a:t>5. entre </a:t>
            </a:r>
          </a:p>
          <a:p>
            <a:pPr marL="0" indent="0">
              <a:buNone/>
            </a:pPr>
            <a:r>
              <a:rPr kumimoji="0" lang="en-GB" sz="1200" b="0" i="0" u="none" strike="noStrike" kern="1200" cap="none" spc="0" normalizeH="0" baseline="0" noProof="0" dirty="0">
                <a:ln>
                  <a:noFill/>
                </a:ln>
                <a:solidFill>
                  <a:prstClr val="black"/>
                </a:solidFill>
                <a:effectLst/>
                <a:uLnTx/>
                <a:uFillTx/>
                <a:latin typeface="+mn-lt"/>
                <a:ea typeface="+mn-ea"/>
                <a:cs typeface="+mn-cs"/>
              </a:rPr>
              <a:t>6. </a:t>
            </a:r>
            <a:r>
              <a:rPr kumimoji="0" lang="en-GB" sz="1200" b="0" i="0" u="none" strike="noStrike" kern="1200" cap="none" spc="0" normalizeH="0" baseline="0" noProof="0" dirty="0" err="1">
                <a:ln>
                  <a:noFill/>
                </a:ln>
                <a:solidFill>
                  <a:prstClr val="black"/>
                </a:solidFill>
                <a:effectLst/>
                <a:uLnTx/>
                <a:uFillTx/>
                <a:latin typeface="+mn-lt"/>
                <a:ea typeface="+mn-ea"/>
                <a:cs typeface="+mn-cs"/>
              </a:rPr>
              <a:t>llevar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0" indent="0">
              <a:buNone/>
            </a:pPr>
            <a:r>
              <a:rPr kumimoji="0" lang="en-GB" sz="1200" b="0" i="0" u="none" strike="noStrike" kern="1200" cap="none" spc="0" normalizeH="0" baseline="0" noProof="0" dirty="0">
                <a:ln>
                  <a:noFill/>
                </a:ln>
                <a:solidFill>
                  <a:prstClr val="black"/>
                </a:solidFill>
                <a:effectLst/>
                <a:uLnTx/>
                <a:uFillTx/>
                <a:latin typeface="+mn-lt"/>
                <a:ea typeface="+mn-ea"/>
                <a:cs typeface="+mn-cs"/>
              </a:rPr>
              <a:t>7. </a:t>
            </a:r>
            <a:r>
              <a:rPr kumimoji="0" lang="en-GB" sz="1200" b="0" i="0" u="none" strike="noStrike" kern="1200" cap="none" spc="0" normalizeH="0" baseline="0" noProof="0" dirty="0" err="1">
                <a:ln>
                  <a:noFill/>
                </a:ln>
                <a:solidFill>
                  <a:prstClr val="black"/>
                </a:solidFill>
                <a:effectLst/>
                <a:uLnTx/>
                <a:uFillTx/>
                <a:latin typeface="+mn-lt"/>
                <a:ea typeface="+mn-ea"/>
                <a:cs typeface="+mn-cs"/>
              </a:rPr>
              <a:t>mirar</a:t>
            </a: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0" indent="0">
              <a:buNone/>
            </a:pPr>
            <a:r>
              <a:rPr kumimoji="0" lang="en-GB" sz="1200" b="0" i="0" u="none" strike="noStrike" kern="1200" cap="none" spc="0" normalizeH="0" baseline="0" noProof="0" dirty="0">
                <a:ln>
                  <a:noFill/>
                </a:ln>
                <a:solidFill>
                  <a:prstClr val="black"/>
                </a:solidFill>
                <a:effectLst/>
                <a:uLnTx/>
                <a:uFillTx/>
                <a:latin typeface="+mn-lt"/>
                <a:ea typeface="+mn-ea"/>
                <a:cs typeface="+mn-cs"/>
              </a:rPr>
              <a:t>8. </a:t>
            </a:r>
            <a:r>
              <a:rPr kumimoji="0" lang="en-GB" sz="1200" b="0" i="0" u="none" strike="noStrike" kern="1200" cap="none" spc="0" normalizeH="0" baseline="0" noProof="0" dirty="0" err="1">
                <a:ln>
                  <a:noFill/>
                </a:ln>
                <a:solidFill>
                  <a:prstClr val="black"/>
                </a:solidFill>
                <a:effectLst/>
                <a:uLnTx/>
                <a:uFillTx/>
                <a:latin typeface="+mn-lt"/>
                <a:ea typeface="+mn-ea"/>
                <a:cs typeface="+mn-cs"/>
              </a:rPr>
              <a:t>camisa</a:t>
            </a: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0" indent="0">
              <a:buNone/>
            </a:pPr>
            <a:r>
              <a:rPr kumimoji="0" lang="en-GB" sz="1200" b="0" i="0" u="none" strike="noStrike" kern="1200" cap="none" spc="0" normalizeH="0" baseline="0" noProof="0" dirty="0">
                <a:ln>
                  <a:noFill/>
                </a:ln>
                <a:solidFill>
                  <a:prstClr val="black"/>
                </a:solidFill>
                <a:effectLst/>
                <a:uLnTx/>
                <a:uFillTx/>
                <a:latin typeface="+mn-lt"/>
                <a:ea typeface="+mn-ea"/>
                <a:cs typeface="+mn-cs"/>
              </a:rPr>
              <a:t>9. </a:t>
            </a:r>
            <a:r>
              <a:rPr kumimoji="0" lang="en-GB" sz="1200" b="0" i="0" u="none" strike="noStrike" kern="1200" cap="none" spc="0" normalizeH="0" baseline="0" noProof="0" dirty="0" err="1">
                <a:ln>
                  <a:noFill/>
                </a:ln>
                <a:solidFill>
                  <a:prstClr val="black"/>
                </a:solidFill>
                <a:effectLst/>
                <a:uLnTx/>
                <a:uFillTx/>
                <a:latin typeface="+mn-lt"/>
                <a:ea typeface="+mn-ea"/>
                <a:cs typeface="+mn-cs"/>
              </a:rPr>
              <a:t>familia</a:t>
            </a: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0" indent="0">
              <a:buNone/>
            </a:pPr>
            <a:r>
              <a:rPr kumimoji="0" lang="en-GB" sz="1200" b="0" i="0" u="none" strike="noStrike" kern="1200" cap="none" spc="0" normalizeH="0" baseline="0" noProof="0" dirty="0">
                <a:ln>
                  <a:noFill/>
                </a:ln>
                <a:solidFill>
                  <a:prstClr val="black"/>
                </a:solidFill>
                <a:effectLst/>
                <a:uLnTx/>
                <a:uFillTx/>
                <a:latin typeface="+mn-lt"/>
                <a:ea typeface="+mn-ea"/>
                <a:cs typeface="+mn-cs"/>
              </a:rPr>
              <a:t>10. </a:t>
            </a:r>
            <a:r>
              <a:rPr kumimoji="0" lang="en-GB" sz="1200" b="0" i="0" u="none" strike="noStrike" kern="1200" cap="none" spc="0" normalizeH="0" baseline="0" noProof="0" dirty="0" err="1">
                <a:ln>
                  <a:noFill/>
                </a:ln>
                <a:solidFill>
                  <a:prstClr val="black"/>
                </a:solidFill>
                <a:effectLst/>
                <a:uLnTx/>
                <a:uFillTx/>
                <a:latin typeface="+mn-lt"/>
                <a:ea typeface="+mn-ea"/>
                <a:cs typeface="+mn-cs"/>
              </a:rPr>
              <a:t>activo</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endParaRPr lang="en-CA" b="1" dirty="0"/>
          </a:p>
          <a:p>
            <a:endParaRPr lang="en-CA" dirty="0"/>
          </a:p>
          <a:p>
            <a:endParaRPr lang="en-CA" dirty="0"/>
          </a:p>
          <a:p>
            <a:endParaRPr lang="en-CA" dirty="0"/>
          </a:p>
          <a:p>
            <a:endParaRPr lang="en-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F10DF-52D1-43C6-8544-57D769B234F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237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a:t>
            </a:r>
            <a:r>
              <a:rPr lang="en-GB" b="1" baseline="0" dirty="0"/>
              <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Introduce</a:t>
            </a:r>
            <a:r>
              <a:rPr lang="en-GB" baseline="0" dirty="0"/>
              <a:t> and elicit the pronunciation of the </a:t>
            </a:r>
            <a:r>
              <a:rPr lang="en-GB" b="1" baseline="0" dirty="0"/>
              <a:t>individual SSC [e] </a:t>
            </a:r>
            <a:r>
              <a:rPr lang="en-GB" baseline="0" dirty="0"/>
              <a:t>and then the </a:t>
            </a:r>
            <a:r>
              <a:rPr lang="en-GB" b="1" baseline="0" dirty="0"/>
              <a:t>source</a:t>
            </a:r>
            <a:r>
              <a:rPr lang="en-GB" baseline="0" dirty="0"/>
              <a:t> word again ‘</a:t>
            </a:r>
            <a:r>
              <a:rPr lang="en-GB" b="1" baseline="0" dirty="0" err="1"/>
              <a:t>elefante</a:t>
            </a:r>
            <a:r>
              <a:rPr lang="en-GB" baseline="0" dirty="0"/>
              <a:t>’ (with gesture, if using).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Then present and elicit the pronunciation of the five </a:t>
            </a:r>
            <a:r>
              <a:rPr lang="en-GB" b="1" baseline="0" dirty="0"/>
              <a:t>cluster</a:t>
            </a:r>
            <a:r>
              <a:rPr lang="en-GB" baseline="0" dirty="0"/>
              <a:t> words.</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Spanish):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elefante </a:t>
            </a:r>
            <a:r>
              <a:rPr lang="en-GB" baseline="0" dirty="0"/>
              <a:t>[&gt;5000]; </a:t>
            </a:r>
            <a:r>
              <a:rPr lang="en-GB" b="1" baseline="0" dirty="0" err="1"/>
              <a:t>papel</a:t>
            </a:r>
            <a:r>
              <a:rPr lang="en-GB" b="1" baseline="0" dirty="0"/>
              <a:t> </a:t>
            </a:r>
            <a:r>
              <a:rPr lang="en-GB" baseline="0" dirty="0"/>
              <a:t>[393]; </a:t>
            </a:r>
            <a:r>
              <a:rPr lang="en-GB" b="1" baseline="0" dirty="0"/>
              <a:t>espalda </a:t>
            </a:r>
            <a:r>
              <a:rPr lang="en-GB" b="0" baseline="0" dirty="0"/>
              <a:t>[942];</a:t>
            </a:r>
            <a:r>
              <a:rPr lang="en-GB" baseline="0" dirty="0"/>
              <a:t> </a:t>
            </a:r>
            <a:r>
              <a:rPr lang="en-GB" b="1" baseline="0" dirty="0"/>
              <a:t>estar </a:t>
            </a:r>
            <a:r>
              <a:rPr lang="en-GB" baseline="0" dirty="0"/>
              <a:t>[21]; </a:t>
            </a:r>
            <a:r>
              <a:rPr lang="en-GB" b="1" baseline="0" dirty="0" err="1"/>
              <a:t>en</a:t>
            </a:r>
            <a:r>
              <a:rPr lang="en-GB" b="1" baseline="0" dirty="0"/>
              <a:t> </a:t>
            </a:r>
            <a:r>
              <a:rPr lang="en-GB" baseline="0" dirty="0"/>
              <a:t>[5]; </a:t>
            </a:r>
            <a:r>
              <a:rPr lang="en-GB" b="1" baseline="0" dirty="0" err="1"/>
              <a:t>tener</a:t>
            </a:r>
            <a:r>
              <a:rPr lang="en-GB" b="1" baseline="0" dirty="0"/>
              <a:t> </a:t>
            </a:r>
            <a:r>
              <a:rPr lang="en-GB" baseline="0" dirty="0"/>
              <a:t>[19]</a:t>
            </a:r>
            <a:br>
              <a:rPr lang="en-GB" baseline="0" dirty="0"/>
            </a:br>
            <a:r>
              <a:rPr lang="es-ES" dirty="0" err="1"/>
              <a:t>Source</a:t>
            </a:r>
            <a:r>
              <a:rPr lang="es-ES" dirty="0"/>
              <a:t>:</a:t>
            </a:r>
            <a:r>
              <a:rPr lang="es-ES" baseline="0" dirty="0"/>
              <a:t> Davies, M. &amp; Davies, K. (2018</a:t>
            </a:r>
            <a:r>
              <a:rPr lang="es-ES" i="1" baseline="0" dirty="0"/>
              <a:t>). A </a:t>
            </a:r>
            <a:r>
              <a:rPr lang="es-ES" i="1" baseline="0" dirty="0" err="1"/>
              <a:t>frequency</a:t>
            </a:r>
            <a:r>
              <a:rPr lang="es-ES" i="1" baseline="0" dirty="0"/>
              <a:t> </a:t>
            </a:r>
            <a:r>
              <a:rPr lang="es-ES" i="1" baseline="0" dirty="0" err="1"/>
              <a:t>dictionary</a:t>
            </a:r>
            <a:r>
              <a:rPr lang="es-ES" i="1" baseline="0" dirty="0"/>
              <a:t> </a:t>
            </a:r>
            <a:r>
              <a:rPr lang="es-ES" i="1" baseline="0" dirty="0" err="1"/>
              <a:t>of</a:t>
            </a:r>
            <a:r>
              <a:rPr lang="es-ES" i="1" baseline="0" dirty="0"/>
              <a:t> </a:t>
            </a:r>
            <a:r>
              <a:rPr lang="es-ES" i="1" baseline="0" dirty="0" err="1"/>
              <a:t>Spanish</a:t>
            </a:r>
            <a:r>
              <a:rPr lang="es-ES" i="1" baseline="0" dirty="0"/>
              <a:t>: Core </a:t>
            </a:r>
            <a:r>
              <a:rPr lang="es-ES" i="1" baseline="0" dirty="0" err="1"/>
              <a:t>vocabulary</a:t>
            </a:r>
            <a:r>
              <a:rPr lang="es-ES" i="1" baseline="0" dirty="0"/>
              <a:t> </a:t>
            </a:r>
            <a:r>
              <a:rPr lang="es-ES" i="1" baseline="0" dirty="0" err="1"/>
              <a:t>for</a:t>
            </a:r>
            <a:r>
              <a:rPr lang="es-ES" i="1" baseline="0" dirty="0"/>
              <a:t> </a:t>
            </a:r>
            <a:r>
              <a:rPr lang="es-ES" i="1" baseline="0" dirty="0" err="1"/>
              <a:t>learners</a:t>
            </a:r>
            <a:r>
              <a:rPr lang="es-ES" i="1" baseline="0" dirty="0"/>
              <a:t> </a:t>
            </a:r>
            <a:r>
              <a:rPr lang="es-ES" baseline="0" dirty="0"/>
              <a:t>(2nd ed.). Routledge: London</a:t>
            </a: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685000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33208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461431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GB" b="1" dirty="0"/>
              <a:t>Phonics</a:t>
            </a:r>
            <a:br>
              <a:rPr lang="en-GB" b="1" dirty="0"/>
            </a:br>
            <a:r>
              <a:rPr lang="en-GB" b="1" dirty="0"/>
              <a:t>Timing: </a:t>
            </a:r>
            <a:r>
              <a:rPr lang="en-GB" b="0" dirty="0"/>
              <a:t>4 minutes</a:t>
            </a:r>
            <a:br>
              <a:rPr lang="en-GB" b="1" dirty="0"/>
            </a:br>
            <a:br>
              <a:rPr lang="en-GB" b="1" dirty="0"/>
            </a:br>
            <a:r>
              <a:rPr lang="en-GB" b="1" dirty="0"/>
              <a:t>Aim:  </a:t>
            </a:r>
            <a:r>
              <a:rPr lang="en-GB" b="0" dirty="0"/>
              <a:t>To differentiate between SSC that are similar, phonetically and/or orthographically.</a:t>
            </a:r>
          </a:p>
          <a:p>
            <a:pPr marL="0" marR="0" lvl="0" indent="0" algn="l" defTabSz="914400" rtl="0" eaLnBrk="1" fontAlgn="auto" latinLnBrk="0" hangingPunct="0">
              <a:lnSpc>
                <a:spcPct val="100000"/>
              </a:lnSpc>
              <a:spcBef>
                <a:spcPts val="0"/>
              </a:spcBef>
              <a:spcAft>
                <a:spcPts val="0"/>
              </a:spcAft>
              <a:buClrTx/>
              <a:buSzTx/>
              <a:buFontTx/>
              <a:buNone/>
              <a:tabLst/>
              <a:defRPr/>
            </a:pPr>
            <a:r>
              <a:rPr lang="en-GB" b="0" dirty="0"/>
              <a:t>Note:</a:t>
            </a:r>
            <a:r>
              <a:rPr lang="en-GB" b="0" baseline="0" dirty="0"/>
              <a:t> [a] and [o] were introduced in 1.1.1</a:t>
            </a:r>
            <a:br>
              <a:rPr lang="en-GB" b="0" dirty="0"/>
            </a:br>
            <a:br>
              <a:rPr lang="en-GB" b="0" dirty="0"/>
            </a:br>
            <a:r>
              <a:rPr lang="en-GB" b="1" dirty="0"/>
              <a:t>Procedure:</a:t>
            </a:r>
            <a:br>
              <a:rPr lang="en-GB" b="1" dirty="0"/>
            </a:br>
            <a:r>
              <a:rPr lang="en-GB" b="1" dirty="0"/>
              <a:t>1. </a:t>
            </a:r>
            <a:r>
              <a:rPr lang="en-GB" b="0" dirty="0"/>
              <a:t>Click to listen. Write the SSC and/or write the whole word.</a:t>
            </a:r>
            <a:br>
              <a:rPr lang="en-GB" b="0" dirty="0"/>
            </a:br>
            <a:r>
              <a:rPr lang="en-GB" b="1" dirty="0"/>
              <a:t>2. </a:t>
            </a:r>
            <a:r>
              <a:rPr lang="en-GB" b="0" dirty="0"/>
              <a:t>Click to see the answers.</a:t>
            </a:r>
          </a:p>
          <a:p>
            <a:pPr hangingPunct="0"/>
            <a:endParaRPr lang="en-US" sz="1200" kern="1200" dirty="0">
              <a:solidFill>
                <a:schemeClr val="tx1"/>
              </a:solidFill>
              <a:effectLst/>
              <a:latin typeface="+mn-lt"/>
              <a:ea typeface="+mn-ea"/>
              <a:cs typeface="+mn-cs"/>
            </a:endParaRPr>
          </a:p>
          <a:p>
            <a:pPr hangingPunct="0"/>
            <a:endParaRPr lang="en-US" sz="1200" kern="1200" dirty="0">
              <a:solidFill>
                <a:schemeClr val="tx1"/>
              </a:solidFill>
              <a:effectLst/>
              <a:latin typeface="+mn-lt"/>
              <a:ea typeface="+mn-ea"/>
              <a:cs typeface="+mn-cs"/>
            </a:endParaRPr>
          </a:p>
          <a:p>
            <a:pPr hangingPunct="0"/>
            <a:r>
              <a:rPr lang="en-US" sz="1200" b="1" kern="1200" dirty="0">
                <a:solidFill>
                  <a:schemeClr val="tx1"/>
                </a:solidFill>
                <a:effectLst/>
                <a:latin typeface="+mn-lt"/>
                <a:ea typeface="+mn-ea"/>
                <a:cs typeface="+mn-cs"/>
              </a:rPr>
              <a:t>TRANSCRIPT</a:t>
            </a:r>
          </a:p>
          <a:p>
            <a:pPr marL="228600" indent="-228600" hangingPunct="0">
              <a:buAutoNum type="arabicParenR"/>
            </a:pPr>
            <a:r>
              <a:rPr lang="en-US" sz="1200" kern="1200" baseline="0" dirty="0" err="1">
                <a:solidFill>
                  <a:schemeClr val="tx1"/>
                </a:solidFill>
                <a:effectLst/>
                <a:latin typeface="+mn-lt"/>
                <a:ea typeface="+mn-ea"/>
                <a:cs typeface="+mn-cs"/>
              </a:rPr>
              <a:t>Espalda</a:t>
            </a:r>
            <a:endParaRPr lang="en-US" sz="1200" kern="1200" baseline="0" dirty="0">
              <a:solidFill>
                <a:schemeClr val="tx1"/>
              </a:solidFill>
              <a:effectLst/>
              <a:latin typeface="+mn-lt"/>
              <a:ea typeface="+mn-ea"/>
              <a:cs typeface="+mn-cs"/>
            </a:endParaRPr>
          </a:p>
          <a:p>
            <a:pPr marL="228600" indent="-228600" hangingPunct="0">
              <a:buAutoNum type="arabicParenR"/>
            </a:pPr>
            <a:r>
              <a:rPr lang="en-US" sz="1200" kern="1200" baseline="0" dirty="0" err="1">
                <a:solidFill>
                  <a:schemeClr val="tx1"/>
                </a:solidFill>
                <a:effectLst/>
                <a:latin typeface="+mn-lt"/>
                <a:ea typeface="+mn-ea"/>
                <a:cs typeface="+mn-cs"/>
              </a:rPr>
              <a:t>Cama</a:t>
            </a:r>
            <a:endParaRPr lang="en-US" sz="1200" kern="1200" baseline="0" dirty="0">
              <a:solidFill>
                <a:schemeClr val="tx1"/>
              </a:solidFill>
              <a:effectLst/>
              <a:latin typeface="+mn-lt"/>
              <a:ea typeface="+mn-ea"/>
              <a:cs typeface="+mn-cs"/>
            </a:endParaRPr>
          </a:p>
          <a:p>
            <a:pPr marL="228600" indent="-228600" hangingPunct="0">
              <a:buAutoNum type="arabicParenR"/>
            </a:pPr>
            <a:r>
              <a:rPr lang="en-US" sz="1200" kern="1200" baseline="0" dirty="0" err="1">
                <a:solidFill>
                  <a:schemeClr val="tx1"/>
                </a:solidFill>
                <a:effectLst/>
                <a:latin typeface="+mn-lt"/>
                <a:ea typeface="+mn-ea"/>
                <a:cs typeface="+mn-cs"/>
              </a:rPr>
              <a:t>Tener</a:t>
            </a:r>
            <a:endParaRPr lang="en-US" sz="1200" kern="1200" baseline="0" dirty="0">
              <a:solidFill>
                <a:schemeClr val="tx1"/>
              </a:solidFill>
              <a:effectLst/>
              <a:latin typeface="+mn-lt"/>
              <a:ea typeface="+mn-ea"/>
              <a:cs typeface="+mn-cs"/>
            </a:endParaRPr>
          </a:p>
          <a:p>
            <a:pPr marL="228600" indent="-228600" hangingPunct="0">
              <a:buAutoNum type="arabicParenR"/>
            </a:pPr>
            <a:r>
              <a:rPr lang="en-US" sz="1200" kern="1200" baseline="0" dirty="0">
                <a:solidFill>
                  <a:schemeClr val="tx1"/>
                </a:solidFill>
                <a:effectLst/>
                <a:latin typeface="+mn-lt"/>
                <a:ea typeface="+mn-ea"/>
                <a:cs typeface="+mn-cs"/>
              </a:rPr>
              <a:t>Alto</a:t>
            </a:r>
          </a:p>
          <a:p>
            <a:pPr marL="228600" indent="-228600" hangingPunct="0">
              <a:buAutoNum type="arabicParenR"/>
            </a:pPr>
            <a:r>
              <a:rPr lang="en-US" sz="1200" kern="1200" baseline="0" dirty="0">
                <a:solidFill>
                  <a:schemeClr val="tx1"/>
                </a:solidFill>
                <a:effectLst/>
                <a:latin typeface="+mn-lt"/>
                <a:ea typeface="+mn-ea"/>
                <a:cs typeface="+mn-cs"/>
              </a:rPr>
              <a:t>Pero</a:t>
            </a:r>
          </a:p>
          <a:p>
            <a:pPr marL="228600" indent="-228600" hangingPunct="0">
              <a:buAutoNum type="arabicParenR"/>
            </a:pPr>
            <a:r>
              <a:rPr lang="en-US" sz="1200" kern="1200" baseline="0" dirty="0" err="1">
                <a:solidFill>
                  <a:schemeClr val="tx1"/>
                </a:solidFill>
                <a:effectLst/>
                <a:latin typeface="+mn-lt"/>
                <a:ea typeface="+mn-ea"/>
                <a:cs typeface="+mn-cs"/>
              </a:rPr>
              <a:t>Elefante</a:t>
            </a:r>
            <a:endParaRPr lang="en-US" sz="1200" kern="1200" baseline="0" dirty="0">
              <a:solidFill>
                <a:schemeClr val="tx1"/>
              </a:solidFill>
              <a:effectLst/>
              <a:latin typeface="+mn-lt"/>
              <a:ea typeface="+mn-ea"/>
              <a:cs typeface="+mn-cs"/>
            </a:endParaRPr>
          </a:p>
          <a:p>
            <a:pPr marL="228600" indent="-228600" hangingPunct="0">
              <a:buAutoNum type="arabicParenR"/>
            </a:pPr>
            <a:r>
              <a:rPr lang="en-US" sz="1200" kern="1200" baseline="0" dirty="0" err="1">
                <a:solidFill>
                  <a:schemeClr val="tx1"/>
                </a:solidFill>
                <a:effectLst/>
                <a:latin typeface="+mn-lt"/>
                <a:ea typeface="+mn-ea"/>
                <a:cs typeface="+mn-cs"/>
              </a:rPr>
              <a:t>Papel</a:t>
            </a:r>
            <a:endParaRPr lang="en-US" sz="1200" kern="1200" baseline="0" dirty="0">
              <a:solidFill>
                <a:schemeClr val="tx1"/>
              </a:solidFill>
              <a:effectLst/>
              <a:latin typeface="+mn-lt"/>
              <a:ea typeface="+mn-ea"/>
              <a:cs typeface="+mn-cs"/>
            </a:endParaRPr>
          </a:p>
          <a:p>
            <a:pPr marL="228600" indent="-228600" hangingPunct="0">
              <a:buAutoNum type="arabicParenR"/>
            </a:pPr>
            <a:r>
              <a:rPr lang="en-US" sz="1200" kern="1200" baseline="0" dirty="0">
                <a:solidFill>
                  <a:schemeClr val="tx1"/>
                </a:solidFill>
                <a:effectLst/>
                <a:latin typeface="+mn-lt"/>
                <a:ea typeface="+mn-ea"/>
                <a:cs typeface="+mn-cs"/>
              </a:rPr>
              <a:t>Casa</a:t>
            </a:r>
          </a:p>
          <a:p>
            <a:pPr marL="228600" indent="-228600" hangingPunct="0">
              <a:buAutoNum type="arabicParenR"/>
            </a:pPr>
            <a:r>
              <a:rPr lang="en-US" sz="1200" kern="1200" baseline="0" dirty="0">
                <a:solidFill>
                  <a:schemeClr val="tx1"/>
                </a:solidFill>
                <a:effectLst/>
                <a:latin typeface="+mn-lt"/>
                <a:ea typeface="+mn-ea"/>
                <a:cs typeface="+mn-cs"/>
              </a:rPr>
              <a:t>Agosto</a:t>
            </a:r>
          </a:p>
          <a:p>
            <a:pPr marL="228600" indent="-228600" hangingPunct="0">
              <a:buAutoNum type="arabicParenR"/>
            </a:pPr>
            <a:r>
              <a:rPr lang="en-US" sz="1200" kern="1200" baseline="0" dirty="0" err="1">
                <a:solidFill>
                  <a:schemeClr val="tx1"/>
                </a:solidFill>
                <a:effectLst/>
                <a:latin typeface="+mn-lt"/>
                <a:ea typeface="+mn-ea"/>
                <a:cs typeface="+mn-cs"/>
              </a:rPr>
              <a:t>Estar</a:t>
            </a:r>
            <a:r>
              <a:rPr lang="en-US" sz="1200" kern="1200" baseline="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2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 SSC </a:t>
            </a:r>
            <a:r>
              <a:rPr lang="en-GB" b="1" baseline="0" dirty="0"/>
              <a:t>[</a:t>
            </a:r>
            <a:r>
              <a:rPr lang="en-GB" b="1" baseline="0" dirty="0" err="1"/>
              <a:t>i</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Introduce</a:t>
            </a:r>
            <a:r>
              <a:rPr lang="en-GB" baseline="0" dirty="0"/>
              <a:t> and elicit the pronunciation of the </a:t>
            </a:r>
            <a:r>
              <a:rPr lang="en-GB" b="0" baseline="0" dirty="0"/>
              <a:t>individual SSC [</a:t>
            </a:r>
            <a:r>
              <a:rPr lang="en-GB" b="0" baseline="0" dirty="0" err="1"/>
              <a:t>i</a:t>
            </a:r>
            <a:r>
              <a:rPr lang="en-GB" b="0" baseline="0" dirty="0"/>
              <a:t>] and then the source word again ‘idea’ (with gesture, if using).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baseline="0" dirty="0"/>
              <a:t>Then present and elicit the pronunciation of the five cluster words.</a:t>
            </a:r>
            <a:br>
              <a:rPr lang="en-GB" b="0" baseline="0" dirty="0"/>
            </a:b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Spanish): </a:t>
            </a:r>
            <a:br>
              <a:rPr lang="en-GB" baseline="0" dirty="0"/>
            </a:br>
            <a:r>
              <a:rPr lang="en-GB" b="0" baseline="0" dirty="0"/>
              <a:t>idea [248]; lista [1189]; </a:t>
            </a:r>
            <a:r>
              <a:rPr lang="en-GB" b="0" baseline="0" dirty="0" err="1"/>
              <a:t>ir</a:t>
            </a:r>
            <a:r>
              <a:rPr lang="en-GB" b="0" baseline="0" dirty="0"/>
              <a:t> [33]; interesante [617]; primero [82]; sin [54]</a:t>
            </a:r>
            <a:br>
              <a:rPr lang="en-GB" baseline="0" dirty="0"/>
            </a:br>
            <a:r>
              <a:rPr lang="es-ES" dirty="0" err="1"/>
              <a:t>Source</a:t>
            </a:r>
            <a:r>
              <a:rPr lang="es-ES" dirty="0"/>
              <a:t>:</a:t>
            </a:r>
            <a:r>
              <a:rPr lang="es-ES" baseline="0" dirty="0"/>
              <a:t> Davies, M. &amp; Davies, K. (2018</a:t>
            </a:r>
            <a:r>
              <a:rPr lang="es-ES" i="1" baseline="0" dirty="0"/>
              <a:t>). A </a:t>
            </a:r>
            <a:r>
              <a:rPr lang="es-ES" i="1" baseline="0" dirty="0" err="1"/>
              <a:t>frequency</a:t>
            </a:r>
            <a:r>
              <a:rPr lang="es-ES" i="1" baseline="0" dirty="0"/>
              <a:t> </a:t>
            </a:r>
            <a:r>
              <a:rPr lang="es-ES" i="1" baseline="0" dirty="0" err="1"/>
              <a:t>dictionary</a:t>
            </a:r>
            <a:r>
              <a:rPr lang="es-ES" i="1" baseline="0" dirty="0"/>
              <a:t> </a:t>
            </a:r>
            <a:r>
              <a:rPr lang="es-ES" i="1" baseline="0" dirty="0" err="1"/>
              <a:t>of</a:t>
            </a:r>
            <a:r>
              <a:rPr lang="es-ES" i="1" baseline="0" dirty="0"/>
              <a:t> </a:t>
            </a:r>
            <a:r>
              <a:rPr lang="es-ES" i="1" baseline="0" dirty="0" err="1"/>
              <a:t>Spanish</a:t>
            </a:r>
            <a:r>
              <a:rPr lang="es-ES" i="1" baseline="0" dirty="0"/>
              <a:t>: Core </a:t>
            </a:r>
            <a:r>
              <a:rPr lang="es-ES" i="1" baseline="0" dirty="0" err="1"/>
              <a:t>vocabulary</a:t>
            </a:r>
            <a:r>
              <a:rPr lang="es-ES" i="1" baseline="0" dirty="0"/>
              <a:t> </a:t>
            </a:r>
            <a:r>
              <a:rPr lang="es-ES" i="1" baseline="0" dirty="0" err="1"/>
              <a:t>for</a:t>
            </a:r>
            <a:r>
              <a:rPr lang="es-ES" i="1" baseline="0" dirty="0"/>
              <a:t> </a:t>
            </a:r>
            <a:r>
              <a:rPr lang="es-ES" i="1" baseline="0" dirty="0" err="1"/>
              <a:t>learners</a:t>
            </a:r>
            <a:r>
              <a:rPr lang="es-ES" i="1" baseline="0" dirty="0"/>
              <a:t> </a:t>
            </a:r>
            <a:r>
              <a:rPr lang="es-ES" baseline="0" dirty="0"/>
              <a:t>(2nd ed.). Routledge: London</a:t>
            </a: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Century Gothic" panose="020B0502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762661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46865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Without the cluster word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745092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02180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7436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24122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9265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71218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85631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12/02/2021</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690119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12/02/2021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865005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12/02/2021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15749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12/02/2021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463579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12/02/2021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44724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30599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885488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71453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6194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6192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58994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59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724191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734444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37057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2620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176087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5733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631232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28696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4088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70086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135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02516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001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42626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44487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Box 2">
            <a:extLst>
              <a:ext uri="{FF2B5EF4-FFF2-40B4-BE49-F238E27FC236}">
                <a16:creationId xmlns:a16="http://schemas.microsoft.com/office/drawing/2014/main" id="{A586DACE-91D4-F84C-BC79-BE1BB5A5CA8D}"/>
              </a:ext>
            </a:extLst>
          </p:cNvPr>
          <p:cNvSpPr txBox="1"/>
          <p:nvPr userDrawn="1"/>
        </p:nvSpPr>
        <p:spPr>
          <a:xfrm>
            <a:off x="838200" y="1923393"/>
            <a:ext cx="6035566" cy="461665"/>
          </a:xfrm>
          <a:prstGeom prst="rect">
            <a:avLst/>
          </a:prstGeom>
          <a:noFill/>
        </p:spPr>
        <p:txBody>
          <a:bodyPr wrap="square" rtlCol="0">
            <a:spAutoFit/>
          </a:bodyPr>
          <a:lstStyle/>
          <a:p>
            <a:r>
              <a:rPr lang="en-US" sz="2400" dirty="0">
                <a:solidFill>
                  <a:schemeClr val="accent5">
                    <a:lumMod val="50000"/>
                  </a:schemeClr>
                </a:solidFill>
              </a:rPr>
              <a:t>Text</a:t>
            </a:r>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a:extLst>
              <a:ext uri="{FF2B5EF4-FFF2-40B4-BE49-F238E27FC236}">
                <a16:creationId xmlns:a16="http://schemas.microsoft.com/office/drawing/2014/main" id="{2C4B177A-FB9B-624B-90F1-42CB20E9EC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Tw Cen MT" panose="020B0602020104020603"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Tw Cen MT" panose="020B0602020104020603" pitchFamily="34" charset="0"/>
              </a:rPr>
              <a:t>licensed as </a:t>
            </a:r>
            <a:r>
              <a:rPr lang="en-GB" sz="1100" b="1" u="sng" dirty="0">
                <a:solidFill>
                  <a:srgbClr val="FFFFFF"/>
                </a:solidFill>
                <a:latin typeface="Tw Cen MT" panose="020B0602020104020603" pitchFamily="34" charset="0"/>
                <a:hlinkClick r:id="rId16"/>
              </a:rPr>
              <a:t>CC BY-NC-SA 4.0</a:t>
            </a:r>
            <a:br>
              <a:rPr lang="en-GB" sz="1100" dirty="0">
                <a:latin typeface="Tw Cen MT" panose="020B0602020104020603" pitchFamily="34" charset="0"/>
              </a:rPr>
            </a:br>
            <a:endParaRPr lang="en-GB" sz="1100" dirty="0">
              <a:latin typeface="Tw Cen MT" panose="020B0602020104020603" pitchFamily="34" charset="0"/>
            </a:endParaRPr>
          </a:p>
        </p:txBody>
      </p:sp>
      <p:sp>
        <p:nvSpPr>
          <p:cNvPr id="8" name="TextBox 7"/>
          <p:cNvSpPr txBox="1"/>
          <p:nvPr userDrawn="1"/>
        </p:nvSpPr>
        <p:spPr>
          <a:xfrm>
            <a:off x="96577" y="6526075"/>
            <a:ext cx="2291024" cy="261610"/>
          </a:xfrm>
          <a:prstGeom prst="rect">
            <a:avLst/>
          </a:prstGeom>
          <a:noFill/>
        </p:spPr>
        <p:txBody>
          <a:bodyPr wrap="square" rtlCol="0">
            <a:spAutoFit/>
          </a:bodyPr>
          <a:lstStyle/>
          <a:p>
            <a:r>
              <a:rPr lang="en-GB" sz="1100" dirty="0">
                <a:solidFill>
                  <a:srgbClr val="002060"/>
                </a:solidFill>
              </a:rPr>
              <a:t>Nick Avery</a:t>
            </a:r>
          </a:p>
        </p:txBody>
      </p:sp>
    </p:spTree>
    <p:extLst>
      <p:ext uri="{BB962C8B-B14F-4D97-AF65-F5344CB8AC3E}">
        <p14:creationId xmlns:p14="http://schemas.microsoft.com/office/powerpoint/2010/main" val="9429024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66951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22488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16.wav"/><Relationship Id="rId7" Type="http://schemas.openxmlformats.org/officeDocument/2006/relationships/audio" Target="../media/audio19.wav"/><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audio" Target="../media/audio5.wav"/><Relationship Id="rId5" Type="http://schemas.openxmlformats.org/officeDocument/2006/relationships/audio" Target="../media/audio18.wav"/><Relationship Id="rId4" Type="http://schemas.openxmlformats.org/officeDocument/2006/relationships/audio" Target="../media/audio20.wav"/></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notesSlide" Target="../notesSlides/notesSlide12.xml"/><Relationship Id="rId1" Type="http://schemas.openxmlformats.org/officeDocument/2006/relationships/slideLayout" Target="../slideLayouts/slideLayout3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22.wav"/></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8" Type="http://schemas.openxmlformats.org/officeDocument/2006/relationships/audio" Target="../media/audio26.wav"/><Relationship Id="rId13" Type="http://schemas.openxmlformats.org/officeDocument/2006/relationships/image" Target="../media/image24.png"/><Relationship Id="rId3" Type="http://schemas.openxmlformats.org/officeDocument/2006/relationships/audio" Target="../media/audio21.wav"/><Relationship Id="rId7" Type="http://schemas.openxmlformats.org/officeDocument/2006/relationships/audio" Target="../media/audio25.wav"/><Relationship Id="rId12"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audio" Target="../media/audio24.wav"/><Relationship Id="rId11" Type="http://schemas.openxmlformats.org/officeDocument/2006/relationships/image" Target="../media/image22.png"/><Relationship Id="rId5" Type="http://schemas.openxmlformats.org/officeDocument/2006/relationships/audio" Target="../media/audio23.wav"/><Relationship Id="rId10" Type="http://schemas.openxmlformats.org/officeDocument/2006/relationships/image" Target="../media/image20.png"/><Relationship Id="rId4" Type="http://schemas.openxmlformats.org/officeDocument/2006/relationships/audio" Target="../media/audio22.wav"/><Relationship Id="rId9" Type="http://schemas.openxmlformats.org/officeDocument/2006/relationships/audio" Target="../media/audio27.wav"/></Relationships>
</file>

<file path=ppt/slides/_rels/slide15.xml.rels><?xml version="1.0" encoding="UTF-8" standalone="yes"?>
<Relationships xmlns="http://schemas.openxmlformats.org/package/2006/relationships"><Relationship Id="rId8" Type="http://schemas.openxmlformats.org/officeDocument/2006/relationships/audio" Target="../media/audio26.wav"/><Relationship Id="rId3" Type="http://schemas.openxmlformats.org/officeDocument/2006/relationships/audio" Target="../media/audio21.wav"/><Relationship Id="rId7" Type="http://schemas.openxmlformats.org/officeDocument/2006/relationships/audio" Target="../media/audio25.wav"/><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audio" Target="../media/audio24.wav"/><Relationship Id="rId5" Type="http://schemas.openxmlformats.org/officeDocument/2006/relationships/audio" Target="../media/audio23.wav"/><Relationship Id="rId10" Type="http://schemas.openxmlformats.org/officeDocument/2006/relationships/image" Target="../media/image20.png"/><Relationship Id="rId4" Type="http://schemas.openxmlformats.org/officeDocument/2006/relationships/audio" Target="../media/audio22.wav"/><Relationship Id="rId9" Type="http://schemas.openxmlformats.org/officeDocument/2006/relationships/audio" Target="../media/audio27.wav"/></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audio" Target="../media/audio28.wav"/><Relationship Id="rId7" Type="http://schemas.openxmlformats.org/officeDocument/2006/relationships/image" Target="../media/image26.svg"/><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audio" Target="../media/audio29.wav"/></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8" Type="http://schemas.openxmlformats.org/officeDocument/2006/relationships/audio" Target="../media/audio33.wav"/><Relationship Id="rId13" Type="http://schemas.openxmlformats.org/officeDocument/2006/relationships/image" Target="../media/image26.svg"/><Relationship Id="rId3" Type="http://schemas.openxmlformats.org/officeDocument/2006/relationships/audio" Target="../media/audio28.wav"/><Relationship Id="rId7" Type="http://schemas.openxmlformats.org/officeDocument/2006/relationships/audio" Target="../media/audio32.wav"/><Relationship Id="rId12"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9.xml"/><Relationship Id="rId6" Type="http://schemas.openxmlformats.org/officeDocument/2006/relationships/audio" Target="../media/audio31.wav"/><Relationship Id="rId11" Type="http://schemas.openxmlformats.org/officeDocument/2006/relationships/image" Target="../media/image27.png"/><Relationship Id="rId5" Type="http://schemas.openxmlformats.org/officeDocument/2006/relationships/audio" Target="../media/audio30.wav"/><Relationship Id="rId15" Type="http://schemas.openxmlformats.org/officeDocument/2006/relationships/image" Target="../media/image29.jpg"/><Relationship Id="rId10" Type="http://schemas.openxmlformats.org/officeDocument/2006/relationships/image" Target="../media/image20.png"/><Relationship Id="rId4" Type="http://schemas.openxmlformats.org/officeDocument/2006/relationships/audio" Target="../media/audio29.wav"/><Relationship Id="rId9" Type="http://schemas.openxmlformats.org/officeDocument/2006/relationships/audio" Target="../media/audio34.wav"/><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audio" Target="../media/audio33.wav"/><Relationship Id="rId3" Type="http://schemas.openxmlformats.org/officeDocument/2006/relationships/audio" Target="../media/audio28.wav"/><Relationship Id="rId7" Type="http://schemas.openxmlformats.org/officeDocument/2006/relationships/audio" Target="../media/audio32.wav"/><Relationship Id="rId2" Type="http://schemas.openxmlformats.org/officeDocument/2006/relationships/notesSlide" Target="../notesSlides/notesSlide20.xml"/><Relationship Id="rId1" Type="http://schemas.openxmlformats.org/officeDocument/2006/relationships/slideLayout" Target="../slideLayouts/slideLayout39.xml"/><Relationship Id="rId6" Type="http://schemas.openxmlformats.org/officeDocument/2006/relationships/audio" Target="../media/audio31.wav"/><Relationship Id="rId5" Type="http://schemas.openxmlformats.org/officeDocument/2006/relationships/audio" Target="../media/audio30.wav"/><Relationship Id="rId10" Type="http://schemas.openxmlformats.org/officeDocument/2006/relationships/image" Target="../media/image20.png"/><Relationship Id="rId4" Type="http://schemas.openxmlformats.org/officeDocument/2006/relationships/audio" Target="../media/audio29.wav"/><Relationship Id="rId9" Type="http://schemas.openxmlformats.org/officeDocument/2006/relationships/audio" Target="../media/audio34.wav"/></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8" Type="http://schemas.openxmlformats.org/officeDocument/2006/relationships/audio" Target="../media/audio26.wav"/><Relationship Id="rId13" Type="http://schemas.openxmlformats.org/officeDocument/2006/relationships/image" Target="../media/image30.png"/><Relationship Id="rId3" Type="http://schemas.openxmlformats.org/officeDocument/2006/relationships/audio" Target="../media/audio29.wav"/><Relationship Id="rId7" Type="http://schemas.openxmlformats.org/officeDocument/2006/relationships/audio" Target="../media/audio23.wav"/><Relationship Id="rId12" Type="http://schemas.openxmlformats.org/officeDocument/2006/relationships/audio" Target="../media/audio31.wav"/><Relationship Id="rId2" Type="http://schemas.openxmlformats.org/officeDocument/2006/relationships/notesSlide" Target="../notesSlides/notesSlide22.xml"/><Relationship Id="rId1" Type="http://schemas.openxmlformats.org/officeDocument/2006/relationships/slideLayout" Target="../slideLayouts/slideLayout39.xml"/><Relationship Id="rId6" Type="http://schemas.openxmlformats.org/officeDocument/2006/relationships/audio" Target="../media/audio34.wav"/><Relationship Id="rId11" Type="http://schemas.openxmlformats.org/officeDocument/2006/relationships/audio" Target="../media/audio36.wav"/><Relationship Id="rId5" Type="http://schemas.openxmlformats.org/officeDocument/2006/relationships/audio" Target="../media/audio27.wav"/><Relationship Id="rId10" Type="http://schemas.openxmlformats.org/officeDocument/2006/relationships/audio" Target="../media/audio35.wav"/><Relationship Id="rId4" Type="http://schemas.openxmlformats.org/officeDocument/2006/relationships/audio" Target="../media/audio33.wav"/><Relationship Id="rId9" Type="http://schemas.openxmlformats.org/officeDocument/2006/relationships/audio" Target="../media/audio24.wav"/></Relationships>
</file>

<file path=ppt/slides/_rels/slide23.xml.rels><?xml version="1.0" encoding="UTF-8" standalone="yes"?>
<Relationships xmlns="http://schemas.openxmlformats.org/package/2006/relationships"><Relationship Id="rId8" Type="http://schemas.openxmlformats.org/officeDocument/2006/relationships/audio" Target="../media/audio23.wav"/><Relationship Id="rId13" Type="http://schemas.openxmlformats.org/officeDocument/2006/relationships/image" Target="../media/image31.png"/><Relationship Id="rId18" Type="http://schemas.openxmlformats.org/officeDocument/2006/relationships/image" Target="../media/image34.png"/><Relationship Id="rId3" Type="http://schemas.openxmlformats.org/officeDocument/2006/relationships/audio" Target="../media/audio34.wav"/><Relationship Id="rId7" Type="http://schemas.openxmlformats.org/officeDocument/2006/relationships/audio" Target="../media/audio24.wav"/><Relationship Id="rId12" Type="http://schemas.openxmlformats.org/officeDocument/2006/relationships/audio" Target="../media/audio32.wav"/><Relationship Id="rId17" Type="http://schemas.openxmlformats.org/officeDocument/2006/relationships/image" Target="../media/image29.jpg"/><Relationship Id="rId2" Type="http://schemas.openxmlformats.org/officeDocument/2006/relationships/notesSlide" Target="../notesSlides/notesSlide23.xml"/><Relationship Id="rId16" Type="http://schemas.openxmlformats.org/officeDocument/2006/relationships/image" Target="../media/image33.png"/><Relationship Id="rId1" Type="http://schemas.openxmlformats.org/officeDocument/2006/relationships/slideLayout" Target="../slideLayouts/slideLayout39.xml"/><Relationship Id="rId6" Type="http://schemas.openxmlformats.org/officeDocument/2006/relationships/audio" Target="../media/audio37.wav"/><Relationship Id="rId11" Type="http://schemas.openxmlformats.org/officeDocument/2006/relationships/audio" Target="../media/audio33.wav"/><Relationship Id="rId5" Type="http://schemas.openxmlformats.org/officeDocument/2006/relationships/audio" Target="../media/audio26.wav"/><Relationship Id="rId15" Type="http://schemas.openxmlformats.org/officeDocument/2006/relationships/image" Target="../media/image24.png"/><Relationship Id="rId10" Type="http://schemas.openxmlformats.org/officeDocument/2006/relationships/audio" Target="../media/audio31.wav"/><Relationship Id="rId19" Type="http://schemas.openxmlformats.org/officeDocument/2006/relationships/image" Target="../media/image35.png"/><Relationship Id="rId4" Type="http://schemas.openxmlformats.org/officeDocument/2006/relationships/audio" Target="../media/audio27.wav"/><Relationship Id="rId9" Type="http://schemas.openxmlformats.org/officeDocument/2006/relationships/audio" Target="../media/audio29.wav"/><Relationship Id="rId14" Type="http://schemas.openxmlformats.org/officeDocument/2006/relationships/image" Target="../media/image32.sv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audio" Target="../media/audio4.wav"/><Relationship Id="rId11" Type="http://schemas.openxmlformats.org/officeDocument/2006/relationships/image" Target="../media/image8.png"/><Relationship Id="rId5" Type="http://schemas.openxmlformats.org/officeDocument/2006/relationships/audio" Target="../media/audio3.wav"/><Relationship Id="rId10" Type="http://schemas.openxmlformats.org/officeDocument/2006/relationships/image" Target="../media/image7.png"/><Relationship Id="rId4" Type="http://schemas.openxmlformats.org/officeDocument/2006/relationships/audio" Target="../media/audio2.wav"/><Relationship Id="rId9" Type="http://schemas.openxmlformats.org/officeDocument/2006/relationships/audio" Target="../media/audio7.wav"/></Relationships>
</file>

<file path=ppt/slides/_rels/slide4.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audio" Target="../media/audio8.wav"/><Relationship Id="rId7" Type="http://schemas.openxmlformats.org/officeDocument/2006/relationships/audio" Target="../media/audio4.wav"/><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audio" Target="../media/audio3.wav"/><Relationship Id="rId5" Type="http://schemas.openxmlformats.org/officeDocument/2006/relationships/audio" Target="../media/audio2.wav"/><Relationship Id="rId10" Type="http://schemas.openxmlformats.org/officeDocument/2006/relationships/audio" Target="../media/audio7.wav"/><Relationship Id="rId4" Type="http://schemas.openxmlformats.org/officeDocument/2006/relationships/audio" Target="../media/audio1.wav"/><Relationship Id="rId9" Type="http://schemas.openxmlformats.org/officeDocument/2006/relationships/audio" Target="../media/audio6.wav"/></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audio" Target="../media/audio11.wav"/><Relationship Id="rId13" Type="http://schemas.openxmlformats.org/officeDocument/2006/relationships/audio" Target="../media/audio6.wav"/><Relationship Id="rId3" Type="http://schemas.openxmlformats.org/officeDocument/2006/relationships/image" Target="../media/image6.png"/><Relationship Id="rId7" Type="http://schemas.openxmlformats.org/officeDocument/2006/relationships/audio" Target="../media/audio10.wav"/><Relationship Id="rId12" Type="http://schemas.openxmlformats.org/officeDocument/2006/relationships/audio" Target="../media/audio13.wav"/><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audio" Target="../media/audio7.wav"/><Relationship Id="rId11" Type="http://schemas.openxmlformats.org/officeDocument/2006/relationships/audio" Target="../media/audio12.wav"/><Relationship Id="rId5" Type="http://schemas.openxmlformats.org/officeDocument/2006/relationships/audio" Target="../media/audio9.wav"/><Relationship Id="rId10" Type="http://schemas.openxmlformats.org/officeDocument/2006/relationships/audio" Target="../media/audio3.wav"/><Relationship Id="rId4" Type="http://schemas.openxmlformats.org/officeDocument/2006/relationships/audio" Target="../media/audio5.wav"/><Relationship Id="rId9" Type="http://schemas.openxmlformats.org/officeDocument/2006/relationships/audio" Target="../media/audio2.wav"/></Relationships>
</file>

<file path=ppt/slides/_rels/slide7.xml.rels><?xml version="1.0" encoding="UTF-8" standalone="yes"?>
<Relationships xmlns="http://schemas.openxmlformats.org/package/2006/relationships"><Relationship Id="rId8" Type="http://schemas.openxmlformats.org/officeDocument/2006/relationships/audio" Target="../media/audio19.wav"/><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audio" Target="../media/audio14.wav"/><Relationship Id="rId7" Type="http://schemas.openxmlformats.org/officeDocument/2006/relationships/audio" Target="../media/audio18.wav"/><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7.xml"/><Relationship Id="rId16" Type="http://schemas.openxmlformats.org/officeDocument/2006/relationships/image" Target="../media/image17.png"/><Relationship Id="rId1" Type="http://schemas.openxmlformats.org/officeDocument/2006/relationships/slideLayout" Target="../slideLayouts/slideLayout28.xml"/><Relationship Id="rId6" Type="http://schemas.openxmlformats.org/officeDocument/2006/relationships/audio" Target="../media/audio17.wav"/><Relationship Id="rId11" Type="http://schemas.openxmlformats.org/officeDocument/2006/relationships/image" Target="../media/image12.png"/><Relationship Id="rId5" Type="http://schemas.openxmlformats.org/officeDocument/2006/relationships/audio" Target="../media/audio16.wav"/><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audio" Target="../media/audio15.wav"/><Relationship Id="rId9" Type="http://schemas.openxmlformats.org/officeDocument/2006/relationships/audio" Target="../media/audio20.wav"/><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audio" Target="../media/audio19.wav"/><Relationship Id="rId3" Type="http://schemas.openxmlformats.org/officeDocument/2006/relationships/audio" Target="../media/audio14.wav"/><Relationship Id="rId7" Type="http://schemas.openxmlformats.org/officeDocument/2006/relationships/audio" Target="../media/audio18.wav"/><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audio" Target="../media/audio15.wav"/><Relationship Id="rId9" Type="http://schemas.openxmlformats.org/officeDocument/2006/relationships/audio" Target="../media/audio20.wav"/></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sp>
        <p:nvSpPr>
          <p:cNvPr id="5" name="Rectangle 4" descr="background rectangle">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5" name="Picture 14" descr="NCELP logo">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7" name="Title 6">
            <a:extLst>
              <a:ext uri="{FF2B5EF4-FFF2-40B4-BE49-F238E27FC236}">
                <a16:creationId xmlns:a16="http://schemas.microsoft.com/office/drawing/2014/main" id="{126BF9E9-A648-CE40-8FD9-123C26B3A30B}"/>
              </a:ext>
            </a:extLst>
          </p:cNvPr>
          <p:cNvSpPr>
            <a:spLocks noGrp="1"/>
          </p:cNvSpPr>
          <p:nvPr>
            <p:ph type="ctrTitle"/>
          </p:nvPr>
        </p:nvSpPr>
        <p:spPr>
          <a:xfrm>
            <a:off x="56445" y="1696063"/>
            <a:ext cx="7182555" cy="2387600"/>
          </a:xfrm>
        </p:spPr>
        <p:txBody>
          <a:bodyPr/>
          <a:lstStyle/>
          <a:p>
            <a:r>
              <a:rPr lang="en-GB" sz="4000" b="1" dirty="0">
                <a:solidFill>
                  <a:prstClr val="white"/>
                </a:solidFill>
              </a:rPr>
              <a:t>Spanish phonics collection</a:t>
            </a:r>
            <a:br>
              <a:rPr lang="en-US" dirty="0"/>
            </a:br>
            <a:endParaRPr lang="en-US" dirty="0"/>
          </a:p>
        </p:txBody>
      </p:sp>
      <p:sp>
        <p:nvSpPr>
          <p:cNvPr id="18" name="Title 5">
            <a:extLst>
              <a:ext uri="{FF2B5EF4-FFF2-40B4-BE49-F238E27FC236}">
                <a16:creationId xmlns:a16="http://schemas.microsoft.com/office/drawing/2014/main" id="{9B4642EE-CEDF-B44F-9EEE-5863CE437680}"/>
              </a:ext>
            </a:extLst>
          </p:cNvPr>
          <p:cNvSpPr txBox="1">
            <a:spLocks/>
          </p:cNvSpPr>
          <p:nvPr/>
        </p:nvSpPr>
        <p:spPr>
          <a:xfrm>
            <a:off x="211666" y="2452612"/>
            <a:ext cx="7751234" cy="148542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accent5">
                    <a:lumMod val="50000"/>
                  </a:schemeClr>
                </a:solidFill>
                <a:latin typeface="Century Gothic" panose="020B0502020202020204" pitchFamily="34" charset="0"/>
                <a:ea typeface="+mj-ea"/>
                <a:cs typeface="+mj-cs"/>
              </a:defRPr>
            </a:lvl1pPr>
          </a:lstStyle>
          <a:p>
            <a:pPr algn="l"/>
            <a:endParaRPr lang="en-US" dirty="0"/>
          </a:p>
        </p:txBody>
      </p:sp>
      <p:sp>
        <p:nvSpPr>
          <p:cNvPr id="19" name="Title 3">
            <a:extLst>
              <a:ext uri="{FF2B5EF4-FFF2-40B4-BE49-F238E27FC236}">
                <a16:creationId xmlns:a16="http://schemas.microsoft.com/office/drawing/2014/main" id="{C1460A89-9A9E-284E-A41C-B05B3774DCA2}"/>
              </a:ext>
            </a:extLst>
          </p:cNvPr>
          <p:cNvSpPr txBox="1">
            <a:spLocks/>
          </p:cNvSpPr>
          <p:nvPr/>
        </p:nvSpPr>
        <p:spPr>
          <a:xfrm>
            <a:off x="161930" y="5779725"/>
            <a:ext cx="4873709" cy="1078275"/>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GB" sz="1400" b="0"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br>
            <a:r>
              <a:rPr kumimoji="0" lang="en-GB" sz="1400" b="0"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Date </a:t>
            </a: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updated: 12 / 02 / 21</a:t>
            </a:r>
          </a:p>
        </p:txBody>
      </p:sp>
      <p:sp>
        <p:nvSpPr>
          <p:cNvPr id="20" name="Subtitle 6">
            <a:extLst>
              <a:ext uri="{FF2B5EF4-FFF2-40B4-BE49-F238E27FC236}">
                <a16:creationId xmlns:a16="http://schemas.microsoft.com/office/drawing/2014/main" id="{30FB9F4C-2B6A-7A4B-9A9F-33B62AD72108}"/>
              </a:ext>
            </a:extLst>
          </p:cNvPr>
          <p:cNvSpPr>
            <a:spLocks noGrp="1"/>
          </p:cNvSpPr>
          <p:nvPr>
            <p:ph type="subTitle" idx="1"/>
          </p:nvPr>
        </p:nvSpPr>
        <p:spPr>
          <a:xfrm>
            <a:off x="303197" y="3342209"/>
            <a:ext cx="7382608" cy="571756"/>
          </a:xfrm>
        </p:spPr>
        <p:txBody>
          <a:bodyPr/>
          <a:lstStyle/>
          <a:p>
            <a:pPr algn="l"/>
            <a:r>
              <a:rPr lang="en-GB" sz="3000" dirty="0">
                <a:solidFill>
                  <a:prstClr val="white"/>
                </a:solidFill>
              </a:rPr>
              <a:t>SSC [e], SSC [</a:t>
            </a:r>
            <a:r>
              <a:rPr lang="en-GB" sz="3000" dirty="0" err="1">
                <a:solidFill>
                  <a:prstClr val="white"/>
                </a:solidFill>
              </a:rPr>
              <a:t>i</a:t>
            </a:r>
            <a:r>
              <a:rPr lang="en-GB" sz="3000" dirty="0">
                <a:solidFill>
                  <a:prstClr val="white"/>
                </a:solidFill>
              </a:rPr>
              <a:t>]</a:t>
            </a:r>
          </a:p>
          <a:p>
            <a:pPr algn="l"/>
            <a:endParaRPr lang="en-US" dirty="0"/>
          </a:p>
        </p:txBody>
      </p:sp>
      <p:sp>
        <p:nvSpPr>
          <p:cNvPr id="14" name="Rectangle 13">
            <a:extLst>
              <a:ext uri="{FF2B5EF4-FFF2-40B4-BE49-F238E27FC236}">
                <a16:creationId xmlns:a16="http://schemas.microsoft.com/office/drawing/2014/main" id="{62514544-30EC-404E-A561-72D15FCB2A8E}"/>
              </a:ext>
            </a:extLst>
          </p:cNvPr>
          <p:cNvSpPr/>
          <p:nvPr/>
        </p:nvSpPr>
        <p:spPr>
          <a:xfrm>
            <a:off x="161930" y="5065262"/>
            <a:ext cx="6096000" cy="1089529"/>
          </a:xfrm>
          <a:prstGeom prst="rect">
            <a:avLst/>
          </a:prstGeom>
        </p:spPr>
        <p:txBody>
          <a:bodyPr>
            <a:spAutoFit/>
          </a:bodyPr>
          <a:lstStyle/>
          <a:p>
            <a:pPr lvl="0">
              <a:lnSpc>
                <a:spcPct val="90000"/>
              </a:lnSpc>
              <a:spcBef>
                <a:spcPct val="0"/>
              </a:spcBef>
              <a:defRPr/>
            </a:pPr>
            <a:r>
              <a:rPr lang="en-GB" dirty="0">
                <a:solidFill>
                  <a:prstClr val="white"/>
                </a:solidFill>
                <a:latin typeface="Century Gothic" panose="020B0502020202020204" pitchFamily="34" charset="0"/>
              </a:rPr>
              <a:t>Amanda </a:t>
            </a:r>
            <a:r>
              <a:rPr lang="en-GB" dirty="0" err="1">
                <a:solidFill>
                  <a:prstClr val="white"/>
                </a:solidFill>
                <a:latin typeface="Century Gothic" panose="020B0502020202020204" pitchFamily="34" charset="0"/>
              </a:rPr>
              <a:t>Izquierdo</a:t>
            </a:r>
            <a:r>
              <a:rPr lang="en-GB" dirty="0">
                <a:solidFill>
                  <a:prstClr val="white"/>
                </a:solidFill>
                <a:latin typeface="Century Gothic" panose="020B0502020202020204" pitchFamily="34" charset="0"/>
              </a:rPr>
              <a:t> / Nick Avery / </a:t>
            </a:r>
          </a:p>
          <a:p>
            <a:pPr lvl="0">
              <a:lnSpc>
                <a:spcPct val="90000"/>
              </a:lnSpc>
              <a:spcBef>
                <a:spcPct val="0"/>
              </a:spcBef>
              <a:defRPr/>
            </a:pPr>
            <a:r>
              <a:rPr lang="en-GB" dirty="0">
                <a:solidFill>
                  <a:prstClr val="white"/>
                </a:solidFill>
                <a:latin typeface="Century Gothic" panose="020B0502020202020204" pitchFamily="34" charset="0"/>
              </a:rPr>
              <a:t>Rachel Hawkes /Ivan Luciano </a:t>
            </a:r>
            <a:r>
              <a:rPr lang="en-GB" dirty="0" err="1">
                <a:solidFill>
                  <a:prstClr val="white"/>
                </a:solidFill>
                <a:latin typeface="Century Gothic" panose="020B0502020202020204" pitchFamily="34" charset="0"/>
              </a:rPr>
              <a:t>Avaca</a:t>
            </a:r>
            <a:endParaRPr lang="en-GB" dirty="0">
              <a:solidFill>
                <a:prstClr val="white"/>
              </a:solidFill>
              <a:latin typeface="Century Gothic" panose="020B0502020202020204" pitchFamily="34" charset="0"/>
            </a:endParaRPr>
          </a:p>
          <a:p>
            <a:pPr lvl="0">
              <a:lnSpc>
                <a:spcPct val="90000"/>
              </a:lnSpc>
              <a:spcBef>
                <a:spcPct val="0"/>
              </a:spcBef>
              <a:defRPr/>
            </a:pPr>
            <a:br>
              <a:rPr lang="en-GB" dirty="0">
                <a:solidFill>
                  <a:prstClr val="white"/>
                </a:solidFill>
                <a:latin typeface="Century Gothic" panose="020B0502020202020204" pitchFamily="34" charset="0"/>
              </a:rPr>
            </a:br>
            <a:r>
              <a:rPr lang="en-GB" dirty="0">
                <a:solidFill>
                  <a:prstClr val="white"/>
                </a:solidFill>
                <a:latin typeface="Century Gothic" panose="020B0502020202020204" pitchFamily="34" charset="0"/>
              </a:rPr>
              <a:t>Artwork: Mark Davies</a:t>
            </a:r>
            <a:endParaRPr lang="en-GB" sz="2000" dirty="0">
              <a:solidFill>
                <a:prstClr val="white"/>
              </a:solidFill>
              <a:latin typeface="Century Gothic" panose="020B0502020202020204" pitchFamily="34" charset="0"/>
            </a:endParaRPr>
          </a:p>
        </p:txBody>
      </p:sp>
    </p:spTree>
    <p:extLst>
      <p:ext uri="{BB962C8B-B14F-4D97-AF65-F5344CB8AC3E}">
        <p14:creationId xmlns:p14="http://schemas.microsoft.com/office/powerpoint/2010/main" val="344578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Box 95">
            <a:extLst>
              <a:ext uri="{FF2B5EF4-FFF2-40B4-BE49-F238E27FC236}">
                <a16:creationId xmlns:a16="http://schemas.microsoft.com/office/drawing/2014/main" id="{6A500173-7AE1-4980-9C52-2DFAE38768EA}"/>
              </a:ext>
            </a:extLst>
          </p:cNvPr>
          <p:cNvSpPr txBox="1"/>
          <p:nvPr/>
        </p:nvSpPr>
        <p:spPr>
          <a:xfrm>
            <a:off x="189509" y="280913"/>
            <a:ext cx="12111455" cy="584775"/>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15076"/>
                </a:solidFill>
                <a:effectLst/>
                <a:uLnTx/>
                <a:uFillTx/>
                <a:latin typeface="Century Gothic" panose="020F0302020204030204"/>
                <a:ea typeface="+mn-ea"/>
                <a:cs typeface="+mn-cs"/>
              </a:rPr>
              <a:t>Listen to the words. Tick the </a:t>
            </a:r>
            <a:r>
              <a:rPr kumimoji="0" lang="en-US" sz="3200" b="1" i="0" u="none" strike="noStrike" kern="1200" cap="none" spc="0" normalizeH="0" baseline="0" noProof="0" dirty="0">
                <a:ln>
                  <a:noFill/>
                </a:ln>
                <a:solidFill>
                  <a:schemeClr val="accent1">
                    <a:lumMod val="50000"/>
                  </a:schemeClr>
                </a:solidFill>
                <a:effectLst/>
                <a:uLnTx/>
                <a:uFillTx/>
                <a:latin typeface="Century Gothic" panose="020F0302020204030204"/>
                <a:ea typeface="+mn-ea"/>
                <a:cs typeface="+mn-cs"/>
              </a:rPr>
              <a:t>SSCs</a:t>
            </a:r>
            <a:r>
              <a:rPr kumimoji="0" lang="en-US" sz="3200" b="1" i="0" u="none" strike="noStrike" kern="1200" cap="none" spc="0" normalizeH="0" baseline="0" noProof="0" dirty="0">
                <a:ln>
                  <a:noFill/>
                </a:ln>
                <a:solidFill>
                  <a:srgbClr val="115076"/>
                </a:solidFill>
                <a:effectLst/>
                <a:uLnTx/>
                <a:uFillTx/>
                <a:latin typeface="Century Gothic" panose="020F0302020204030204"/>
                <a:ea typeface="+mn-ea"/>
                <a:cs typeface="+mn-cs"/>
              </a:rPr>
              <a:t> you hear.</a:t>
            </a:r>
          </a:p>
        </p:txBody>
      </p:sp>
      <p:sp>
        <p:nvSpPr>
          <p:cNvPr id="10" name="Title 3" descr="title">
            <a:extLst>
              <a:ext uri="{C183D7F6-B498-43B3-948B-1728B52AA6E4}">
                <adec:decorative xmlns:adec="http://schemas.microsoft.com/office/drawing/2017/decorative" val="1"/>
              </a:ext>
            </a:extLst>
          </p:cNvPr>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2" name="Rounded Rectangle 11">
            <a:extLst>
              <a:ext uri="{FF2B5EF4-FFF2-40B4-BE49-F238E27FC236}">
                <a16:creationId xmlns:a16="http://schemas.microsoft.com/office/drawing/2014/main" id="{D578714D-3580-C545-B5C1-E2A9449A0E26}"/>
              </a:ext>
            </a:extLst>
          </p:cNvPr>
          <p:cNvSpPr/>
          <p:nvPr/>
        </p:nvSpPr>
        <p:spPr>
          <a:xfrm>
            <a:off x="10825496" y="98511"/>
            <a:ext cx="1327724" cy="400919"/>
          </a:xfrm>
          <a:prstGeom prst="roundRect">
            <a:avLst/>
          </a:prstGeom>
          <a:solidFill>
            <a:srgbClr val="F664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aphicFrame>
        <p:nvGraphicFramePr>
          <p:cNvPr id="3" name="Table 2"/>
          <p:cNvGraphicFramePr>
            <a:graphicFrameLocks noGrp="1"/>
          </p:cNvGraphicFramePr>
          <p:nvPr/>
        </p:nvGraphicFramePr>
        <p:xfrm>
          <a:off x="1453986" y="943828"/>
          <a:ext cx="9649442" cy="5120640"/>
        </p:xfrm>
        <a:graphic>
          <a:graphicData uri="http://schemas.openxmlformats.org/drawingml/2006/table">
            <a:tbl>
              <a:tblPr firstRow="1" bandRow="1">
                <a:tableStyleId>{5C22544A-7EE6-4342-B048-85BDC9FD1C3A}</a:tableStyleId>
              </a:tblPr>
              <a:tblGrid>
                <a:gridCol w="1245671">
                  <a:extLst>
                    <a:ext uri="{9D8B030D-6E8A-4147-A177-3AD203B41FA5}">
                      <a16:colId xmlns:a16="http://schemas.microsoft.com/office/drawing/2014/main" val="68050097"/>
                    </a:ext>
                  </a:extLst>
                </a:gridCol>
                <a:gridCol w="1190172">
                  <a:extLst>
                    <a:ext uri="{9D8B030D-6E8A-4147-A177-3AD203B41FA5}">
                      <a16:colId xmlns:a16="http://schemas.microsoft.com/office/drawing/2014/main" val="2770273631"/>
                    </a:ext>
                  </a:extLst>
                </a:gridCol>
                <a:gridCol w="1132114">
                  <a:extLst>
                    <a:ext uri="{9D8B030D-6E8A-4147-A177-3AD203B41FA5}">
                      <a16:colId xmlns:a16="http://schemas.microsoft.com/office/drawing/2014/main" val="2261782708"/>
                    </a:ext>
                  </a:extLst>
                </a:gridCol>
                <a:gridCol w="2946400">
                  <a:extLst>
                    <a:ext uri="{9D8B030D-6E8A-4147-A177-3AD203B41FA5}">
                      <a16:colId xmlns:a16="http://schemas.microsoft.com/office/drawing/2014/main" val="3213567963"/>
                    </a:ext>
                  </a:extLst>
                </a:gridCol>
                <a:gridCol w="3135085">
                  <a:extLst>
                    <a:ext uri="{9D8B030D-6E8A-4147-A177-3AD203B41FA5}">
                      <a16:colId xmlns:a16="http://schemas.microsoft.com/office/drawing/2014/main" val="3950852295"/>
                    </a:ext>
                  </a:extLst>
                </a:gridCol>
              </a:tblGrid>
              <a:tr h="566155">
                <a:tc>
                  <a:txBody>
                    <a:bodyPr/>
                    <a:lstStyle/>
                    <a:p>
                      <a:r>
                        <a:rPr lang="en-GB" sz="5400" b="1" dirty="0">
                          <a:solidFill>
                            <a:srgbClr val="115076"/>
                          </a:solidFill>
                          <a:latin typeface="Century Gothic" panose="020B0502020202020204" pitchFamily="3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5400" b="1" dirty="0">
                          <a:solidFill>
                            <a:srgbClr val="115076"/>
                          </a:solidFill>
                          <a:latin typeface="Century Gothic" panose="020B0502020202020204" pitchFamily="34"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5400" b="1" dirty="0">
                          <a:solidFill>
                            <a:srgbClr val="115076"/>
                          </a:solidFill>
                          <a:latin typeface="Century Gothic" panose="020B0502020202020204" pitchFamily="34"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1"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6445397"/>
                  </a:ext>
                </a:extLst>
              </a:tr>
              <a:tr h="566155">
                <a:tc>
                  <a:txBody>
                    <a:bodyPr/>
                    <a:lstStyle/>
                    <a:p>
                      <a:endParaRPr lang="en-GB" sz="4000" b="1"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dirty="0">
                        <a:solidFill>
                          <a:srgbClr val="115076"/>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3477938"/>
                  </a:ext>
                </a:extLst>
              </a:tr>
              <a:tr h="566155">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3132629"/>
                  </a:ext>
                </a:extLst>
              </a:tr>
              <a:tr h="566155">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1799420"/>
                  </a:ext>
                </a:extLst>
              </a:tr>
              <a:tr h="566155">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1697403"/>
                  </a:ext>
                </a:extLst>
              </a:tr>
              <a:tr h="566155">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6289634"/>
                  </a:ext>
                </a:extLst>
              </a:tr>
              <a:tr h="566155">
                <a:tc>
                  <a:txBody>
                    <a:bodyPr/>
                    <a:lstStyle/>
                    <a:p>
                      <a:endParaRPr lang="en-GB" sz="4000" b="1">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40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7884379"/>
                  </a:ext>
                </a:extLst>
              </a:tr>
            </a:tbl>
          </a:graphicData>
        </a:graphic>
      </p:graphicFrame>
      <p:sp>
        <p:nvSpPr>
          <p:cNvPr id="11" name="TextBox 10"/>
          <p:cNvSpPr txBox="1"/>
          <p:nvPr/>
        </p:nvSpPr>
        <p:spPr>
          <a:xfrm>
            <a:off x="5065826" y="4698859"/>
            <a:ext cx="20855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1">
                    <a:lumMod val="50000"/>
                  </a:schemeClr>
                </a:solidFill>
                <a:latin typeface="Century Gothic" panose="020F0302020204030204"/>
              </a:rPr>
              <a:t>pr</a:t>
            </a:r>
            <a:r>
              <a:rPr lang="en-GB" sz="3200" b="1" dirty="0">
                <a:solidFill>
                  <a:schemeClr val="accent2"/>
                </a:solidFill>
                <a:latin typeface="Century Gothic" panose="020F0302020204030204"/>
              </a:rPr>
              <a:t>i</a:t>
            </a:r>
            <a:r>
              <a:rPr lang="en-GB" sz="3200" b="1" dirty="0">
                <a:solidFill>
                  <a:schemeClr val="accent1">
                    <a:lumMod val="50000"/>
                  </a:schemeClr>
                </a:solidFill>
                <a:latin typeface="Century Gothic" panose="020F0302020204030204"/>
              </a:rPr>
              <a:t>m</a:t>
            </a:r>
            <a:r>
              <a:rPr lang="en-GB" sz="3200" b="1" dirty="0">
                <a:solidFill>
                  <a:schemeClr val="accent2"/>
                </a:solidFill>
                <a:latin typeface="Century Gothic" panose="020F0302020204030204"/>
              </a:rPr>
              <a:t>e</a:t>
            </a:r>
            <a:r>
              <a:rPr lang="en-GB" sz="3200" b="1" dirty="0">
                <a:solidFill>
                  <a:schemeClr val="accent1">
                    <a:lumMod val="50000"/>
                  </a:schemeClr>
                </a:solidFill>
                <a:latin typeface="Century Gothic" panose="020F0302020204030204"/>
              </a:rPr>
              <a:t>ro</a:t>
            </a:r>
            <a:endParaRPr kumimoji="0" lang="en-GB" sz="3200" b="0" i="0" u="none" strike="noStrike" kern="1200" cap="none" spc="0" normalizeH="0" baseline="0" noProof="0" dirty="0">
              <a:ln>
                <a:noFill/>
              </a:ln>
              <a:solidFill>
                <a:schemeClr val="accent1">
                  <a:lumMod val="50000"/>
                </a:schemeClr>
              </a:solidFill>
              <a:effectLst/>
              <a:uLnTx/>
              <a:uFillTx/>
              <a:latin typeface="Century Gothic" panose="020F0302020204030204"/>
            </a:endParaRPr>
          </a:p>
        </p:txBody>
      </p:sp>
      <p:sp>
        <p:nvSpPr>
          <p:cNvPr id="2" name="Title 1"/>
          <p:cNvSpPr>
            <a:spLocks noGrp="1"/>
          </p:cNvSpPr>
          <p:nvPr>
            <p:ph type="title"/>
          </p:nvPr>
        </p:nvSpPr>
        <p:spPr>
          <a:xfrm>
            <a:off x="10825496" y="73780"/>
            <a:ext cx="2336885" cy="450379"/>
          </a:xfrm>
        </p:spPr>
        <p:txBody>
          <a:bodyPr>
            <a:noAutofit/>
          </a:bodyPr>
          <a:lstStyle/>
          <a:p>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30" name="TextBox 1">
            <a:extLst>
              <a:ext uri="{FF2B5EF4-FFF2-40B4-BE49-F238E27FC236}">
                <a16:creationId xmlns:a16="http://schemas.microsoft.com/office/drawing/2014/main" id="{2C3B142D-B01E-401C-B0C1-C6FB9BAECB04}"/>
              </a:ext>
            </a:extLst>
          </p:cNvPr>
          <p:cNvSpPr txBox="1"/>
          <p:nvPr/>
        </p:nvSpPr>
        <p:spPr>
          <a:xfrm>
            <a:off x="4160825" y="4619870"/>
            <a:ext cx="941278" cy="83099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a:t>
            </a:r>
          </a:p>
        </p:txBody>
      </p:sp>
      <p:sp>
        <p:nvSpPr>
          <p:cNvPr id="31" name="TextBox 1">
            <a:extLst>
              <a:ext uri="{FF2B5EF4-FFF2-40B4-BE49-F238E27FC236}">
                <a16:creationId xmlns:a16="http://schemas.microsoft.com/office/drawing/2014/main" id="{2C3B142D-B01E-401C-B0C1-C6FB9BAECB04}"/>
              </a:ext>
            </a:extLst>
          </p:cNvPr>
          <p:cNvSpPr txBox="1"/>
          <p:nvPr/>
        </p:nvSpPr>
        <p:spPr>
          <a:xfrm>
            <a:off x="2940301" y="4619870"/>
            <a:ext cx="941278" cy="83099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a:t>
            </a:r>
          </a:p>
        </p:txBody>
      </p:sp>
      <p:sp>
        <p:nvSpPr>
          <p:cNvPr id="4" name="TextBox 3"/>
          <p:cNvSpPr txBox="1"/>
          <p:nvPr/>
        </p:nvSpPr>
        <p:spPr>
          <a:xfrm>
            <a:off x="5718793" y="1152810"/>
            <a:ext cx="1641936" cy="523220"/>
          </a:xfrm>
          <a:prstGeom prst="rect">
            <a:avLst/>
          </a:prstGeom>
          <a:noFill/>
        </p:spPr>
        <p:txBody>
          <a:bodyPr wrap="square" rtlCol="0">
            <a:spAutoFit/>
          </a:bodyPr>
          <a:lstStyle/>
          <a:p>
            <a:r>
              <a:rPr lang="en-GB" sz="2800" b="1" dirty="0">
                <a:solidFill>
                  <a:schemeClr val="accent1">
                    <a:lumMod val="50000"/>
                  </a:schemeClr>
                </a:solidFill>
                <a:latin typeface="Century Gothic" panose="020B0502020202020204" pitchFamily="34" charset="0"/>
              </a:rPr>
              <a:t>español</a:t>
            </a:r>
          </a:p>
        </p:txBody>
      </p:sp>
      <p:sp>
        <p:nvSpPr>
          <p:cNvPr id="34" name="TextBox 33"/>
          <p:cNvSpPr txBox="1"/>
          <p:nvPr/>
        </p:nvSpPr>
        <p:spPr>
          <a:xfrm>
            <a:off x="8038885" y="4716603"/>
            <a:ext cx="20855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115076"/>
                </a:solidFill>
                <a:latin typeface="Century Gothic" panose="020F0302020204030204"/>
              </a:rPr>
              <a:t>first</a:t>
            </a:r>
            <a:endPar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5" name="TextBox 34"/>
          <p:cNvSpPr txBox="1"/>
          <p:nvPr/>
        </p:nvSpPr>
        <p:spPr>
          <a:xfrm>
            <a:off x="5065826" y="3283089"/>
            <a:ext cx="26751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2"/>
                </a:solidFill>
                <a:latin typeface="Century Gothic" panose="020F0302020204030204"/>
              </a:rPr>
              <a:t>i</a:t>
            </a:r>
            <a:r>
              <a:rPr lang="en-GB" sz="3200" b="1" dirty="0">
                <a:solidFill>
                  <a:schemeClr val="accent1">
                    <a:lumMod val="50000"/>
                  </a:schemeClr>
                </a:solidFill>
                <a:latin typeface="Century Gothic" panose="020F0302020204030204"/>
              </a:rPr>
              <a:t>nt</a:t>
            </a:r>
            <a:r>
              <a:rPr lang="en-GB" sz="3200" b="1" dirty="0">
                <a:solidFill>
                  <a:schemeClr val="accent2"/>
                </a:solidFill>
                <a:latin typeface="Century Gothic" panose="020F0302020204030204"/>
              </a:rPr>
              <a:t>e</a:t>
            </a:r>
            <a:r>
              <a:rPr lang="en-GB" sz="3200" b="1" dirty="0">
                <a:solidFill>
                  <a:schemeClr val="accent1">
                    <a:lumMod val="50000"/>
                  </a:schemeClr>
                </a:solidFill>
                <a:latin typeface="Century Gothic" panose="020F0302020204030204"/>
              </a:rPr>
              <a:t>r</a:t>
            </a:r>
            <a:r>
              <a:rPr lang="en-GB" sz="3200" b="1" dirty="0">
                <a:solidFill>
                  <a:schemeClr val="accent2"/>
                </a:solidFill>
                <a:latin typeface="Century Gothic" panose="020F0302020204030204"/>
              </a:rPr>
              <a:t>e</a:t>
            </a:r>
            <a:r>
              <a:rPr lang="en-GB" sz="3200" b="1" dirty="0">
                <a:solidFill>
                  <a:schemeClr val="accent1">
                    <a:lumMod val="50000"/>
                  </a:schemeClr>
                </a:solidFill>
                <a:latin typeface="Century Gothic" panose="020F0302020204030204"/>
              </a:rPr>
              <a:t>s</a:t>
            </a:r>
            <a:r>
              <a:rPr lang="en-GB" sz="3200" b="1" dirty="0">
                <a:solidFill>
                  <a:schemeClr val="accent2"/>
                </a:solidFill>
                <a:latin typeface="Century Gothic" panose="020F0302020204030204"/>
              </a:rPr>
              <a:t>a</a:t>
            </a:r>
            <a:r>
              <a:rPr lang="en-GB" sz="3200" b="1" dirty="0">
                <a:solidFill>
                  <a:schemeClr val="accent1">
                    <a:lumMod val="50000"/>
                  </a:schemeClr>
                </a:solidFill>
                <a:latin typeface="Century Gothic" panose="020F0302020204030204"/>
              </a:rPr>
              <a:t>nt</a:t>
            </a:r>
            <a:r>
              <a:rPr lang="en-GB" sz="3200" b="1" dirty="0">
                <a:solidFill>
                  <a:schemeClr val="accent2"/>
                </a:solidFill>
                <a:latin typeface="Century Gothic" panose="020F0302020204030204"/>
              </a:rPr>
              <a:t>e</a:t>
            </a:r>
            <a:endParaRPr kumimoji="0" lang="en-GB" sz="3200" b="0" i="0" u="none" strike="noStrike" kern="1200" cap="none" spc="0" normalizeH="0" baseline="0" noProof="0" dirty="0">
              <a:ln>
                <a:noFill/>
              </a:ln>
              <a:solidFill>
                <a:schemeClr val="accent2"/>
              </a:solidFill>
              <a:effectLst/>
              <a:uLnTx/>
              <a:uFillTx/>
              <a:latin typeface="Century Gothic" panose="020F0302020204030204"/>
            </a:endParaRPr>
          </a:p>
        </p:txBody>
      </p:sp>
      <p:sp>
        <p:nvSpPr>
          <p:cNvPr id="36" name="TextBox 1">
            <a:extLst>
              <a:ext uri="{FF2B5EF4-FFF2-40B4-BE49-F238E27FC236}">
                <a16:creationId xmlns:a16="http://schemas.microsoft.com/office/drawing/2014/main" id="{2C3B142D-B01E-401C-B0C1-C6FB9BAECB04}"/>
              </a:ext>
            </a:extLst>
          </p:cNvPr>
          <p:cNvSpPr txBox="1"/>
          <p:nvPr/>
        </p:nvSpPr>
        <p:spPr>
          <a:xfrm>
            <a:off x="4085747" y="3189978"/>
            <a:ext cx="941278" cy="83099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a:t>
            </a:r>
          </a:p>
        </p:txBody>
      </p:sp>
      <p:sp>
        <p:nvSpPr>
          <p:cNvPr id="37" name="TextBox 1">
            <a:extLst>
              <a:ext uri="{FF2B5EF4-FFF2-40B4-BE49-F238E27FC236}">
                <a16:creationId xmlns:a16="http://schemas.microsoft.com/office/drawing/2014/main" id="{2C3B142D-B01E-401C-B0C1-C6FB9BAECB04}"/>
              </a:ext>
            </a:extLst>
          </p:cNvPr>
          <p:cNvSpPr txBox="1"/>
          <p:nvPr/>
        </p:nvSpPr>
        <p:spPr>
          <a:xfrm>
            <a:off x="2865223" y="3189978"/>
            <a:ext cx="941278" cy="83099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a:t>
            </a:r>
          </a:p>
        </p:txBody>
      </p:sp>
      <p:sp>
        <p:nvSpPr>
          <p:cNvPr id="38" name="TextBox 1">
            <a:extLst>
              <a:ext uri="{FF2B5EF4-FFF2-40B4-BE49-F238E27FC236}">
                <a16:creationId xmlns:a16="http://schemas.microsoft.com/office/drawing/2014/main" id="{2C3B142D-B01E-401C-B0C1-C6FB9BAECB04}"/>
              </a:ext>
            </a:extLst>
          </p:cNvPr>
          <p:cNvSpPr txBox="1"/>
          <p:nvPr/>
        </p:nvSpPr>
        <p:spPr>
          <a:xfrm>
            <a:off x="1694023" y="3195547"/>
            <a:ext cx="941278" cy="83099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a:t>
            </a:r>
          </a:p>
        </p:txBody>
      </p:sp>
      <p:sp>
        <p:nvSpPr>
          <p:cNvPr id="39" name="TextBox 38"/>
          <p:cNvSpPr txBox="1"/>
          <p:nvPr/>
        </p:nvSpPr>
        <p:spPr>
          <a:xfrm>
            <a:off x="5042516" y="1910704"/>
            <a:ext cx="26751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1">
                    <a:lumMod val="50000"/>
                  </a:schemeClr>
                </a:solidFill>
                <a:latin typeface="Century Gothic" panose="020F0302020204030204"/>
              </a:rPr>
              <a:t>l</a:t>
            </a:r>
            <a:r>
              <a:rPr lang="en-GB" sz="3200" b="1" dirty="0">
                <a:solidFill>
                  <a:schemeClr val="accent2"/>
                </a:solidFill>
                <a:latin typeface="Century Gothic" panose="020F0302020204030204"/>
              </a:rPr>
              <a:t>i</a:t>
            </a:r>
            <a:r>
              <a:rPr lang="en-GB" sz="3200" b="1" dirty="0">
                <a:solidFill>
                  <a:schemeClr val="accent1">
                    <a:lumMod val="50000"/>
                  </a:schemeClr>
                </a:solidFill>
                <a:latin typeface="Century Gothic" panose="020F0302020204030204"/>
              </a:rPr>
              <a:t>st</a:t>
            </a:r>
            <a:r>
              <a:rPr lang="en-GB" sz="3200" b="1" dirty="0">
                <a:solidFill>
                  <a:schemeClr val="accent2"/>
                </a:solidFill>
                <a:latin typeface="Century Gothic" panose="020F0302020204030204"/>
              </a:rPr>
              <a:t>a</a:t>
            </a:r>
            <a:endParaRPr kumimoji="0" lang="en-GB" sz="3200" b="0" i="0" u="none" strike="noStrike" kern="1200" cap="none" spc="0" normalizeH="0" baseline="0" noProof="0" dirty="0">
              <a:ln>
                <a:noFill/>
              </a:ln>
              <a:solidFill>
                <a:schemeClr val="accent2"/>
              </a:solidFill>
              <a:effectLst/>
              <a:uLnTx/>
              <a:uFillTx/>
              <a:latin typeface="Century Gothic" panose="020F0302020204030204"/>
            </a:endParaRPr>
          </a:p>
        </p:txBody>
      </p:sp>
      <p:sp>
        <p:nvSpPr>
          <p:cNvPr id="40" name="TextBox 1">
            <a:extLst>
              <a:ext uri="{FF2B5EF4-FFF2-40B4-BE49-F238E27FC236}">
                <a16:creationId xmlns:a16="http://schemas.microsoft.com/office/drawing/2014/main" id="{2C3B142D-B01E-401C-B0C1-C6FB9BAECB04}"/>
              </a:ext>
            </a:extLst>
          </p:cNvPr>
          <p:cNvSpPr txBox="1"/>
          <p:nvPr/>
        </p:nvSpPr>
        <p:spPr>
          <a:xfrm>
            <a:off x="4101238" y="1767319"/>
            <a:ext cx="941278" cy="83099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a:t>
            </a:r>
          </a:p>
        </p:txBody>
      </p:sp>
      <p:sp>
        <p:nvSpPr>
          <p:cNvPr id="41" name="TextBox 1">
            <a:extLst>
              <a:ext uri="{FF2B5EF4-FFF2-40B4-BE49-F238E27FC236}">
                <a16:creationId xmlns:a16="http://schemas.microsoft.com/office/drawing/2014/main" id="{2C3B142D-B01E-401C-B0C1-C6FB9BAECB04}"/>
              </a:ext>
            </a:extLst>
          </p:cNvPr>
          <p:cNvSpPr txBox="1"/>
          <p:nvPr/>
        </p:nvSpPr>
        <p:spPr>
          <a:xfrm>
            <a:off x="1709514" y="1772888"/>
            <a:ext cx="941278" cy="83099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a:t>
            </a:r>
          </a:p>
        </p:txBody>
      </p:sp>
      <p:sp>
        <p:nvSpPr>
          <p:cNvPr id="42" name="TextBox 41"/>
          <p:cNvSpPr txBox="1"/>
          <p:nvPr/>
        </p:nvSpPr>
        <p:spPr>
          <a:xfrm>
            <a:off x="5049523" y="3990974"/>
            <a:ext cx="20855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2"/>
                </a:solidFill>
                <a:latin typeface="Century Gothic" panose="020F0302020204030204"/>
              </a:rPr>
              <a:t>e</a:t>
            </a:r>
            <a:r>
              <a:rPr lang="en-GB" sz="3200" b="1" dirty="0">
                <a:solidFill>
                  <a:schemeClr val="accent1">
                    <a:lumMod val="50000"/>
                  </a:schemeClr>
                </a:solidFill>
                <a:latin typeface="Century Gothic" panose="020F0302020204030204"/>
              </a:rPr>
              <a:t>sp</a:t>
            </a:r>
            <a:r>
              <a:rPr lang="en-GB" sz="3200" b="1" dirty="0">
                <a:solidFill>
                  <a:schemeClr val="accent2"/>
                </a:solidFill>
                <a:latin typeface="Century Gothic" panose="020F0302020204030204"/>
              </a:rPr>
              <a:t>a</a:t>
            </a:r>
            <a:r>
              <a:rPr lang="en-GB" sz="3200" b="1" dirty="0">
                <a:solidFill>
                  <a:schemeClr val="accent1">
                    <a:lumMod val="50000"/>
                  </a:schemeClr>
                </a:solidFill>
                <a:latin typeface="Century Gothic" panose="020F0302020204030204"/>
              </a:rPr>
              <a:t>ld</a:t>
            </a:r>
            <a:r>
              <a:rPr lang="en-GB" sz="3200" b="1" dirty="0">
                <a:solidFill>
                  <a:schemeClr val="accent2"/>
                </a:solidFill>
                <a:latin typeface="Century Gothic" panose="020F0302020204030204"/>
              </a:rPr>
              <a:t>a</a:t>
            </a:r>
            <a:endParaRPr kumimoji="0" lang="en-GB" sz="3200" b="0" i="0" u="none" strike="noStrike" kern="1200" cap="none" spc="0" normalizeH="0" baseline="0" noProof="0" dirty="0">
              <a:ln>
                <a:noFill/>
              </a:ln>
              <a:solidFill>
                <a:schemeClr val="accent2"/>
              </a:solidFill>
              <a:effectLst/>
              <a:uLnTx/>
              <a:uFillTx/>
              <a:latin typeface="Century Gothic" panose="020F0302020204030204"/>
            </a:endParaRPr>
          </a:p>
        </p:txBody>
      </p:sp>
      <p:sp>
        <p:nvSpPr>
          <p:cNvPr id="43" name="TextBox 1">
            <a:extLst>
              <a:ext uri="{FF2B5EF4-FFF2-40B4-BE49-F238E27FC236}">
                <a16:creationId xmlns:a16="http://schemas.microsoft.com/office/drawing/2014/main" id="{2C3B142D-B01E-401C-B0C1-C6FB9BAECB04}"/>
              </a:ext>
            </a:extLst>
          </p:cNvPr>
          <p:cNvSpPr txBox="1"/>
          <p:nvPr/>
        </p:nvSpPr>
        <p:spPr>
          <a:xfrm>
            <a:off x="2828033" y="3867864"/>
            <a:ext cx="941278" cy="83099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a:t>
            </a:r>
          </a:p>
        </p:txBody>
      </p:sp>
      <p:sp>
        <p:nvSpPr>
          <p:cNvPr id="44" name="TextBox 1">
            <a:extLst>
              <a:ext uri="{FF2B5EF4-FFF2-40B4-BE49-F238E27FC236}">
                <a16:creationId xmlns:a16="http://schemas.microsoft.com/office/drawing/2014/main" id="{2C3B142D-B01E-401C-B0C1-C6FB9BAECB04}"/>
              </a:ext>
            </a:extLst>
          </p:cNvPr>
          <p:cNvSpPr txBox="1"/>
          <p:nvPr/>
        </p:nvSpPr>
        <p:spPr>
          <a:xfrm>
            <a:off x="1656833" y="3873433"/>
            <a:ext cx="941278" cy="83099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a:t>
            </a:r>
          </a:p>
        </p:txBody>
      </p:sp>
      <p:sp>
        <p:nvSpPr>
          <p:cNvPr id="45" name="TextBox 44"/>
          <p:cNvSpPr txBox="1"/>
          <p:nvPr/>
        </p:nvSpPr>
        <p:spPr>
          <a:xfrm>
            <a:off x="8038885" y="4015986"/>
            <a:ext cx="20855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115076"/>
                </a:solidFill>
                <a:latin typeface="Century Gothic" panose="020F0302020204030204"/>
              </a:rPr>
              <a:t>back</a:t>
            </a:r>
            <a:endPar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48" name="TextBox 47"/>
          <p:cNvSpPr txBox="1"/>
          <p:nvPr/>
        </p:nvSpPr>
        <p:spPr>
          <a:xfrm>
            <a:off x="8038884" y="3353380"/>
            <a:ext cx="22553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115076"/>
                </a:solidFill>
                <a:latin typeface="Century Gothic" panose="020F0302020204030204"/>
              </a:rPr>
              <a:t>interesting</a:t>
            </a:r>
            <a:endPar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49" name="TextBox 48"/>
          <p:cNvSpPr txBox="1"/>
          <p:nvPr/>
        </p:nvSpPr>
        <p:spPr>
          <a:xfrm>
            <a:off x="8015574" y="1926423"/>
            <a:ext cx="22553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115076"/>
                </a:solidFill>
                <a:latin typeface="Century Gothic" panose="020F0302020204030204"/>
              </a:rPr>
              <a:t>list</a:t>
            </a:r>
            <a:endPar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50" name="TextBox 49"/>
          <p:cNvSpPr txBox="1"/>
          <p:nvPr/>
        </p:nvSpPr>
        <p:spPr>
          <a:xfrm>
            <a:off x="9052137" y="1173516"/>
            <a:ext cx="1242094" cy="523220"/>
          </a:xfrm>
          <a:prstGeom prst="rect">
            <a:avLst/>
          </a:prstGeom>
          <a:noFill/>
        </p:spPr>
        <p:txBody>
          <a:bodyPr wrap="square" rtlCol="0">
            <a:spAutoFit/>
          </a:bodyPr>
          <a:lstStyle/>
          <a:p>
            <a:r>
              <a:rPr lang="en-GB" sz="2800" b="1" dirty="0">
                <a:solidFill>
                  <a:schemeClr val="accent1">
                    <a:lumMod val="50000"/>
                  </a:schemeClr>
                </a:solidFill>
                <a:latin typeface="Century Gothic" panose="020B0502020202020204" pitchFamily="34" charset="0"/>
              </a:rPr>
              <a:t>inglés</a:t>
            </a:r>
          </a:p>
        </p:txBody>
      </p:sp>
      <p:sp>
        <p:nvSpPr>
          <p:cNvPr id="51" name="TextBox 50"/>
          <p:cNvSpPr txBox="1"/>
          <p:nvPr/>
        </p:nvSpPr>
        <p:spPr>
          <a:xfrm>
            <a:off x="5115528" y="5406744"/>
            <a:ext cx="20855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2"/>
                </a:solidFill>
                <a:latin typeface="Century Gothic" panose="020F0302020204030204"/>
              </a:rPr>
              <a:t>i</a:t>
            </a:r>
            <a:r>
              <a:rPr lang="en-GB" sz="3200" b="1" dirty="0">
                <a:solidFill>
                  <a:schemeClr val="accent1">
                    <a:lumMod val="50000"/>
                  </a:schemeClr>
                </a:solidFill>
                <a:latin typeface="Century Gothic" panose="020F0302020204030204"/>
              </a:rPr>
              <a:t>d</a:t>
            </a:r>
            <a:r>
              <a:rPr lang="en-GB" sz="3200" b="1" dirty="0">
                <a:solidFill>
                  <a:schemeClr val="accent2"/>
                </a:solidFill>
                <a:latin typeface="Century Gothic" panose="020F0302020204030204"/>
              </a:rPr>
              <a:t>ea</a:t>
            </a:r>
            <a:endParaRPr kumimoji="0" lang="en-GB" sz="3200" b="0" i="0" u="none" strike="noStrike" kern="1200" cap="none" spc="0" normalizeH="0" baseline="0" noProof="0" dirty="0">
              <a:ln>
                <a:noFill/>
              </a:ln>
              <a:solidFill>
                <a:schemeClr val="accent2"/>
              </a:solidFill>
              <a:effectLst/>
              <a:uLnTx/>
              <a:uFillTx/>
              <a:latin typeface="Century Gothic" panose="020F0302020204030204"/>
            </a:endParaRPr>
          </a:p>
        </p:txBody>
      </p:sp>
      <p:sp>
        <p:nvSpPr>
          <p:cNvPr id="56" name="TextBox 1">
            <a:extLst>
              <a:ext uri="{FF2B5EF4-FFF2-40B4-BE49-F238E27FC236}">
                <a16:creationId xmlns:a16="http://schemas.microsoft.com/office/drawing/2014/main" id="{2C3B142D-B01E-401C-B0C1-C6FB9BAECB04}"/>
              </a:ext>
            </a:extLst>
          </p:cNvPr>
          <p:cNvSpPr txBox="1"/>
          <p:nvPr/>
        </p:nvSpPr>
        <p:spPr>
          <a:xfrm>
            <a:off x="4085747" y="5270619"/>
            <a:ext cx="941278" cy="83099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a:t>
            </a:r>
          </a:p>
        </p:txBody>
      </p:sp>
      <p:sp>
        <p:nvSpPr>
          <p:cNvPr id="59" name="TextBox 1">
            <a:extLst>
              <a:ext uri="{FF2B5EF4-FFF2-40B4-BE49-F238E27FC236}">
                <a16:creationId xmlns:a16="http://schemas.microsoft.com/office/drawing/2014/main" id="{2C3B142D-B01E-401C-B0C1-C6FB9BAECB04}"/>
              </a:ext>
            </a:extLst>
          </p:cNvPr>
          <p:cNvSpPr txBox="1"/>
          <p:nvPr/>
        </p:nvSpPr>
        <p:spPr>
          <a:xfrm>
            <a:off x="2865223" y="5270619"/>
            <a:ext cx="941278" cy="83099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a:t>
            </a:r>
          </a:p>
        </p:txBody>
      </p:sp>
      <p:sp>
        <p:nvSpPr>
          <p:cNvPr id="60" name="TextBox 1">
            <a:extLst>
              <a:ext uri="{FF2B5EF4-FFF2-40B4-BE49-F238E27FC236}">
                <a16:creationId xmlns:a16="http://schemas.microsoft.com/office/drawing/2014/main" id="{2C3B142D-B01E-401C-B0C1-C6FB9BAECB04}"/>
              </a:ext>
            </a:extLst>
          </p:cNvPr>
          <p:cNvSpPr txBox="1"/>
          <p:nvPr/>
        </p:nvSpPr>
        <p:spPr>
          <a:xfrm>
            <a:off x="1694023" y="5276188"/>
            <a:ext cx="941278" cy="83099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a:t>
            </a:r>
          </a:p>
        </p:txBody>
      </p:sp>
      <p:sp>
        <p:nvSpPr>
          <p:cNvPr id="61" name="TextBox 60"/>
          <p:cNvSpPr txBox="1"/>
          <p:nvPr/>
        </p:nvSpPr>
        <p:spPr>
          <a:xfrm>
            <a:off x="8007441" y="5450867"/>
            <a:ext cx="208554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rgbClr val="115076"/>
                </a:solidFill>
                <a:latin typeface="Century Gothic" panose="020F0302020204030204"/>
              </a:rPr>
              <a:t>idea</a:t>
            </a:r>
            <a:endPar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62" name="TextBox 61"/>
          <p:cNvSpPr txBox="1"/>
          <p:nvPr/>
        </p:nvSpPr>
        <p:spPr>
          <a:xfrm>
            <a:off x="5065826" y="2585690"/>
            <a:ext cx="15872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1">
                    <a:lumMod val="50000"/>
                  </a:schemeClr>
                </a:solidFill>
                <a:latin typeface="Century Gothic" panose="020F0302020204030204"/>
              </a:rPr>
              <a:t>s</a:t>
            </a:r>
            <a:r>
              <a:rPr lang="en-GB" sz="3200" b="1" dirty="0">
                <a:solidFill>
                  <a:schemeClr val="accent2"/>
                </a:solidFill>
                <a:latin typeface="Century Gothic" panose="020F0302020204030204"/>
              </a:rPr>
              <a:t>i</a:t>
            </a:r>
            <a:r>
              <a:rPr lang="en-GB" sz="3200" b="1" dirty="0">
                <a:solidFill>
                  <a:schemeClr val="accent1">
                    <a:lumMod val="50000"/>
                  </a:schemeClr>
                </a:solidFill>
                <a:latin typeface="Century Gothic" panose="020F0302020204030204"/>
              </a:rPr>
              <a:t>n</a:t>
            </a:r>
            <a:endParaRPr kumimoji="0" lang="en-GB" sz="3200" b="0" i="0" u="none" strike="noStrike" kern="1200" cap="none" spc="0" normalizeH="0" baseline="0" noProof="0" dirty="0">
              <a:ln>
                <a:noFill/>
              </a:ln>
              <a:solidFill>
                <a:schemeClr val="accent1">
                  <a:lumMod val="50000"/>
                </a:schemeClr>
              </a:solidFill>
              <a:effectLst/>
              <a:uLnTx/>
              <a:uFillTx/>
              <a:latin typeface="Century Gothic" panose="020F0302020204030204"/>
            </a:endParaRPr>
          </a:p>
        </p:txBody>
      </p:sp>
      <p:sp>
        <p:nvSpPr>
          <p:cNvPr id="63" name="TextBox 1">
            <a:extLst>
              <a:ext uri="{FF2B5EF4-FFF2-40B4-BE49-F238E27FC236}">
                <a16:creationId xmlns:a16="http://schemas.microsoft.com/office/drawing/2014/main" id="{2C3B142D-B01E-401C-B0C1-C6FB9BAECB04}"/>
              </a:ext>
            </a:extLst>
          </p:cNvPr>
          <p:cNvSpPr txBox="1"/>
          <p:nvPr/>
        </p:nvSpPr>
        <p:spPr>
          <a:xfrm>
            <a:off x="4077928" y="2443808"/>
            <a:ext cx="941278" cy="830997"/>
          </a:xfrm>
          <a:prstGeom prst="rect">
            <a:avLst/>
          </a:prstGeom>
          <a:noFill/>
        </p:spPr>
        <p:txBody>
          <a:bodyPr wrap="square"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800" b="0" i="0" u="none" strike="noStrike" kern="0" cap="none" spc="0" normalizeH="0" baseline="0" noProof="0" dirty="0">
                <a:ln>
                  <a:noFill/>
                </a:ln>
                <a:solidFill>
                  <a:srgbClr val="4472C4">
                    <a:lumMod val="50000"/>
                  </a:srgbClr>
                </a:solidFill>
                <a:effectLst/>
                <a:uLnTx/>
                <a:uFillTx/>
                <a:latin typeface="Century Gothic" panose="020B0502020202020204" pitchFamily="34" charset="0"/>
              </a:rPr>
              <a:t>✔</a:t>
            </a:r>
          </a:p>
        </p:txBody>
      </p:sp>
      <p:sp>
        <p:nvSpPr>
          <p:cNvPr id="64" name="TextBox 63"/>
          <p:cNvSpPr txBox="1"/>
          <p:nvPr/>
        </p:nvSpPr>
        <p:spPr>
          <a:xfrm>
            <a:off x="8042714" y="2606565"/>
            <a:ext cx="267517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200" b="1" dirty="0">
                <a:solidFill>
                  <a:schemeClr val="accent1">
                    <a:lumMod val="50000"/>
                  </a:schemeClr>
                </a:solidFill>
                <a:latin typeface="Century Gothic" panose="020F0302020204030204"/>
              </a:rPr>
              <a:t>without</a:t>
            </a:r>
            <a:endParaRPr kumimoji="0" lang="en-GB" sz="3200" b="0" i="0" u="none" strike="noStrike" kern="1200" cap="none" spc="0" normalizeH="0" baseline="0" noProof="0" dirty="0">
              <a:ln>
                <a:noFill/>
              </a:ln>
              <a:solidFill>
                <a:schemeClr val="accent1">
                  <a:lumMod val="50000"/>
                </a:schemeClr>
              </a:solidFill>
              <a:effectLst/>
              <a:uLnTx/>
              <a:uFillTx/>
              <a:latin typeface="Century Gothic" panose="020F0302020204030204"/>
            </a:endParaRPr>
          </a:p>
        </p:txBody>
      </p:sp>
      <p:sp>
        <p:nvSpPr>
          <p:cNvPr id="65" name="Action Button: Custom 16">
            <a:hlinkClick r:id="" action="ppaction://noaction" highlightClick="1">
              <a:snd r:embed="rId3" name="Copy of lista.wav"/>
            </a:hlinkClick>
            <a:extLst>
              <a:ext uri="{FF2B5EF4-FFF2-40B4-BE49-F238E27FC236}">
                <a16:creationId xmlns:a16="http://schemas.microsoft.com/office/drawing/2014/main" id="{7F723D99-6BD3-49BC-B74E-49654E975A06}"/>
              </a:ext>
            </a:extLst>
          </p:cNvPr>
          <p:cNvSpPr/>
          <p:nvPr/>
        </p:nvSpPr>
        <p:spPr>
          <a:xfrm>
            <a:off x="883872" y="2022691"/>
            <a:ext cx="518880" cy="421117"/>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1</a:t>
            </a:r>
          </a:p>
        </p:txBody>
      </p:sp>
      <p:sp>
        <p:nvSpPr>
          <p:cNvPr id="66" name="Action Button: Custom 16">
            <a:hlinkClick r:id="" action="ppaction://noaction" highlightClick="1">
              <a:snd r:embed="rId4" name="sin.wav"/>
            </a:hlinkClick>
            <a:extLst>
              <a:ext uri="{FF2B5EF4-FFF2-40B4-BE49-F238E27FC236}">
                <a16:creationId xmlns:a16="http://schemas.microsoft.com/office/drawing/2014/main" id="{7F723D99-6BD3-49BC-B74E-49654E975A06}"/>
              </a:ext>
            </a:extLst>
          </p:cNvPr>
          <p:cNvSpPr/>
          <p:nvPr/>
        </p:nvSpPr>
        <p:spPr>
          <a:xfrm>
            <a:off x="883872" y="2685613"/>
            <a:ext cx="518880" cy="421117"/>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2</a:t>
            </a:r>
          </a:p>
        </p:txBody>
      </p:sp>
      <p:sp>
        <p:nvSpPr>
          <p:cNvPr id="67" name="Action Button: Custom 16">
            <a:hlinkClick r:id="" action="ppaction://noaction" highlightClick="1">
              <a:snd r:embed="rId5" name="interesante.wav"/>
            </a:hlinkClick>
            <a:extLst>
              <a:ext uri="{FF2B5EF4-FFF2-40B4-BE49-F238E27FC236}">
                <a16:creationId xmlns:a16="http://schemas.microsoft.com/office/drawing/2014/main" id="{7F723D99-6BD3-49BC-B74E-49654E975A06}"/>
              </a:ext>
            </a:extLst>
          </p:cNvPr>
          <p:cNvSpPr/>
          <p:nvPr/>
        </p:nvSpPr>
        <p:spPr>
          <a:xfrm>
            <a:off x="886900" y="3364917"/>
            <a:ext cx="518880" cy="421117"/>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3</a:t>
            </a:r>
          </a:p>
        </p:txBody>
      </p:sp>
      <p:sp>
        <p:nvSpPr>
          <p:cNvPr id="68" name="Action Button: Custom 16">
            <a:hlinkClick r:id="" action="ppaction://noaction" highlightClick="1">
              <a:snd r:embed="rId6" name="espalda.wav"/>
            </a:hlinkClick>
            <a:extLst>
              <a:ext uri="{FF2B5EF4-FFF2-40B4-BE49-F238E27FC236}">
                <a16:creationId xmlns:a16="http://schemas.microsoft.com/office/drawing/2014/main" id="{7F723D99-6BD3-49BC-B74E-49654E975A06}"/>
              </a:ext>
            </a:extLst>
          </p:cNvPr>
          <p:cNvSpPr/>
          <p:nvPr/>
        </p:nvSpPr>
        <p:spPr>
          <a:xfrm>
            <a:off x="878110" y="4072802"/>
            <a:ext cx="518880" cy="421117"/>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4</a:t>
            </a:r>
          </a:p>
        </p:txBody>
      </p:sp>
      <p:sp>
        <p:nvSpPr>
          <p:cNvPr id="69" name="Action Button: Custom 16">
            <a:hlinkClick r:id="" action="ppaction://noaction" highlightClick="1">
              <a:snd r:embed="rId7" name="primero.wav"/>
            </a:hlinkClick>
            <a:extLst>
              <a:ext uri="{FF2B5EF4-FFF2-40B4-BE49-F238E27FC236}">
                <a16:creationId xmlns:a16="http://schemas.microsoft.com/office/drawing/2014/main" id="{7F723D99-6BD3-49BC-B74E-49654E975A06}"/>
              </a:ext>
            </a:extLst>
          </p:cNvPr>
          <p:cNvSpPr/>
          <p:nvPr/>
        </p:nvSpPr>
        <p:spPr>
          <a:xfrm>
            <a:off x="883988" y="4795260"/>
            <a:ext cx="518880" cy="421117"/>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5</a:t>
            </a:r>
          </a:p>
        </p:txBody>
      </p:sp>
      <p:sp>
        <p:nvSpPr>
          <p:cNvPr id="70" name="Action Button: Custom 16">
            <a:hlinkClick r:id="" action="ppaction://noaction" highlightClick="1">
              <a:snd r:embed="rId8" name="idea.wav"/>
            </a:hlinkClick>
            <a:extLst>
              <a:ext uri="{FF2B5EF4-FFF2-40B4-BE49-F238E27FC236}">
                <a16:creationId xmlns:a16="http://schemas.microsoft.com/office/drawing/2014/main" id="{7F723D99-6BD3-49BC-B74E-49654E975A06}"/>
              </a:ext>
            </a:extLst>
          </p:cNvPr>
          <p:cNvSpPr/>
          <p:nvPr/>
        </p:nvSpPr>
        <p:spPr>
          <a:xfrm>
            <a:off x="893791" y="5488572"/>
            <a:ext cx="518880" cy="421117"/>
          </a:xfrm>
          <a:prstGeom prst="actionButtonBlank">
            <a:avLst/>
          </a:prstGeom>
          <a:solidFill>
            <a:srgbClr val="EA5F00"/>
          </a:solidFill>
          <a:ln w="12700" cap="flat" cmpd="sng" algn="ctr">
            <a:solidFill>
              <a:srgbClr val="5B9BD5">
                <a:shade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prstClr val="white"/>
                </a:solidFill>
                <a:effectLst/>
                <a:uLnTx/>
                <a:uFillTx/>
                <a:latin typeface="Tw Cen MT" panose="020B0602020104020603"/>
                <a:ea typeface="+mn-ea"/>
                <a:cs typeface="+mn-cs"/>
              </a:rPr>
              <a:t>6</a:t>
            </a:r>
          </a:p>
        </p:txBody>
      </p:sp>
    </p:spTree>
    <p:extLst>
      <p:ext uri="{BB962C8B-B14F-4D97-AF65-F5344CB8AC3E}">
        <p14:creationId xmlns:p14="http://schemas.microsoft.com/office/powerpoint/2010/main" val="287968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0" grpId="0"/>
      <p:bldP spid="31" grpId="0"/>
      <p:bldP spid="34" grpId="0"/>
      <p:bldP spid="35" grpId="0"/>
      <p:bldP spid="36" grpId="0"/>
      <p:bldP spid="37" grpId="0"/>
      <p:bldP spid="38" grpId="0"/>
      <p:bldP spid="39" grpId="0"/>
      <p:bldP spid="40" grpId="0"/>
      <p:bldP spid="41" grpId="0"/>
      <p:bldP spid="42" grpId="0"/>
      <p:bldP spid="43" grpId="0"/>
      <p:bldP spid="44" grpId="0"/>
      <p:bldP spid="45" grpId="0"/>
      <p:bldP spid="48" grpId="0"/>
      <p:bldP spid="49" grpId="0"/>
      <p:bldP spid="51" grpId="0"/>
      <p:bldP spid="56" grpId="0"/>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dirty="0">
                <a:solidFill>
                  <a:prstClr val="white"/>
                </a:solidFill>
              </a:rPr>
              <a:t>SSC [e], SSC [</a:t>
            </a:r>
            <a:r>
              <a:rPr lang="en-GB" sz="3600" dirty="0" err="1">
                <a:solidFill>
                  <a:prstClr val="white"/>
                </a:solidFill>
              </a:rPr>
              <a:t>i</a:t>
            </a:r>
            <a:r>
              <a:rPr lang="en-GB" sz="3600">
                <a:solidFill>
                  <a:prstClr val="white"/>
                </a:solidFill>
              </a:rPr>
              <a:t>]</a:t>
            </a:r>
            <a:endParaRPr lang="en-GB" sz="3600" dirty="0">
              <a:solidFill>
                <a:prstClr val="white"/>
              </a:solidFill>
            </a:endParaRPr>
          </a:p>
        </p:txBody>
      </p:sp>
      <p:sp>
        <p:nvSpPr>
          <p:cNvPr id="4" name="Rounded Rectangle 11">
            <a:extLst>
              <a:ext uri="{FF2B5EF4-FFF2-40B4-BE49-F238E27FC236}">
                <a16:creationId xmlns:a16="http://schemas.microsoft.com/office/drawing/2014/main" id="{A316DD52-7894-4A75-969C-CA0645DA2978}"/>
              </a:ext>
            </a:extLst>
          </p:cNvPr>
          <p:cNvSpPr/>
          <p:nvPr/>
        </p:nvSpPr>
        <p:spPr>
          <a:xfrm>
            <a:off x="10424160" y="258166"/>
            <a:ext cx="150398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err="1">
                <a:solidFill>
                  <a:prstClr val="white"/>
                </a:solidFill>
                <a:latin typeface="Century Gothic" panose="020B0502020202020204" pitchFamily="34" charset="0"/>
              </a:rPr>
              <a:t>fonética</a:t>
            </a:r>
            <a:endParaRPr lang="en-GB" sz="2000" b="1" dirty="0">
              <a:solidFill>
                <a:prstClr val="white"/>
              </a:solidFill>
              <a:latin typeface="Century Gothic" panose="020B0502020202020204" pitchFamily="34" charset="0"/>
            </a:endParaRPr>
          </a:p>
        </p:txBody>
      </p:sp>
      <p:sp>
        <p:nvSpPr>
          <p:cNvPr id="7" name="TextBox 6">
            <a:extLst>
              <a:ext uri="{FF2B5EF4-FFF2-40B4-BE49-F238E27FC236}">
                <a16:creationId xmlns:a16="http://schemas.microsoft.com/office/drawing/2014/main" id="{6A989474-506F-4E40-BAA7-F48EF0F93F18}"/>
              </a:ext>
            </a:extLst>
          </p:cNvPr>
          <p:cNvSpPr txBox="1"/>
          <p:nvPr/>
        </p:nvSpPr>
        <p:spPr>
          <a:xfrm>
            <a:off x="328399" y="2556764"/>
            <a:ext cx="1131352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Consolidation [1]</a:t>
            </a:r>
            <a:endParaRPr kumimoji="0" lang="en-US" sz="6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894925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040" y="-663630"/>
            <a:ext cx="2524991"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sp>
        <p:nvSpPr>
          <p:cNvPr id="6" name="TextBox 5"/>
          <p:cNvSpPr txBox="1"/>
          <p:nvPr/>
        </p:nvSpPr>
        <p:spPr>
          <a:xfrm>
            <a:off x="3009115" y="4215752"/>
            <a:ext cx="661861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prof</a:t>
            </a:r>
            <a:r>
              <a:rPr kumimoji="0" lang="es-ES" sz="120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Calibri" panose="020F0502020204030204" pitchFamily="34" charset="0"/>
              </a:rPr>
              <a:t>e</a:t>
            </a:r>
            <a:r>
              <a:rPr kumimoji="0" lang="es-ES" sz="1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sor</a:t>
            </a:r>
          </a:p>
        </p:txBody>
      </p:sp>
      <p:pic>
        <p:nvPicPr>
          <p:cNvPr id="8" name="Picture 7"/>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9" name="TextBox 8"/>
          <p:cNvSpPr txBox="1"/>
          <p:nvPr/>
        </p:nvSpPr>
        <p:spPr>
          <a:xfrm>
            <a:off x="11125399" y="12006"/>
            <a:ext cx="8324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a:t>
            </a:r>
          </a:p>
        </p:txBody>
      </p:sp>
      <p:pic>
        <p:nvPicPr>
          <p:cNvPr id="3" name="Image 2">
            <a:extLst>
              <a:ext uri="{FF2B5EF4-FFF2-40B4-BE49-F238E27FC236}">
                <a16:creationId xmlns:a16="http://schemas.microsoft.com/office/drawing/2014/main" id="{64F81FBD-368F-4D11-8462-3DABD6E77B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2578" y="144065"/>
            <a:ext cx="4071687" cy="4071687"/>
          </a:xfrm>
          <a:prstGeom prst="rect">
            <a:avLst/>
          </a:prstGeom>
        </p:spPr>
      </p:pic>
      <p:sp>
        <p:nvSpPr>
          <p:cNvPr id="2" name="Title 1"/>
          <p:cNvSpPr>
            <a:spLocks noGrp="1"/>
          </p:cNvSpPr>
          <p:nvPr>
            <p:ph type="ctrTitle"/>
          </p:nvPr>
        </p:nvSpPr>
        <p:spPr>
          <a:xfrm>
            <a:off x="-192502" y="0"/>
            <a:ext cx="2976074" cy="471248"/>
          </a:xfrm>
        </p:spPr>
        <p:txBody>
          <a:bodyPr>
            <a:noAutofit/>
          </a:bodyPr>
          <a:lstStyle/>
          <a:p>
            <a:r>
              <a:rPr lang="en-GB" sz="2800" b="1" dirty="0">
                <a:solidFill>
                  <a:schemeClr val="accent1">
                    <a:lumMod val="50000"/>
                  </a:schemeClr>
                </a:solidFill>
              </a:rPr>
              <a:t>¡A </a:t>
            </a:r>
            <a:r>
              <a:rPr lang="en-GB" sz="2800" b="1" dirty="0" err="1">
                <a:solidFill>
                  <a:schemeClr val="accent1">
                    <a:lumMod val="50000"/>
                  </a:schemeClr>
                </a:solidFill>
              </a:rPr>
              <a:t>pronunciar</a:t>
            </a:r>
            <a:r>
              <a:rPr lang="en-GB" sz="2800" b="1" dirty="0">
                <a:solidFill>
                  <a:schemeClr val="accent1">
                    <a:lumMod val="50000"/>
                  </a:schemeClr>
                </a:solidFill>
              </a:rPr>
              <a:t>!</a:t>
            </a:r>
            <a:endParaRPr lang="en-GB" sz="2800" dirty="0">
              <a:solidFill>
                <a:schemeClr val="accent1">
                  <a:lumMod val="50000"/>
                </a:schemeClr>
              </a:solidFill>
            </a:endParaRPr>
          </a:p>
        </p:txBody>
      </p:sp>
    </p:spTree>
    <p:extLst>
      <p:ext uri="{BB962C8B-B14F-4D97-AF65-F5344CB8AC3E}">
        <p14:creationId xmlns:p14="http://schemas.microsoft.com/office/powerpoint/2010/main" val="78320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profesor.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4" name="profeso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63630"/>
            <a:ext cx="2524991"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sp>
        <p:nvSpPr>
          <p:cNvPr id="6" name="TextBox 5"/>
          <p:cNvSpPr txBox="1"/>
          <p:nvPr/>
        </p:nvSpPr>
        <p:spPr>
          <a:xfrm>
            <a:off x="2786693" y="1921366"/>
            <a:ext cx="661861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prof</a:t>
            </a:r>
            <a:r>
              <a:rPr kumimoji="0" lang="es-ES" sz="120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Calibri" panose="020F0502020204030204" pitchFamily="34" charset="0"/>
              </a:rPr>
              <a:t>e</a:t>
            </a:r>
            <a:r>
              <a:rPr kumimoji="0" lang="es-ES" sz="12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sor</a:t>
            </a:r>
          </a:p>
        </p:txBody>
      </p:sp>
      <p:pic>
        <p:nvPicPr>
          <p:cNvPr id="5" name="Picture 4"/>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8" name="TextBox 7"/>
          <p:cNvSpPr txBox="1"/>
          <p:nvPr/>
        </p:nvSpPr>
        <p:spPr>
          <a:xfrm>
            <a:off x="11125399" y="0"/>
            <a:ext cx="8324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a:t>
            </a:r>
          </a:p>
        </p:txBody>
      </p:sp>
      <p:sp>
        <p:nvSpPr>
          <p:cNvPr id="11" name="Title 10"/>
          <p:cNvSpPr>
            <a:spLocks noGrp="1"/>
          </p:cNvSpPr>
          <p:nvPr>
            <p:ph type="title"/>
          </p:nvPr>
        </p:nvSpPr>
        <p:spPr>
          <a:xfrm>
            <a:off x="0" y="-445927"/>
            <a:ext cx="10515600" cy="1325563"/>
          </a:xfrm>
        </p:spPr>
        <p:txBody>
          <a:bodyPr>
            <a:normAutofit/>
          </a:bodyPr>
          <a:lstStyle/>
          <a:p>
            <a:r>
              <a:rPr lang="en-GB" sz="2800" b="1" dirty="0"/>
              <a:t>¡A </a:t>
            </a:r>
            <a:r>
              <a:rPr lang="en-GB" sz="2800" b="1" dirty="0" err="1"/>
              <a:t>pronunciar</a:t>
            </a:r>
            <a:r>
              <a:rPr lang="en-GB" sz="2800" b="1" dirty="0"/>
              <a:t>!</a:t>
            </a:r>
          </a:p>
        </p:txBody>
      </p:sp>
    </p:spTree>
    <p:extLst>
      <p:ext uri="{BB962C8B-B14F-4D97-AF65-F5344CB8AC3E}">
        <p14:creationId xmlns:p14="http://schemas.microsoft.com/office/powerpoint/2010/main" val="203625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85856" y="1876455"/>
            <a:ext cx="3631095" cy="267730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TextBox 6"/>
          <p:cNvSpPr txBox="1"/>
          <p:nvPr/>
        </p:nvSpPr>
        <p:spPr>
          <a:xfrm>
            <a:off x="4481991" y="3474396"/>
            <a:ext cx="36159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prof</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sor</a:t>
            </a:r>
          </a:p>
        </p:txBody>
      </p:sp>
      <p:sp>
        <p:nvSpPr>
          <p:cNvPr id="8" name="TextBox 7"/>
          <p:cNvSpPr txBox="1"/>
          <p:nvPr/>
        </p:nvSpPr>
        <p:spPr>
          <a:xfrm>
            <a:off x="8016951" y="3472145"/>
            <a:ext cx="4036891"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natural</a:t>
            </a:r>
            <a:r>
              <a:rPr kumimoji="0" lang="es-ES" sz="55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s-ES" sz="5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za</a:t>
            </a:r>
          </a:p>
        </p:txBody>
      </p:sp>
      <p:sp>
        <p:nvSpPr>
          <p:cNvPr id="9" name="TextBox 8"/>
          <p:cNvSpPr txBox="1"/>
          <p:nvPr/>
        </p:nvSpPr>
        <p:spPr>
          <a:xfrm>
            <a:off x="8779453" y="1088537"/>
            <a:ext cx="34768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ntr</a:t>
            </a: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p>
        </p:txBody>
      </p:sp>
      <p:sp>
        <p:nvSpPr>
          <p:cNvPr id="10" name="TextBox 9"/>
          <p:cNvSpPr txBox="1"/>
          <p:nvPr/>
        </p:nvSpPr>
        <p:spPr>
          <a:xfrm>
            <a:off x="5267805" y="4712148"/>
            <a:ext cx="221981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p</a:t>
            </a:r>
            <a:r>
              <a:rPr kumimoji="0" lang="en-GB" sz="60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ro</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11" name="TextBox 10"/>
          <p:cNvSpPr txBox="1"/>
          <p:nvPr/>
        </p:nvSpPr>
        <p:spPr>
          <a:xfrm>
            <a:off x="1043512" y="506827"/>
            <a:ext cx="274335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ll</a:t>
            </a: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var</a:t>
            </a:r>
          </a:p>
        </p:txBody>
      </p:sp>
      <p:sp>
        <p:nvSpPr>
          <p:cNvPr id="12" name="TextBox 11"/>
          <p:cNvSpPr txBox="1"/>
          <p:nvPr/>
        </p:nvSpPr>
        <p:spPr>
          <a:xfrm>
            <a:off x="482306" y="4010129"/>
            <a:ext cx="36398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qu</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t>
            </a:r>
          </a:p>
        </p:txBody>
      </p:sp>
      <p:sp>
        <p:nvSpPr>
          <p:cNvPr id="20" name="TextBox 19"/>
          <p:cNvSpPr txBox="1"/>
          <p:nvPr/>
        </p:nvSpPr>
        <p:spPr>
          <a:xfrm>
            <a:off x="5427454" y="-190802"/>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pic>
        <p:nvPicPr>
          <p:cNvPr id="21" name="Picture 20"/>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22" name="TextBox 21"/>
          <p:cNvSpPr txBox="1"/>
          <p:nvPr/>
        </p:nvSpPr>
        <p:spPr>
          <a:xfrm>
            <a:off x="11125399" y="12006"/>
            <a:ext cx="8324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a:t>
            </a:r>
          </a:p>
        </p:txBody>
      </p:sp>
      <p:pic>
        <p:nvPicPr>
          <p:cNvPr id="6" name="Image 5">
            <a:extLst>
              <a:ext uri="{FF2B5EF4-FFF2-40B4-BE49-F238E27FC236}">
                <a16:creationId xmlns:a16="http://schemas.microsoft.com/office/drawing/2014/main" id="{C10A1781-4EBA-431C-AF5D-57B77E792CB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27454" y="2030115"/>
            <a:ext cx="1638544" cy="1638544"/>
          </a:xfrm>
          <a:prstGeom prst="rect">
            <a:avLst/>
          </a:prstGeom>
        </p:spPr>
      </p:pic>
      <p:pic>
        <p:nvPicPr>
          <p:cNvPr id="25" name="Image 24">
            <a:extLst>
              <a:ext uri="{FF2B5EF4-FFF2-40B4-BE49-F238E27FC236}">
                <a16:creationId xmlns:a16="http://schemas.microsoft.com/office/drawing/2014/main" id="{F0174D7F-DD11-48B4-B674-5EF56BB7C9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64512" y="4341689"/>
            <a:ext cx="1664865" cy="1664865"/>
          </a:xfrm>
          <a:prstGeom prst="rect">
            <a:avLst/>
          </a:prstGeom>
        </p:spPr>
      </p:pic>
      <p:sp>
        <p:nvSpPr>
          <p:cNvPr id="28" name="ZoneTexte 27">
            <a:extLst>
              <a:ext uri="{FF2B5EF4-FFF2-40B4-BE49-F238E27FC236}">
                <a16:creationId xmlns:a16="http://schemas.microsoft.com/office/drawing/2014/main" id="{359D01BE-F8F1-4959-9610-C72185E9AB4C}"/>
              </a:ext>
            </a:extLst>
          </p:cNvPr>
          <p:cNvSpPr txBox="1"/>
          <p:nvPr/>
        </p:nvSpPr>
        <p:spPr>
          <a:xfrm>
            <a:off x="-34035" y="4850955"/>
            <a:ext cx="363987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002060"/>
                </a:solidFill>
                <a:effectLst/>
                <a:uLnTx/>
                <a:uFillTx/>
                <a:latin typeface="Century Gothic"/>
                <a:ea typeface="+mn-ea"/>
                <a:cs typeface="+mn-cs"/>
              </a:rPr>
              <a:t>[to want, wanting]</a:t>
            </a:r>
          </a:p>
        </p:txBody>
      </p:sp>
      <p:sp>
        <p:nvSpPr>
          <p:cNvPr id="29" name="ZoneTexte 28">
            <a:extLst>
              <a:ext uri="{FF2B5EF4-FFF2-40B4-BE49-F238E27FC236}">
                <a16:creationId xmlns:a16="http://schemas.microsoft.com/office/drawing/2014/main" id="{DB727390-1F42-47D3-9D7E-688D99B6EF0D}"/>
              </a:ext>
            </a:extLst>
          </p:cNvPr>
          <p:cNvSpPr txBox="1"/>
          <p:nvPr/>
        </p:nvSpPr>
        <p:spPr>
          <a:xfrm>
            <a:off x="5206062" y="5484313"/>
            <a:ext cx="19906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002060"/>
                </a:solidFill>
                <a:effectLst/>
                <a:uLnTx/>
                <a:uFillTx/>
                <a:latin typeface="Century Gothic"/>
                <a:ea typeface="+mn-ea"/>
                <a:cs typeface="+mn-cs"/>
              </a:rPr>
              <a:t>[but]</a:t>
            </a:r>
          </a:p>
        </p:txBody>
      </p:sp>
      <p:pic>
        <p:nvPicPr>
          <p:cNvPr id="31" name="Image 30">
            <a:extLst>
              <a:ext uri="{FF2B5EF4-FFF2-40B4-BE49-F238E27FC236}">
                <a16:creationId xmlns:a16="http://schemas.microsoft.com/office/drawing/2014/main" id="{BE07DAD0-CF27-4BA9-A4AC-AD7A8B1694C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85901" y="1477123"/>
            <a:ext cx="1314488" cy="2098941"/>
          </a:xfrm>
          <a:prstGeom prst="rect">
            <a:avLst/>
          </a:prstGeom>
        </p:spPr>
      </p:pic>
      <p:sp>
        <p:nvSpPr>
          <p:cNvPr id="2" name="ZoneTexte 1">
            <a:extLst>
              <a:ext uri="{FF2B5EF4-FFF2-40B4-BE49-F238E27FC236}">
                <a16:creationId xmlns:a16="http://schemas.microsoft.com/office/drawing/2014/main" id="{302133FF-4FA3-4984-A190-69152E3790CD}"/>
              </a:ext>
            </a:extLst>
          </p:cNvPr>
          <p:cNvSpPr txBox="1"/>
          <p:nvPr/>
        </p:nvSpPr>
        <p:spPr>
          <a:xfrm>
            <a:off x="8843427" y="2096878"/>
            <a:ext cx="25528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002060"/>
                </a:solidFill>
                <a:effectLst/>
                <a:uLnTx/>
                <a:uFillTx/>
                <a:latin typeface="Century Gothic"/>
                <a:ea typeface="+mn-ea"/>
                <a:cs typeface="+mn-cs"/>
              </a:rPr>
              <a:t>[between]</a:t>
            </a:r>
          </a:p>
        </p:txBody>
      </p:sp>
      <p:sp>
        <p:nvSpPr>
          <p:cNvPr id="3" name="Title 2"/>
          <p:cNvSpPr>
            <a:spLocks noGrp="1"/>
          </p:cNvSpPr>
          <p:nvPr>
            <p:ph type="title"/>
          </p:nvPr>
        </p:nvSpPr>
        <p:spPr>
          <a:xfrm>
            <a:off x="-34035" y="-79610"/>
            <a:ext cx="2701035" cy="586437"/>
          </a:xfrm>
        </p:spPr>
        <p:txBody>
          <a:bodyPr>
            <a:normAutofit/>
          </a:bodyPr>
          <a:lstStyle/>
          <a:p>
            <a:r>
              <a:rPr lang="en-GB" sz="2800" b="1" dirty="0"/>
              <a:t>¡A </a:t>
            </a:r>
            <a:r>
              <a:rPr lang="en-GB" sz="2800" b="1" dirty="0" err="1"/>
              <a:t>pronunciar</a:t>
            </a:r>
            <a:r>
              <a:rPr lang="en-GB" sz="2800" b="1" dirty="0"/>
              <a:t>!</a:t>
            </a:r>
          </a:p>
        </p:txBody>
      </p:sp>
    </p:spTree>
    <p:extLst>
      <p:ext uri="{BB962C8B-B14F-4D97-AF65-F5344CB8AC3E}">
        <p14:creationId xmlns:p14="http://schemas.microsoft.com/office/powerpoint/2010/main" val="310652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profesor.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4" name="profeso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5" name="lleva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subTnLst>
                                    <p:audio>
                                      <p:cMediaNode>
                                        <p:cTn display="0" masterRel="sameClick">
                                          <p:stCondLst>
                                            <p:cond evt="begin" delay="0">
                                              <p:tn val="28"/>
                                            </p:cond>
                                          </p:stCondLst>
                                          <p:endCondLst>
                                            <p:cond evt="onStopAudio" delay="0">
                                              <p:tgtEl>
                                                <p:sldTgt/>
                                              </p:tgtEl>
                                            </p:cond>
                                          </p:endCondLst>
                                        </p:cTn>
                                        <p:tgtEl>
                                          <p:sndTgt r:embed="rId5" name="lleva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6" name="entre 2.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subTnLst>
                                    <p:audio>
                                      <p:cMediaNode>
                                        <p:cTn display="0" masterRel="sameClick">
                                          <p:stCondLst>
                                            <p:cond evt="begin" delay="0">
                                              <p:tn val="38"/>
                                            </p:cond>
                                          </p:stCondLst>
                                          <p:endCondLst>
                                            <p:cond evt="onStopAudio" delay="0">
                                              <p:tgtEl>
                                                <p:sldTgt/>
                                              </p:tgtEl>
                                            </p:cond>
                                          </p:endCondLst>
                                        </p:cTn>
                                        <p:tgtEl>
                                          <p:sndTgt r:embed="rId6" name="entre 2.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subTnLst>
                                    <p:audio>
                                      <p:cMediaNode>
                                        <p:cTn display="0" masterRel="sameClick">
                                          <p:stCondLst>
                                            <p:cond evt="begin" delay="0">
                                              <p:tn val="43"/>
                                            </p:cond>
                                          </p:stCondLst>
                                          <p:endCondLst>
                                            <p:cond evt="onStopAudio" delay="0">
                                              <p:tgtEl>
                                                <p:sldTgt/>
                                              </p:tgtEl>
                                            </p:cond>
                                          </p:endCondLst>
                                        </p:cTn>
                                        <p:tgtEl>
                                          <p:sndTgt r:embed="rId7" name="querer.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subTnLst>
                                    <p:audio>
                                      <p:cMediaNode>
                                        <p:cTn display="0" masterRel="sameClick">
                                          <p:stCondLst>
                                            <p:cond evt="begin" delay="0">
                                              <p:tn val="48"/>
                                            </p:cond>
                                          </p:stCondLst>
                                          <p:endCondLst>
                                            <p:cond evt="onStopAudio" delay="0">
                                              <p:tgtEl>
                                                <p:sldTgt/>
                                              </p:tgtEl>
                                            </p:cond>
                                          </p:endCondLst>
                                        </p:cTn>
                                        <p:tgtEl>
                                          <p:sndTgt r:embed="rId7" name="querer.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subTnLst>
                                    <p:audio>
                                      <p:cMediaNode>
                                        <p:cTn display="0" masterRel="sameClick">
                                          <p:stCondLst>
                                            <p:cond evt="begin" delay="0">
                                              <p:tn val="53"/>
                                            </p:cond>
                                          </p:stCondLst>
                                          <p:endCondLst>
                                            <p:cond evt="onStopAudio" delay="0">
                                              <p:tgtEl>
                                                <p:sldTgt/>
                                              </p:tgtEl>
                                            </p:cond>
                                          </p:endCondLst>
                                        </p:cTn>
                                        <p:tgtEl>
                                          <p:sndTgt r:embed="rId8" name="pero.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subTnLst>
                                    <p:audio>
                                      <p:cMediaNode>
                                        <p:cTn display="0" masterRel="sameClick">
                                          <p:stCondLst>
                                            <p:cond evt="begin" delay="0">
                                              <p:tn val="58"/>
                                            </p:cond>
                                          </p:stCondLst>
                                          <p:endCondLst>
                                            <p:cond evt="onStopAudio" delay="0">
                                              <p:tgtEl>
                                                <p:sldTgt/>
                                              </p:tgtEl>
                                            </p:cond>
                                          </p:endCondLst>
                                        </p:cTn>
                                        <p:tgtEl>
                                          <p:sndTgt r:embed="rId8" name="pero.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subTnLst>
                                    <p:audio>
                                      <p:cMediaNode>
                                        <p:cTn display="0" masterRel="sameClick">
                                          <p:stCondLst>
                                            <p:cond evt="begin" delay="0">
                                              <p:tn val="63"/>
                                            </p:cond>
                                          </p:stCondLst>
                                          <p:endCondLst>
                                            <p:cond evt="onStopAudio" delay="0">
                                              <p:tgtEl>
                                                <p:sldTgt/>
                                              </p:tgtEl>
                                            </p:cond>
                                          </p:endCondLst>
                                        </p:cTn>
                                        <p:tgtEl>
                                          <p:sndTgt r:embed="rId9" name="naturaleza.wav"/>
                                        </p:tgtEl>
                                      </p:cMediaNode>
                                    </p:audio>
                                  </p:sub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500"/>
                                        <p:tgtEl>
                                          <p:spTgt spid="25"/>
                                        </p:tgtEl>
                                      </p:cBhvr>
                                    </p:animEffect>
                                  </p:childTnLst>
                                  <p:subTnLst>
                                    <p:audio>
                                      <p:cMediaNode>
                                        <p:cTn display="0" masterRel="sameClick">
                                          <p:stCondLst>
                                            <p:cond evt="begin" delay="0">
                                              <p:tn val="68"/>
                                            </p:cond>
                                          </p:stCondLst>
                                          <p:endCondLst>
                                            <p:cond evt="onStopAudio" delay="0">
                                              <p:tgtEl>
                                                <p:sldTgt/>
                                              </p:tgtEl>
                                            </p:cond>
                                          </p:endCondLst>
                                        </p:cTn>
                                        <p:tgtEl>
                                          <p:sndTgt r:embed="rId9" name="naturalez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20" grpId="0"/>
      <p:bldP spid="28" grpId="0"/>
      <p:bldP spid="29"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85856" y="1876455"/>
            <a:ext cx="3631095" cy="267730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TextBox 6"/>
          <p:cNvSpPr txBox="1"/>
          <p:nvPr/>
        </p:nvSpPr>
        <p:spPr>
          <a:xfrm>
            <a:off x="4569755" y="3474396"/>
            <a:ext cx="36159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prof</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sor</a:t>
            </a:r>
          </a:p>
        </p:txBody>
      </p:sp>
      <p:sp>
        <p:nvSpPr>
          <p:cNvPr id="8" name="TextBox 7"/>
          <p:cNvSpPr txBox="1"/>
          <p:nvPr/>
        </p:nvSpPr>
        <p:spPr>
          <a:xfrm>
            <a:off x="8016951" y="3472145"/>
            <a:ext cx="4036891"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natural</a:t>
            </a:r>
            <a:r>
              <a:rPr kumimoji="0" lang="es-ES" sz="55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s-ES" sz="5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za</a:t>
            </a:r>
          </a:p>
        </p:txBody>
      </p:sp>
      <p:sp>
        <p:nvSpPr>
          <p:cNvPr id="9" name="TextBox 8"/>
          <p:cNvSpPr txBox="1"/>
          <p:nvPr/>
        </p:nvSpPr>
        <p:spPr>
          <a:xfrm>
            <a:off x="8779453" y="1088537"/>
            <a:ext cx="34768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ntr</a:t>
            </a: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p>
        </p:txBody>
      </p:sp>
      <p:sp>
        <p:nvSpPr>
          <p:cNvPr id="10" name="TextBox 9"/>
          <p:cNvSpPr txBox="1"/>
          <p:nvPr/>
        </p:nvSpPr>
        <p:spPr>
          <a:xfrm>
            <a:off x="5267805" y="4712148"/>
            <a:ext cx="221981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p</a:t>
            </a:r>
            <a:r>
              <a:rPr kumimoji="0" lang="en-GB" sz="60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ro</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11" name="TextBox 10"/>
          <p:cNvSpPr txBox="1"/>
          <p:nvPr/>
        </p:nvSpPr>
        <p:spPr>
          <a:xfrm>
            <a:off x="1043512" y="506827"/>
            <a:ext cx="274335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ll</a:t>
            </a:r>
            <a:r>
              <a:rPr kumimoji="0" lang="es-ES" sz="6000" b="0" i="0" u="none" strike="noStrike" kern="1200" cap="none" spc="0" normalizeH="0" baseline="0" noProof="0" dirty="0">
                <a:ln>
                  <a:noFill/>
                </a:ln>
                <a:solidFill>
                  <a:srgbClr val="F66400"/>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var</a:t>
            </a:r>
          </a:p>
        </p:txBody>
      </p:sp>
      <p:sp>
        <p:nvSpPr>
          <p:cNvPr id="12" name="TextBox 11"/>
          <p:cNvSpPr txBox="1"/>
          <p:nvPr/>
        </p:nvSpPr>
        <p:spPr>
          <a:xfrm>
            <a:off x="482306" y="4010129"/>
            <a:ext cx="36398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qu</a:t>
            </a:r>
            <a:r>
              <a:rPr kumimoji="0" lang="es-ES" sz="6000" b="0" i="0" u="none" strike="noStrike" kern="1200" cap="none" spc="0" normalizeH="0" baseline="0" noProof="0" dirty="0">
                <a:ln>
                  <a:noFill/>
                </a:ln>
                <a:solidFill>
                  <a:srgbClr val="F66400"/>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t>
            </a:r>
            <a:r>
              <a:rPr kumimoji="0" lang="es-ES" sz="6000" b="0" i="0" u="none" strike="noStrike" kern="1200" cap="none" spc="0" normalizeH="0" baseline="0" noProof="0" dirty="0">
                <a:ln>
                  <a:noFill/>
                </a:ln>
                <a:solidFill>
                  <a:srgbClr val="F66400"/>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t>
            </a:r>
          </a:p>
        </p:txBody>
      </p:sp>
      <p:sp>
        <p:nvSpPr>
          <p:cNvPr id="20" name="TextBox 19"/>
          <p:cNvSpPr txBox="1"/>
          <p:nvPr/>
        </p:nvSpPr>
        <p:spPr>
          <a:xfrm>
            <a:off x="5427454" y="-190802"/>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pic>
        <p:nvPicPr>
          <p:cNvPr id="21" name="Picture 20"/>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22" name="TextBox 21"/>
          <p:cNvSpPr txBox="1"/>
          <p:nvPr/>
        </p:nvSpPr>
        <p:spPr>
          <a:xfrm>
            <a:off x="11125399" y="12006"/>
            <a:ext cx="8324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a:t>
            </a:r>
          </a:p>
        </p:txBody>
      </p:sp>
      <p:sp>
        <p:nvSpPr>
          <p:cNvPr id="13" name="Title 2"/>
          <p:cNvSpPr>
            <a:spLocks noGrp="1"/>
          </p:cNvSpPr>
          <p:nvPr>
            <p:ph type="title"/>
          </p:nvPr>
        </p:nvSpPr>
        <p:spPr>
          <a:xfrm>
            <a:off x="-34035" y="-79610"/>
            <a:ext cx="2701035" cy="586437"/>
          </a:xfrm>
        </p:spPr>
        <p:txBody>
          <a:bodyPr>
            <a:normAutofit/>
          </a:bodyPr>
          <a:lstStyle/>
          <a:p>
            <a:r>
              <a:rPr lang="en-GB" sz="2800" b="1" dirty="0"/>
              <a:t>¡A </a:t>
            </a:r>
            <a:r>
              <a:rPr lang="en-GB" sz="2800" b="1" dirty="0" err="1"/>
              <a:t>pronunciar</a:t>
            </a:r>
            <a:r>
              <a:rPr lang="en-GB" sz="2800" b="1" dirty="0"/>
              <a:t>!</a:t>
            </a:r>
          </a:p>
        </p:txBody>
      </p:sp>
    </p:spTree>
    <p:extLst>
      <p:ext uri="{BB962C8B-B14F-4D97-AF65-F5344CB8AC3E}">
        <p14:creationId xmlns:p14="http://schemas.microsoft.com/office/powerpoint/2010/main" val="392798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subTnLst>
                                    <p:audio>
                                      <p:cMediaNode>
                                        <p:cTn display="0" masterRel="sameClick">
                                          <p:stCondLst>
                                            <p:cond evt="begin" delay="0">
                                              <p:tn val="5"/>
                                            </p:cond>
                                          </p:stCondLst>
                                          <p:endCondLst>
                                            <p:cond evt="onStopAudio" delay="0">
                                              <p:tgtEl>
                                                <p:sldTgt/>
                                              </p:tgtEl>
                                            </p:cond>
                                          </p:endCondLst>
                                        </p:cTn>
                                        <p:tgtEl>
                                          <p:sndTgt r:embed="rId3" name="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profesor.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subTnLst>
                                    <p:audio>
                                      <p:cMediaNode>
                                        <p:cTn display="0" masterRel="sameClick">
                                          <p:stCondLst>
                                            <p:cond evt="begin" delay="0">
                                              <p:tn val="18"/>
                                            </p:cond>
                                          </p:stCondLst>
                                          <p:endCondLst>
                                            <p:cond evt="onStopAudio" delay="0">
                                              <p:tgtEl>
                                                <p:sldTgt/>
                                              </p:tgtEl>
                                            </p:cond>
                                          </p:endCondLst>
                                        </p:cTn>
                                        <p:tgtEl>
                                          <p:sndTgt r:embed="rId5" name="lleva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6" name="entre 2.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subTnLst>
                                    <p:audio>
                                      <p:cMediaNode>
                                        <p:cTn display="0" masterRel="sameClick">
                                          <p:stCondLst>
                                            <p:cond evt="begin" delay="0">
                                              <p:tn val="28"/>
                                            </p:cond>
                                          </p:stCondLst>
                                          <p:endCondLst>
                                            <p:cond evt="onStopAudio" delay="0">
                                              <p:tgtEl>
                                                <p:sldTgt/>
                                              </p:tgtEl>
                                            </p:cond>
                                          </p:endCondLst>
                                        </p:cTn>
                                        <p:tgtEl>
                                          <p:sndTgt r:embed="rId7" name="quere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8" name="pero.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9" name="naturalez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85856" y="1876455"/>
            <a:ext cx="3631095" cy="267730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TextBox 6"/>
          <p:cNvSpPr txBox="1"/>
          <p:nvPr/>
        </p:nvSpPr>
        <p:spPr>
          <a:xfrm>
            <a:off x="4569755" y="3474396"/>
            <a:ext cx="361591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prof</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sor</a:t>
            </a:r>
          </a:p>
        </p:txBody>
      </p:sp>
      <p:sp>
        <p:nvSpPr>
          <p:cNvPr id="8" name="TextBox 7"/>
          <p:cNvSpPr txBox="1"/>
          <p:nvPr/>
        </p:nvSpPr>
        <p:spPr>
          <a:xfrm>
            <a:off x="8016951" y="3472145"/>
            <a:ext cx="4036891" cy="9387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natural</a:t>
            </a:r>
            <a:r>
              <a:rPr kumimoji="0" lang="es-ES" sz="55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s-ES" sz="55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za</a:t>
            </a:r>
          </a:p>
        </p:txBody>
      </p:sp>
      <p:sp>
        <p:nvSpPr>
          <p:cNvPr id="9" name="TextBox 8"/>
          <p:cNvSpPr txBox="1"/>
          <p:nvPr/>
        </p:nvSpPr>
        <p:spPr>
          <a:xfrm>
            <a:off x="8779453" y="1088537"/>
            <a:ext cx="34768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ntr</a:t>
            </a: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p>
        </p:txBody>
      </p:sp>
      <p:sp>
        <p:nvSpPr>
          <p:cNvPr id="10" name="TextBox 9"/>
          <p:cNvSpPr txBox="1"/>
          <p:nvPr/>
        </p:nvSpPr>
        <p:spPr>
          <a:xfrm>
            <a:off x="5267805" y="4712148"/>
            <a:ext cx="221981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p</a:t>
            </a:r>
            <a:r>
              <a:rPr kumimoji="0" lang="en-GB" sz="60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Calibri" panose="020F0502020204030204" pitchFamily="34" charset="0"/>
              </a:rPr>
              <a:t>ro</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endParaRPr>
          </a:p>
        </p:txBody>
      </p:sp>
      <p:sp>
        <p:nvSpPr>
          <p:cNvPr id="11" name="TextBox 10"/>
          <p:cNvSpPr txBox="1"/>
          <p:nvPr/>
        </p:nvSpPr>
        <p:spPr>
          <a:xfrm>
            <a:off x="1043512" y="506827"/>
            <a:ext cx="274335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ll</a:t>
            </a: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var</a:t>
            </a:r>
          </a:p>
        </p:txBody>
      </p:sp>
      <p:sp>
        <p:nvSpPr>
          <p:cNvPr id="12" name="TextBox 11"/>
          <p:cNvSpPr txBox="1"/>
          <p:nvPr/>
        </p:nvSpPr>
        <p:spPr>
          <a:xfrm>
            <a:off x="482306" y="4010129"/>
            <a:ext cx="36398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qu</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t>
            </a:r>
          </a:p>
        </p:txBody>
      </p:sp>
      <p:sp>
        <p:nvSpPr>
          <p:cNvPr id="20" name="TextBox 19"/>
          <p:cNvSpPr txBox="1"/>
          <p:nvPr/>
        </p:nvSpPr>
        <p:spPr>
          <a:xfrm>
            <a:off x="5427454" y="-190802"/>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pic>
        <p:nvPicPr>
          <p:cNvPr id="21" name="Picture 20"/>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22" name="TextBox 21"/>
          <p:cNvSpPr txBox="1"/>
          <p:nvPr/>
        </p:nvSpPr>
        <p:spPr>
          <a:xfrm>
            <a:off x="11125399" y="12006"/>
            <a:ext cx="8324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e</a:t>
            </a:r>
          </a:p>
        </p:txBody>
      </p:sp>
      <p:sp>
        <p:nvSpPr>
          <p:cNvPr id="13" name="Title 2"/>
          <p:cNvSpPr>
            <a:spLocks noGrp="1"/>
          </p:cNvSpPr>
          <p:nvPr>
            <p:ph type="title"/>
          </p:nvPr>
        </p:nvSpPr>
        <p:spPr>
          <a:xfrm>
            <a:off x="-34035" y="-79610"/>
            <a:ext cx="2701035" cy="586437"/>
          </a:xfrm>
        </p:spPr>
        <p:txBody>
          <a:bodyPr>
            <a:normAutofit/>
          </a:bodyPr>
          <a:lstStyle/>
          <a:p>
            <a:r>
              <a:rPr lang="en-GB" sz="2800" b="1" dirty="0"/>
              <a:t>¡A </a:t>
            </a:r>
            <a:r>
              <a:rPr lang="en-GB" sz="2800" b="1" dirty="0" err="1"/>
              <a:t>pronunciar</a:t>
            </a:r>
            <a:r>
              <a:rPr lang="en-GB" sz="2800" b="1" dirty="0"/>
              <a:t>!</a:t>
            </a:r>
          </a:p>
        </p:txBody>
      </p:sp>
    </p:spTree>
    <p:extLst>
      <p:ext uri="{BB962C8B-B14F-4D97-AF65-F5344CB8AC3E}">
        <p14:creationId xmlns:p14="http://schemas.microsoft.com/office/powerpoint/2010/main" val="71837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p:bldP spid="9" grpId="0"/>
      <p:bldP spid="10" grpId="0"/>
      <p:bldP spid="11" grpId="0"/>
      <p:bldP spid="12"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557" y="273616"/>
            <a:ext cx="2524991"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a:t>
            </a:r>
          </a:p>
        </p:txBody>
      </p:sp>
      <p:sp>
        <p:nvSpPr>
          <p:cNvPr id="7" name="TextBox 6"/>
          <p:cNvSpPr txBox="1"/>
          <p:nvPr/>
        </p:nvSpPr>
        <p:spPr>
          <a:xfrm>
            <a:off x="2850776" y="4309383"/>
            <a:ext cx="7745506"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cam</a:t>
            </a:r>
            <a:r>
              <a:rPr kumimoji="0" lang="en-GB" sz="120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Calibri" panose="020F0502020204030204" pitchFamily="34" charset="0"/>
              </a:rPr>
              <a:t>i</a:t>
            </a:r>
            <a:r>
              <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sa</a:t>
            </a:r>
          </a:p>
        </p:txBody>
      </p:sp>
      <p:pic>
        <p:nvPicPr>
          <p:cNvPr id="12" name="Picture 11"/>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13" name="TextBox 12"/>
          <p:cNvSpPr txBox="1"/>
          <p:nvPr/>
        </p:nvSpPr>
        <p:spPr>
          <a:xfrm>
            <a:off x="11015330" y="18401"/>
            <a:ext cx="8324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a:t>
            </a:r>
          </a:p>
        </p:txBody>
      </p:sp>
      <p:pic>
        <p:nvPicPr>
          <p:cNvPr id="8" name="Graphique 7">
            <a:extLst>
              <a:ext uri="{FF2B5EF4-FFF2-40B4-BE49-F238E27FC236}">
                <a16:creationId xmlns:a16="http://schemas.microsoft.com/office/drawing/2014/main" id="{7AA1B3B4-33CB-4A64-B98B-CC3EA6146BF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21061" y="855789"/>
            <a:ext cx="3073854" cy="3736566"/>
          </a:xfrm>
          <a:prstGeom prst="rect">
            <a:avLst/>
          </a:prstGeom>
        </p:spPr>
      </p:pic>
      <p:sp>
        <p:nvSpPr>
          <p:cNvPr id="3" name="Title 2"/>
          <p:cNvSpPr>
            <a:spLocks noGrp="1"/>
          </p:cNvSpPr>
          <p:nvPr>
            <p:ph type="title"/>
          </p:nvPr>
        </p:nvSpPr>
        <p:spPr>
          <a:xfrm>
            <a:off x="0" y="18401"/>
            <a:ext cx="4102100" cy="469774"/>
          </a:xfrm>
        </p:spPr>
        <p:txBody>
          <a:bodyPr>
            <a:noAutofit/>
          </a:bodyPr>
          <a:lstStyle/>
          <a:p>
            <a:r>
              <a:rPr lang="en-GB" sz="2800" b="1" dirty="0"/>
              <a:t>¡A </a:t>
            </a:r>
            <a:r>
              <a:rPr lang="en-GB" sz="2800" b="1" dirty="0" err="1"/>
              <a:t>pronunciar</a:t>
            </a:r>
            <a:r>
              <a:rPr lang="en-GB" sz="2800" b="1" dirty="0"/>
              <a:t>!</a:t>
            </a:r>
            <a:endParaRPr lang="en-GB" sz="2800" dirty="0"/>
          </a:p>
        </p:txBody>
      </p:sp>
    </p:spTree>
    <p:extLst>
      <p:ext uri="{BB962C8B-B14F-4D97-AF65-F5344CB8AC3E}">
        <p14:creationId xmlns:p14="http://schemas.microsoft.com/office/powerpoint/2010/main" val="261061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4" name="camisa 2.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4" name="camisa 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1851" y="81390"/>
            <a:ext cx="2524991"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a:t>
            </a:r>
          </a:p>
        </p:txBody>
      </p:sp>
      <p:sp>
        <p:nvSpPr>
          <p:cNvPr id="7" name="TextBox 6"/>
          <p:cNvSpPr txBox="1"/>
          <p:nvPr/>
        </p:nvSpPr>
        <p:spPr>
          <a:xfrm>
            <a:off x="2789189" y="2197555"/>
            <a:ext cx="758414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cam</a:t>
            </a:r>
            <a:r>
              <a:rPr kumimoji="0" lang="en-GB" sz="12000" b="0" i="0" u="none" strike="noStrike" kern="1200" cap="none" spc="0" normalizeH="0" baseline="0" noProof="0" dirty="0">
                <a:ln>
                  <a:noFill/>
                </a:ln>
                <a:solidFill>
                  <a:srgbClr val="E56700"/>
                </a:solidFill>
                <a:effectLst/>
                <a:uLnTx/>
                <a:uFillTx/>
                <a:latin typeface="Century Gothic" panose="020B0502020202020204" pitchFamily="34" charset="0"/>
                <a:ea typeface="+mn-ea"/>
                <a:cs typeface="Calibri" panose="020F0502020204030204" pitchFamily="34" charset="0"/>
              </a:rPr>
              <a:t>i</a:t>
            </a:r>
            <a:r>
              <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sa</a:t>
            </a:r>
          </a:p>
        </p:txBody>
      </p:sp>
      <p:pic>
        <p:nvPicPr>
          <p:cNvPr id="6" name="Picture 5"/>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9" name="TextBox 8"/>
          <p:cNvSpPr txBox="1"/>
          <p:nvPr/>
        </p:nvSpPr>
        <p:spPr>
          <a:xfrm>
            <a:off x="11015330" y="18401"/>
            <a:ext cx="8324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a:t>
            </a:r>
          </a:p>
        </p:txBody>
      </p:sp>
      <p:sp>
        <p:nvSpPr>
          <p:cNvPr id="8" name="Title 2"/>
          <p:cNvSpPr>
            <a:spLocks noGrp="1"/>
          </p:cNvSpPr>
          <p:nvPr>
            <p:ph type="title"/>
          </p:nvPr>
        </p:nvSpPr>
        <p:spPr>
          <a:xfrm>
            <a:off x="-34035" y="-79610"/>
            <a:ext cx="2701035" cy="586437"/>
          </a:xfrm>
        </p:spPr>
        <p:txBody>
          <a:bodyPr>
            <a:normAutofit/>
          </a:bodyPr>
          <a:lstStyle/>
          <a:p>
            <a:r>
              <a:rPr lang="en-GB" sz="2800" b="1" dirty="0"/>
              <a:t>¡A </a:t>
            </a:r>
            <a:r>
              <a:rPr lang="en-GB" sz="2800" b="1" dirty="0" err="1"/>
              <a:t>pronunciar</a:t>
            </a:r>
            <a:r>
              <a:rPr lang="en-GB" sz="2800" b="1" dirty="0"/>
              <a:t>!</a:t>
            </a:r>
          </a:p>
        </p:txBody>
      </p:sp>
    </p:spTree>
    <p:extLst>
      <p:ext uri="{BB962C8B-B14F-4D97-AF65-F5344CB8AC3E}">
        <p14:creationId xmlns:p14="http://schemas.microsoft.com/office/powerpoint/2010/main" val="73068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53801" y="1589804"/>
            <a:ext cx="3401305" cy="250429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TextBox 4"/>
          <p:cNvSpPr txBox="1"/>
          <p:nvPr/>
        </p:nvSpPr>
        <p:spPr>
          <a:xfrm>
            <a:off x="4775500" y="3082751"/>
            <a:ext cx="314544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cam</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sa</a:t>
            </a:r>
          </a:p>
        </p:txBody>
      </p:sp>
      <p:sp>
        <p:nvSpPr>
          <p:cNvPr id="6" name="TextBox 5"/>
          <p:cNvSpPr txBox="1"/>
          <p:nvPr/>
        </p:nvSpPr>
        <p:spPr>
          <a:xfrm>
            <a:off x="7920944" y="390490"/>
            <a:ext cx="28882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fam</a:t>
            </a: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lia</a:t>
            </a:r>
          </a:p>
        </p:txBody>
      </p:sp>
      <p:sp>
        <p:nvSpPr>
          <p:cNvPr id="7" name="TextBox 6"/>
          <p:cNvSpPr txBox="1"/>
          <p:nvPr/>
        </p:nvSpPr>
        <p:spPr>
          <a:xfrm>
            <a:off x="9110645" y="4186429"/>
            <a:ext cx="23208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pr</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mo</a:t>
            </a:r>
          </a:p>
        </p:txBody>
      </p:sp>
      <p:sp>
        <p:nvSpPr>
          <p:cNvPr id="8" name="TextBox 7"/>
          <p:cNvSpPr txBox="1"/>
          <p:nvPr/>
        </p:nvSpPr>
        <p:spPr>
          <a:xfrm>
            <a:off x="1394358" y="3516869"/>
            <a:ext cx="23208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a:t>
            </a:r>
            <a:r>
              <a:rPr kumimoji="0" lang="es-ES" sz="54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rar</a:t>
            </a:r>
          </a:p>
        </p:txBody>
      </p:sp>
      <p:sp>
        <p:nvSpPr>
          <p:cNvPr id="9" name="TextBox 8">
            <a:hlinkClick r:id="" action="ppaction://noaction">
              <a:snd r:embed="rId5" name="rico 3.wav"/>
            </a:hlinkClick>
          </p:cNvPr>
          <p:cNvSpPr txBox="1"/>
          <p:nvPr/>
        </p:nvSpPr>
        <p:spPr>
          <a:xfrm>
            <a:off x="1171966" y="368156"/>
            <a:ext cx="211693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co</a:t>
            </a:r>
          </a:p>
        </p:txBody>
      </p:sp>
      <p:sp>
        <p:nvSpPr>
          <p:cNvPr id="10" name="TextBox 9"/>
          <p:cNvSpPr txBox="1"/>
          <p:nvPr/>
        </p:nvSpPr>
        <p:spPr>
          <a:xfrm>
            <a:off x="4828359" y="4352330"/>
            <a:ext cx="30397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act</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vo</a:t>
            </a:r>
          </a:p>
        </p:txBody>
      </p:sp>
      <p:sp>
        <p:nvSpPr>
          <p:cNvPr id="24" name="TextBox 23"/>
          <p:cNvSpPr txBox="1"/>
          <p:nvPr/>
        </p:nvSpPr>
        <p:spPr>
          <a:xfrm>
            <a:off x="5425965" y="-170747"/>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a:t>
            </a:r>
          </a:p>
        </p:txBody>
      </p:sp>
      <p:pic>
        <p:nvPicPr>
          <p:cNvPr id="28" name="Picture 27"/>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30" name="TextBox 29"/>
          <p:cNvSpPr txBox="1"/>
          <p:nvPr/>
        </p:nvSpPr>
        <p:spPr>
          <a:xfrm>
            <a:off x="11015330" y="18401"/>
            <a:ext cx="8324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a:t>
            </a:r>
          </a:p>
        </p:txBody>
      </p:sp>
      <p:sp>
        <p:nvSpPr>
          <p:cNvPr id="3" name="ZoneTexte 2">
            <a:extLst>
              <a:ext uri="{FF2B5EF4-FFF2-40B4-BE49-F238E27FC236}">
                <a16:creationId xmlns:a16="http://schemas.microsoft.com/office/drawing/2014/main" id="{818CC108-6DF6-4247-A3A9-7C640CDB16B6}"/>
              </a:ext>
            </a:extLst>
          </p:cNvPr>
          <p:cNvSpPr txBox="1"/>
          <p:nvPr/>
        </p:nvSpPr>
        <p:spPr>
          <a:xfrm>
            <a:off x="8726311" y="5062338"/>
            <a:ext cx="32286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002060"/>
                </a:solidFill>
                <a:effectLst/>
                <a:uLnTx/>
                <a:uFillTx/>
                <a:latin typeface="Century Gothic"/>
                <a:ea typeface="+mn-ea"/>
                <a:cs typeface="+mn-cs"/>
              </a:rPr>
              <a:t>[male cousin]</a:t>
            </a:r>
          </a:p>
        </p:txBody>
      </p:sp>
      <p:pic>
        <p:nvPicPr>
          <p:cNvPr id="21" name="Image 20">
            <a:extLst>
              <a:ext uri="{FF2B5EF4-FFF2-40B4-BE49-F238E27FC236}">
                <a16:creationId xmlns:a16="http://schemas.microsoft.com/office/drawing/2014/main" id="{2877AD48-CC93-46A4-98E5-80B6501CB12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10522" y="4398496"/>
            <a:ext cx="1698664" cy="1698664"/>
          </a:xfrm>
          <a:prstGeom prst="rect">
            <a:avLst/>
          </a:prstGeom>
        </p:spPr>
      </p:pic>
      <p:sp>
        <p:nvSpPr>
          <p:cNvPr id="22" name="ZoneTexte 21">
            <a:extLst>
              <a:ext uri="{FF2B5EF4-FFF2-40B4-BE49-F238E27FC236}">
                <a16:creationId xmlns:a16="http://schemas.microsoft.com/office/drawing/2014/main" id="{73747C21-8F86-4905-A79F-DC970F4B6752}"/>
              </a:ext>
            </a:extLst>
          </p:cNvPr>
          <p:cNvSpPr txBox="1"/>
          <p:nvPr/>
        </p:nvSpPr>
        <p:spPr>
          <a:xfrm>
            <a:off x="5256645" y="5208317"/>
            <a:ext cx="21831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002060"/>
                </a:solidFill>
                <a:effectLst/>
                <a:uLnTx/>
                <a:uFillTx/>
                <a:latin typeface="Century Gothic"/>
                <a:ea typeface="+mn-ea"/>
                <a:cs typeface="+mn-cs"/>
              </a:rPr>
              <a:t>[active]</a:t>
            </a:r>
          </a:p>
        </p:txBody>
      </p:sp>
      <p:pic>
        <p:nvPicPr>
          <p:cNvPr id="26" name="Graphique 25">
            <a:extLst>
              <a:ext uri="{FF2B5EF4-FFF2-40B4-BE49-F238E27FC236}">
                <a16:creationId xmlns:a16="http://schemas.microsoft.com/office/drawing/2014/main" id="{2CDC4FB0-1A01-4FFC-A2B8-D626C0323DA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35823" y="1742459"/>
            <a:ext cx="1240280" cy="1507680"/>
          </a:xfrm>
          <a:prstGeom prst="rect">
            <a:avLst/>
          </a:prstGeom>
        </p:spPr>
      </p:pic>
      <p:pic>
        <p:nvPicPr>
          <p:cNvPr id="32" name="Image 31">
            <a:hlinkClick r:id="" action="ppaction://noaction">
              <a:snd r:embed="rId5" name="rico 3.wav"/>
            </a:hlinkClick>
            <a:extLst>
              <a:ext uri="{FF2B5EF4-FFF2-40B4-BE49-F238E27FC236}">
                <a16:creationId xmlns:a16="http://schemas.microsoft.com/office/drawing/2014/main" id="{B95DEDB9-5A0E-46DA-A9D6-01B59CD1BE8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78212" y="1407711"/>
            <a:ext cx="1504443" cy="1933421"/>
          </a:xfrm>
          <a:prstGeom prst="rect">
            <a:avLst/>
          </a:prstGeom>
        </p:spPr>
      </p:pic>
      <p:pic>
        <p:nvPicPr>
          <p:cNvPr id="11" name="Image 10">
            <a:extLst>
              <a:ext uri="{FF2B5EF4-FFF2-40B4-BE49-F238E27FC236}">
                <a16:creationId xmlns:a16="http://schemas.microsoft.com/office/drawing/2014/main" id="{F15AE7DC-C31F-4766-8FD0-C6755287234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359413" y="1472496"/>
            <a:ext cx="2449827" cy="2067584"/>
          </a:xfrm>
          <a:prstGeom prst="rect">
            <a:avLst/>
          </a:prstGeom>
        </p:spPr>
      </p:pic>
      <p:sp>
        <p:nvSpPr>
          <p:cNvPr id="2" name="Title 1"/>
          <p:cNvSpPr>
            <a:spLocks noGrp="1"/>
          </p:cNvSpPr>
          <p:nvPr>
            <p:ph type="title"/>
          </p:nvPr>
        </p:nvSpPr>
        <p:spPr>
          <a:xfrm>
            <a:off x="0" y="10380"/>
            <a:ext cx="2489200" cy="432305"/>
          </a:xfrm>
        </p:spPr>
        <p:txBody>
          <a:bodyPr>
            <a:normAutofit fontScale="90000"/>
          </a:bodyPr>
          <a:lstStyle/>
          <a:p>
            <a:r>
              <a:rPr lang="en-GB" sz="2800" b="1" dirty="0"/>
              <a:t>¡A </a:t>
            </a:r>
            <a:r>
              <a:rPr lang="en-GB" sz="2800" b="1" dirty="0" err="1"/>
              <a:t>pronunciar</a:t>
            </a:r>
            <a:r>
              <a:rPr lang="en-GB" sz="2800" b="1" dirty="0"/>
              <a:t>!</a:t>
            </a:r>
            <a:endParaRPr lang="en-GB" sz="2800" dirty="0"/>
          </a:p>
        </p:txBody>
      </p:sp>
    </p:spTree>
    <p:extLst>
      <p:ext uri="{BB962C8B-B14F-4D97-AF65-F5344CB8AC3E}">
        <p14:creationId xmlns:p14="http://schemas.microsoft.com/office/powerpoint/2010/main" val="368035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3" nam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camisa 2.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subTnLst>
                                    <p:audio>
                                      <p:cMediaNode>
                                        <p:cTn display="0" masterRel="sameClick">
                                          <p:stCondLst>
                                            <p:cond evt="begin" delay="0">
                                              <p:tn val="18"/>
                                            </p:cond>
                                          </p:stCondLst>
                                          <p:endCondLst>
                                            <p:cond evt="onStopAudio" delay="0">
                                              <p:tgtEl>
                                                <p:sldTgt/>
                                              </p:tgtEl>
                                            </p:cond>
                                          </p:endCondLst>
                                        </p:cTn>
                                        <p:tgtEl>
                                          <p:sndTgt r:embed="rId4" name="camisa 2.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5" name="rico 3.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subTnLst>
                                    <p:audio>
                                      <p:cMediaNode>
                                        <p:cTn display="0" masterRel="sameClick">
                                          <p:stCondLst>
                                            <p:cond evt="begin" delay="0">
                                              <p:tn val="28"/>
                                            </p:cond>
                                          </p:stCondLst>
                                          <p:endCondLst>
                                            <p:cond evt="onStopAudio" delay="0">
                                              <p:tgtEl>
                                                <p:sldTgt/>
                                              </p:tgtEl>
                                            </p:cond>
                                          </p:endCondLst>
                                        </p:cTn>
                                        <p:tgtEl>
                                          <p:sndTgt r:embed="rId5" name="rico 3.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subTnLst>
                                    <p:audio>
                                      <p:cMediaNode>
                                        <p:cTn display="0" masterRel="sameClick">
                                          <p:stCondLst>
                                            <p:cond evt="begin" delay="0">
                                              <p:tn val="33"/>
                                            </p:cond>
                                          </p:stCondLst>
                                          <p:endCondLst>
                                            <p:cond evt="onStopAudio" delay="0">
                                              <p:tgtEl>
                                                <p:sldTgt/>
                                              </p:tgtEl>
                                            </p:cond>
                                          </p:endCondLst>
                                        </p:cTn>
                                        <p:tgtEl>
                                          <p:sndTgt r:embed="rId6" name="familia.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subTnLst>
                                    <p:audio>
                                      <p:cMediaNode>
                                        <p:cTn display="0" masterRel="sameClick">
                                          <p:stCondLst>
                                            <p:cond evt="begin" delay="0">
                                              <p:tn val="38"/>
                                            </p:cond>
                                          </p:stCondLst>
                                          <p:endCondLst>
                                            <p:cond evt="onStopAudio" delay="0">
                                              <p:tgtEl>
                                                <p:sldTgt/>
                                              </p:tgtEl>
                                            </p:cond>
                                          </p:endCondLst>
                                        </p:cTn>
                                        <p:tgtEl>
                                          <p:sndTgt r:embed="rId6" name="familia.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subTnLst>
                                    <p:audio>
                                      <p:cMediaNode>
                                        <p:cTn display="0" masterRel="sameClick">
                                          <p:stCondLst>
                                            <p:cond evt="begin" delay="0">
                                              <p:tn val="43"/>
                                            </p:cond>
                                          </p:stCondLst>
                                          <p:endCondLst>
                                            <p:cond evt="onStopAudio" delay="0">
                                              <p:tgtEl>
                                                <p:sldTgt/>
                                              </p:tgtEl>
                                            </p:cond>
                                          </p:endCondLst>
                                        </p:cTn>
                                        <p:tgtEl>
                                          <p:sndTgt r:embed="rId7" name="mirar.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subTnLst>
                                    <p:audio>
                                      <p:cMediaNode>
                                        <p:cTn display="0" masterRel="sameClick">
                                          <p:stCondLst>
                                            <p:cond evt="begin" delay="0">
                                              <p:tn val="48"/>
                                            </p:cond>
                                          </p:stCondLst>
                                          <p:endCondLst>
                                            <p:cond evt="onStopAudio" delay="0">
                                              <p:tgtEl>
                                                <p:sldTgt/>
                                              </p:tgtEl>
                                            </p:cond>
                                          </p:endCondLst>
                                        </p:cTn>
                                        <p:tgtEl>
                                          <p:sndTgt r:embed="rId7" name="mirar.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subTnLst>
                                    <p:audio>
                                      <p:cMediaNode>
                                        <p:cTn display="0" masterRel="sameClick">
                                          <p:stCondLst>
                                            <p:cond evt="begin" delay="0">
                                              <p:tn val="53"/>
                                            </p:cond>
                                          </p:stCondLst>
                                          <p:endCondLst>
                                            <p:cond evt="onStopAudio" delay="0">
                                              <p:tgtEl>
                                                <p:sldTgt/>
                                              </p:tgtEl>
                                            </p:cond>
                                          </p:endCondLst>
                                        </p:cTn>
                                        <p:tgtEl>
                                          <p:sndTgt r:embed="rId8" name="activo.wav"/>
                                        </p:tgtEl>
                                      </p:cMediaNode>
                                    </p:audio>
                                  </p:sub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subTnLst>
                                    <p:audio>
                                      <p:cMediaNode>
                                        <p:cTn display="0" masterRel="sameClick">
                                          <p:stCondLst>
                                            <p:cond evt="begin" delay="0">
                                              <p:tn val="58"/>
                                            </p:cond>
                                          </p:stCondLst>
                                          <p:endCondLst>
                                            <p:cond evt="onStopAudio" delay="0">
                                              <p:tgtEl>
                                                <p:sldTgt/>
                                              </p:tgtEl>
                                            </p:cond>
                                          </p:endCondLst>
                                        </p:cTn>
                                        <p:tgtEl>
                                          <p:sndTgt r:embed="rId8" name="activo.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subTnLst>
                                    <p:audio>
                                      <p:cMediaNode>
                                        <p:cTn display="0" masterRel="sameClick">
                                          <p:stCondLst>
                                            <p:cond evt="begin" delay="0">
                                              <p:tn val="63"/>
                                            </p:cond>
                                          </p:stCondLst>
                                          <p:endCondLst>
                                            <p:cond evt="onStopAudio" delay="0">
                                              <p:tgtEl>
                                                <p:sldTgt/>
                                              </p:tgtEl>
                                            </p:cond>
                                          </p:endCondLst>
                                        </p:cTn>
                                        <p:tgtEl>
                                          <p:sndTgt r:embed="rId9" name="primo.wav"/>
                                        </p:tgtEl>
                                      </p:cMediaNode>
                                    </p:audio>
                                  </p:sub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subTnLst>
                                    <p:audio>
                                      <p:cMediaNode>
                                        <p:cTn display="0" masterRel="sameClick">
                                          <p:stCondLst>
                                            <p:cond evt="begin" delay="0">
                                              <p:tn val="68"/>
                                            </p:cond>
                                          </p:stCondLst>
                                          <p:endCondLst>
                                            <p:cond evt="onStopAudio" delay="0">
                                              <p:tgtEl>
                                                <p:sldTgt/>
                                              </p:tgtEl>
                                            </p:cond>
                                          </p:endCondLst>
                                        </p:cTn>
                                        <p:tgtEl>
                                          <p:sndTgt r:embed="rId9" name="prim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24" grpId="0"/>
      <p:bldP spid="3"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600" dirty="0">
                <a:solidFill>
                  <a:prstClr val="white"/>
                </a:solidFill>
              </a:rPr>
              <a:t>SSC [e], SSC [</a:t>
            </a:r>
            <a:r>
              <a:rPr lang="en-GB" sz="3600" dirty="0" err="1">
                <a:solidFill>
                  <a:prstClr val="white"/>
                </a:solidFill>
              </a:rPr>
              <a:t>i</a:t>
            </a:r>
            <a:r>
              <a:rPr lang="en-GB" sz="3600" dirty="0">
                <a:solidFill>
                  <a:prstClr val="white"/>
                </a:solidFill>
              </a:rPr>
              <a:t>]</a:t>
            </a:r>
          </a:p>
        </p:txBody>
      </p:sp>
      <p:sp>
        <p:nvSpPr>
          <p:cNvPr id="4" name="Rounded Rectangle 11">
            <a:extLst>
              <a:ext uri="{FF2B5EF4-FFF2-40B4-BE49-F238E27FC236}">
                <a16:creationId xmlns:a16="http://schemas.microsoft.com/office/drawing/2014/main" id="{A316DD52-7894-4A75-969C-CA0645DA2978}"/>
              </a:ext>
            </a:extLst>
          </p:cNvPr>
          <p:cNvSpPr/>
          <p:nvPr/>
        </p:nvSpPr>
        <p:spPr>
          <a:xfrm>
            <a:off x="10424160" y="258166"/>
            <a:ext cx="150398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2000" b="1" dirty="0" err="1">
                <a:solidFill>
                  <a:prstClr val="white"/>
                </a:solidFill>
                <a:latin typeface="Century Gothic" panose="020B0502020202020204" pitchFamily="34" charset="0"/>
              </a:rPr>
              <a:t>fonética</a:t>
            </a:r>
            <a:endParaRPr lang="en-GB" sz="2000" b="1" dirty="0">
              <a:solidFill>
                <a:prstClr val="white"/>
              </a:solidFill>
              <a:latin typeface="Century Gothic" panose="020B0502020202020204" pitchFamily="34" charset="0"/>
            </a:endParaRPr>
          </a:p>
        </p:txBody>
      </p:sp>
      <p:sp>
        <p:nvSpPr>
          <p:cNvPr id="7" name="TextBox 6">
            <a:extLst>
              <a:ext uri="{FF2B5EF4-FFF2-40B4-BE49-F238E27FC236}">
                <a16:creationId xmlns:a16="http://schemas.microsoft.com/office/drawing/2014/main" id="{6A989474-506F-4E40-BAA7-F48EF0F93F18}"/>
              </a:ext>
            </a:extLst>
          </p:cNvPr>
          <p:cNvSpPr txBox="1"/>
          <p:nvPr/>
        </p:nvSpPr>
        <p:spPr>
          <a:xfrm>
            <a:off x="328399" y="2556764"/>
            <a:ext cx="1131352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Introduction</a:t>
            </a:r>
          </a:p>
        </p:txBody>
      </p:sp>
    </p:spTree>
    <p:extLst>
      <p:ext uri="{BB962C8B-B14F-4D97-AF65-F5344CB8AC3E}">
        <p14:creationId xmlns:p14="http://schemas.microsoft.com/office/powerpoint/2010/main" val="107064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53801" y="1589804"/>
            <a:ext cx="3401305" cy="250429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TextBox 4"/>
          <p:cNvSpPr txBox="1"/>
          <p:nvPr/>
        </p:nvSpPr>
        <p:spPr>
          <a:xfrm>
            <a:off x="4775500" y="3082751"/>
            <a:ext cx="314544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cam</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sa</a:t>
            </a:r>
          </a:p>
        </p:txBody>
      </p:sp>
      <p:sp>
        <p:nvSpPr>
          <p:cNvPr id="6" name="TextBox 5"/>
          <p:cNvSpPr txBox="1"/>
          <p:nvPr/>
        </p:nvSpPr>
        <p:spPr>
          <a:xfrm>
            <a:off x="8233765" y="768296"/>
            <a:ext cx="28882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fam</a:t>
            </a: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l</a:t>
            </a:r>
            <a:r>
              <a:rPr kumimoji="0" lang="es-ES" sz="60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a:t>
            </a:r>
          </a:p>
        </p:txBody>
      </p:sp>
      <p:sp>
        <p:nvSpPr>
          <p:cNvPr id="7" name="TextBox 6"/>
          <p:cNvSpPr txBox="1"/>
          <p:nvPr/>
        </p:nvSpPr>
        <p:spPr>
          <a:xfrm>
            <a:off x="9168211" y="3681103"/>
            <a:ext cx="23208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pr</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mo</a:t>
            </a:r>
          </a:p>
        </p:txBody>
      </p:sp>
      <p:sp>
        <p:nvSpPr>
          <p:cNvPr id="8" name="TextBox 7"/>
          <p:cNvSpPr txBox="1"/>
          <p:nvPr/>
        </p:nvSpPr>
        <p:spPr>
          <a:xfrm>
            <a:off x="1574832" y="3727269"/>
            <a:ext cx="23208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a:t>
            </a:r>
            <a:r>
              <a:rPr kumimoji="0" lang="es-ES" sz="54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rar</a:t>
            </a:r>
          </a:p>
        </p:txBody>
      </p:sp>
      <p:sp>
        <p:nvSpPr>
          <p:cNvPr id="9" name="TextBox 8"/>
          <p:cNvSpPr txBox="1"/>
          <p:nvPr/>
        </p:nvSpPr>
        <p:spPr>
          <a:xfrm>
            <a:off x="1484787" y="745962"/>
            <a:ext cx="211693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co</a:t>
            </a:r>
          </a:p>
        </p:txBody>
      </p:sp>
      <p:sp>
        <p:nvSpPr>
          <p:cNvPr id="10" name="TextBox 9"/>
          <p:cNvSpPr txBox="1"/>
          <p:nvPr/>
        </p:nvSpPr>
        <p:spPr>
          <a:xfrm>
            <a:off x="4886418" y="4625931"/>
            <a:ext cx="30397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act</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vo</a:t>
            </a:r>
          </a:p>
        </p:txBody>
      </p:sp>
      <p:sp>
        <p:nvSpPr>
          <p:cNvPr id="24" name="TextBox 23"/>
          <p:cNvSpPr txBox="1"/>
          <p:nvPr/>
        </p:nvSpPr>
        <p:spPr>
          <a:xfrm>
            <a:off x="5425965" y="-170747"/>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a:t>
            </a:r>
          </a:p>
        </p:txBody>
      </p:sp>
      <p:pic>
        <p:nvPicPr>
          <p:cNvPr id="28" name="Picture 27"/>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30" name="TextBox 29"/>
          <p:cNvSpPr txBox="1"/>
          <p:nvPr/>
        </p:nvSpPr>
        <p:spPr>
          <a:xfrm>
            <a:off x="11015330" y="18401"/>
            <a:ext cx="8324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a:t>
            </a:r>
          </a:p>
        </p:txBody>
      </p:sp>
      <p:sp>
        <p:nvSpPr>
          <p:cNvPr id="2" name="Title 1"/>
          <p:cNvSpPr>
            <a:spLocks noGrp="1"/>
          </p:cNvSpPr>
          <p:nvPr>
            <p:ph type="title"/>
          </p:nvPr>
        </p:nvSpPr>
        <p:spPr>
          <a:xfrm>
            <a:off x="5237" y="18401"/>
            <a:ext cx="2959100" cy="525727"/>
          </a:xfrm>
        </p:spPr>
        <p:txBody>
          <a:bodyPr>
            <a:normAutofit/>
          </a:bodyPr>
          <a:lstStyle/>
          <a:p>
            <a:r>
              <a:rPr lang="en-GB" sz="2800" b="1" dirty="0"/>
              <a:t>¡A </a:t>
            </a:r>
            <a:r>
              <a:rPr lang="en-GB" sz="2800" b="1" dirty="0" err="1"/>
              <a:t>pronunciar</a:t>
            </a:r>
            <a:r>
              <a:rPr lang="en-GB" sz="2800" b="1" dirty="0"/>
              <a:t>!</a:t>
            </a:r>
            <a:endParaRPr lang="en-GB" sz="2800" dirty="0"/>
          </a:p>
        </p:txBody>
      </p:sp>
    </p:spTree>
    <p:extLst>
      <p:ext uri="{BB962C8B-B14F-4D97-AF65-F5344CB8AC3E}">
        <p14:creationId xmlns:p14="http://schemas.microsoft.com/office/powerpoint/2010/main" val="286486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3" name="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subTnLst>
                                    <p:audio>
                                      <p:cMediaNode>
                                        <p:cTn display="0" masterRel="sameClick">
                                          <p:stCondLst>
                                            <p:cond evt="begin" delay="0">
                                              <p:tn val="10"/>
                                            </p:cond>
                                          </p:stCondLst>
                                          <p:endCondLst>
                                            <p:cond evt="onStopAudio" delay="0">
                                              <p:tgtEl>
                                                <p:sldTgt/>
                                              </p:tgtEl>
                                            </p:cond>
                                          </p:endCondLst>
                                        </p:cTn>
                                        <p:tgtEl>
                                          <p:sndTgt r:embed="rId4" name="camisa 2.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5" name="rico 3.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6" name="familia.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mira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8" name="activo.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9" name="prim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53801" y="1589804"/>
            <a:ext cx="3401305" cy="250429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5" name="TextBox 4"/>
          <p:cNvSpPr txBox="1"/>
          <p:nvPr/>
        </p:nvSpPr>
        <p:spPr>
          <a:xfrm>
            <a:off x="4775500" y="3082751"/>
            <a:ext cx="314544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cam</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sa</a:t>
            </a:r>
          </a:p>
        </p:txBody>
      </p:sp>
      <p:sp>
        <p:nvSpPr>
          <p:cNvPr id="6" name="TextBox 5"/>
          <p:cNvSpPr txBox="1"/>
          <p:nvPr/>
        </p:nvSpPr>
        <p:spPr>
          <a:xfrm>
            <a:off x="8055106" y="598022"/>
            <a:ext cx="28882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fam</a:t>
            </a:r>
            <a:r>
              <a:rPr kumimoji="0" lang="es-ES" sz="6000" b="0" i="0" u="none" strike="noStrike" kern="1200" cap="none" spc="0" normalizeH="0" baseline="0" noProof="0" dirty="0">
                <a:ln>
                  <a:noFill/>
                </a:ln>
                <a:solidFill>
                  <a:srgbClr val="ED7D31"/>
                </a:solidFill>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lia</a:t>
            </a:r>
          </a:p>
        </p:txBody>
      </p:sp>
      <p:sp>
        <p:nvSpPr>
          <p:cNvPr id="7" name="TextBox 6"/>
          <p:cNvSpPr txBox="1"/>
          <p:nvPr/>
        </p:nvSpPr>
        <p:spPr>
          <a:xfrm>
            <a:off x="9220714" y="3372490"/>
            <a:ext cx="23208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pr</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mo</a:t>
            </a:r>
          </a:p>
        </p:txBody>
      </p:sp>
      <p:sp>
        <p:nvSpPr>
          <p:cNvPr id="8" name="TextBox 7"/>
          <p:cNvSpPr txBox="1"/>
          <p:nvPr/>
        </p:nvSpPr>
        <p:spPr>
          <a:xfrm>
            <a:off x="961236" y="3372490"/>
            <a:ext cx="232089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m</a:t>
            </a:r>
            <a:r>
              <a:rPr kumimoji="0" lang="es-ES" sz="54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s-ES"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rar</a:t>
            </a:r>
          </a:p>
        </p:txBody>
      </p:sp>
      <p:sp>
        <p:nvSpPr>
          <p:cNvPr id="9" name="TextBox 8"/>
          <p:cNvSpPr txBox="1"/>
          <p:nvPr/>
        </p:nvSpPr>
        <p:spPr>
          <a:xfrm>
            <a:off x="1306128" y="575688"/>
            <a:ext cx="211693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r</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co</a:t>
            </a:r>
          </a:p>
        </p:txBody>
      </p:sp>
      <p:sp>
        <p:nvSpPr>
          <p:cNvPr id="10" name="TextBox 9"/>
          <p:cNvSpPr txBox="1"/>
          <p:nvPr/>
        </p:nvSpPr>
        <p:spPr>
          <a:xfrm>
            <a:off x="4828360" y="4694260"/>
            <a:ext cx="303972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act</a:t>
            </a:r>
            <a:r>
              <a:rPr kumimoji="0" lang="es-ES"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i</a:t>
            </a:r>
            <a:r>
              <a:rPr kumimoji="0" lang="es-ES"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rPr>
              <a:t>vo</a:t>
            </a:r>
          </a:p>
        </p:txBody>
      </p:sp>
      <p:sp>
        <p:nvSpPr>
          <p:cNvPr id="24" name="TextBox 23"/>
          <p:cNvSpPr txBox="1"/>
          <p:nvPr/>
        </p:nvSpPr>
        <p:spPr>
          <a:xfrm>
            <a:off x="5425965" y="-170747"/>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a:t>
            </a:r>
          </a:p>
        </p:txBody>
      </p:sp>
      <p:pic>
        <p:nvPicPr>
          <p:cNvPr id="28" name="Picture 2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029378" y="81390"/>
            <a:ext cx="1024464" cy="1024464"/>
          </a:xfrm>
          <a:prstGeom prst="rect">
            <a:avLst/>
          </a:prstGeom>
        </p:spPr>
      </p:pic>
      <p:sp>
        <p:nvSpPr>
          <p:cNvPr id="30" name="TextBox 29"/>
          <p:cNvSpPr txBox="1"/>
          <p:nvPr/>
        </p:nvSpPr>
        <p:spPr>
          <a:xfrm>
            <a:off x="11015330" y="18401"/>
            <a:ext cx="8324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i</a:t>
            </a:r>
          </a:p>
        </p:txBody>
      </p:sp>
      <p:sp>
        <p:nvSpPr>
          <p:cNvPr id="2" name="Title 1"/>
          <p:cNvSpPr>
            <a:spLocks noGrp="1"/>
          </p:cNvSpPr>
          <p:nvPr>
            <p:ph type="title"/>
          </p:nvPr>
        </p:nvSpPr>
        <p:spPr>
          <a:xfrm>
            <a:off x="17056" y="0"/>
            <a:ext cx="2753928" cy="598051"/>
          </a:xfrm>
        </p:spPr>
        <p:txBody>
          <a:bodyPr>
            <a:normAutofit/>
          </a:bodyPr>
          <a:lstStyle/>
          <a:p>
            <a:r>
              <a:rPr lang="en-GB" sz="2800" b="1" dirty="0"/>
              <a:t>¡A </a:t>
            </a:r>
            <a:r>
              <a:rPr lang="en-GB" sz="2800" b="1" dirty="0" err="1"/>
              <a:t>pronunciar</a:t>
            </a:r>
            <a:r>
              <a:rPr lang="en-GB" sz="2800" b="1" dirty="0"/>
              <a:t>!</a:t>
            </a:r>
            <a:endParaRPr lang="en-GB" sz="2800" dirty="0"/>
          </a:p>
        </p:txBody>
      </p:sp>
    </p:spTree>
    <p:extLst>
      <p:ext uri="{BB962C8B-B14F-4D97-AF65-F5344CB8AC3E}">
        <p14:creationId xmlns:p14="http://schemas.microsoft.com/office/powerpoint/2010/main" val="198446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EF5A12EE-5652-44D6-AF9B-C53F8B03F1E7}"/>
              </a:ext>
            </a:extLst>
          </p:cNvPr>
          <p:cNvGraphicFramePr>
            <a:graphicFrameLocks noGrp="1"/>
          </p:cNvGraphicFramePr>
          <p:nvPr/>
        </p:nvGraphicFramePr>
        <p:xfrm>
          <a:off x="2067647" y="1124342"/>
          <a:ext cx="7404965" cy="4819490"/>
        </p:xfrm>
        <a:graphic>
          <a:graphicData uri="http://schemas.openxmlformats.org/drawingml/2006/table">
            <a:tbl>
              <a:tblPr firstRow="1" bandRow="1">
                <a:tableStyleId>{5DA37D80-6434-44D0-A028-1B22A696006F}</a:tableStyleId>
              </a:tblPr>
              <a:tblGrid>
                <a:gridCol w="861291">
                  <a:extLst>
                    <a:ext uri="{9D8B030D-6E8A-4147-A177-3AD203B41FA5}">
                      <a16:colId xmlns:a16="http://schemas.microsoft.com/office/drawing/2014/main" val="1645577546"/>
                    </a:ext>
                  </a:extLst>
                </a:gridCol>
                <a:gridCol w="808873">
                  <a:extLst>
                    <a:ext uri="{9D8B030D-6E8A-4147-A177-3AD203B41FA5}">
                      <a16:colId xmlns:a16="http://schemas.microsoft.com/office/drawing/2014/main" val="2020045053"/>
                    </a:ext>
                  </a:extLst>
                </a:gridCol>
                <a:gridCol w="905627">
                  <a:extLst>
                    <a:ext uri="{9D8B030D-6E8A-4147-A177-3AD203B41FA5}">
                      <a16:colId xmlns:a16="http://schemas.microsoft.com/office/drawing/2014/main" val="433695137"/>
                    </a:ext>
                  </a:extLst>
                </a:gridCol>
                <a:gridCol w="4829174">
                  <a:extLst>
                    <a:ext uri="{9D8B030D-6E8A-4147-A177-3AD203B41FA5}">
                      <a16:colId xmlns:a16="http://schemas.microsoft.com/office/drawing/2014/main" val="4000262566"/>
                    </a:ext>
                  </a:extLst>
                </a:gridCol>
              </a:tblGrid>
              <a:tr h="466400">
                <a:tc>
                  <a:txBody>
                    <a:bodyPr/>
                    <a:lstStyle/>
                    <a:p>
                      <a:endParaRPr lang="en-CA" dirty="0"/>
                    </a:p>
                  </a:txBody>
                  <a:tcPr/>
                </a:tc>
                <a:tc>
                  <a:txBody>
                    <a:bodyPr/>
                    <a:lstStyle/>
                    <a:p>
                      <a:pPr algn="ctr"/>
                      <a:r>
                        <a:rPr lang="en-CA" sz="2000" dirty="0">
                          <a:solidFill>
                            <a:schemeClr val="accent5">
                              <a:lumMod val="50000"/>
                            </a:schemeClr>
                          </a:solidFill>
                          <a:latin typeface="Century Gothic" panose="020B0502020202020204" pitchFamily="34" charset="0"/>
                        </a:rPr>
                        <a:t>‘E’</a:t>
                      </a:r>
                    </a:p>
                  </a:txBody>
                  <a:tcPr/>
                </a:tc>
                <a:tc>
                  <a:txBody>
                    <a:bodyPr/>
                    <a:lstStyle/>
                    <a:p>
                      <a:pPr algn="ctr"/>
                      <a:r>
                        <a:rPr lang="en-CA" sz="2000" dirty="0">
                          <a:solidFill>
                            <a:schemeClr val="accent5">
                              <a:lumMod val="50000"/>
                            </a:schemeClr>
                          </a:solidFill>
                          <a:latin typeface="Century Gothic" panose="020B0502020202020204" pitchFamily="34" charset="0"/>
                        </a:rPr>
                        <a:t>‘I’</a:t>
                      </a:r>
                    </a:p>
                  </a:txBody>
                  <a:tcPr/>
                </a:tc>
                <a:tc>
                  <a:txBody>
                    <a:bodyPr/>
                    <a:lstStyle/>
                    <a:p>
                      <a:pPr algn="ctr"/>
                      <a:endParaRPr lang="en-CA" sz="2000" dirty="0">
                        <a:solidFill>
                          <a:schemeClr val="accent5">
                            <a:lumMod val="50000"/>
                          </a:schemeClr>
                        </a:solidFill>
                      </a:endParaRPr>
                    </a:p>
                  </a:txBody>
                  <a:tcPr/>
                </a:tc>
                <a:extLst>
                  <a:ext uri="{0D108BD9-81ED-4DB2-BD59-A6C34878D82A}">
                    <a16:rowId xmlns:a16="http://schemas.microsoft.com/office/drawing/2014/main" val="801309263"/>
                  </a:ext>
                </a:extLst>
              </a:tr>
              <a:tr h="430525">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03996639"/>
                  </a:ext>
                </a:extLst>
              </a:tr>
              <a:tr h="436505">
                <a:tc>
                  <a:txBody>
                    <a:bodyPr/>
                    <a:lstStyle/>
                    <a:p>
                      <a:endParaRPr lang="en-CA" dirty="0"/>
                    </a:p>
                  </a:txBody>
                  <a:tcPr/>
                </a:tc>
                <a:tc>
                  <a:txBody>
                    <a:bodyPr/>
                    <a:lstStyle/>
                    <a:p>
                      <a:endParaRPr lang="en-CA"/>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517316313"/>
                  </a:ext>
                </a:extLst>
              </a:tr>
              <a:tr h="436505">
                <a:tc>
                  <a:txBody>
                    <a:bodyPr/>
                    <a:lstStyle/>
                    <a:p>
                      <a:endParaRPr lang="en-CA" dirty="0"/>
                    </a:p>
                  </a:txBody>
                  <a:tcPr/>
                </a:tc>
                <a:tc>
                  <a:txBody>
                    <a:bodyPr/>
                    <a:lstStyle/>
                    <a:p>
                      <a:endParaRPr lang="en-CA"/>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7592669"/>
                  </a:ext>
                </a:extLst>
              </a:tr>
              <a:tr h="430525">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43096176"/>
                  </a:ext>
                </a:extLst>
              </a:tr>
              <a:tr h="436505">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61916791"/>
                  </a:ext>
                </a:extLst>
              </a:tr>
              <a:tr h="436505">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6167859"/>
                  </a:ext>
                </a:extLst>
              </a:tr>
              <a:tr h="436505">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316574945"/>
                  </a:ext>
                </a:extLst>
              </a:tr>
              <a:tr h="436505">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956931772"/>
                  </a:ext>
                </a:extLst>
              </a:tr>
              <a:tr h="436505">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456529058"/>
                  </a:ext>
                </a:extLst>
              </a:tr>
              <a:tr h="436505">
                <a:tc>
                  <a:txBody>
                    <a:bodyPr/>
                    <a:lstStyle/>
                    <a:p>
                      <a:endParaRPr lang="en-CA" dirty="0"/>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283317959"/>
                  </a:ext>
                </a:extLst>
              </a:tr>
            </a:tbl>
          </a:graphicData>
        </a:graphic>
      </p:graphicFrame>
      <p:sp>
        <p:nvSpPr>
          <p:cNvPr id="5" name="Action Button: Custom 6">
            <a:hlinkClick r:id="" action="ppaction://noaction" highlightClick="1">
              <a:snd r:embed="rId3" name="camisa 2.wav"/>
            </a:hlinkClick>
            <a:extLst>
              <a:ext uri="{FF2B5EF4-FFF2-40B4-BE49-F238E27FC236}">
                <a16:creationId xmlns:a16="http://schemas.microsoft.com/office/drawing/2014/main" id="{0BB13E73-5F32-47F8-90CE-26B0D034402D}"/>
              </a:ext>
            </a:extLst>
          </p:cNvPr>
          <p:cNvSpPr/>
          <p:nvPr/>
        </p:nvSpPr>
        <p:spPr>
          <a:xfrm>
            <a:off x="2271784" y="1625470"/>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6" name="Action Button: Custom 7">
            <a:hlinkClick r:id="" action="ppaction://noaction" highlightClick="1">
              <a:snd r:embed="rId4" name="activo.wav"/>
            </a:hlinkClick>
            <a:extLst>
              <a:ext uri="{FF2B5EF4-FFF2-40B4-BE49-F238E27FC236}">
                <a16:creationId xmlns:a16="http://schemas.microsoft.com/office/drawing/2014/main" id="{A369FC2D-5D1E-4378-84A2-3F8B639B35D4}"/>
              </a:ext>
            </a:extLst>
          </p:cNvPr>
          <p:cNvSpPr/>
          <p:nvPr/>
        </p:nvSpPr>
        <p:spPr>
          <a:xfrm>
            <a:off x="2274895" y="2067585"/>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7" name="Action Button: Custom 8">
            <a:hlinkClick r:id="" action="ppaction://noaction" highlightClick="1">
              <a:snd r:embed="rId5" name="naturaleza.wav"/>
            </a:hlinkClick>
            <a:extLst>
              <a:ext uri="{FF2B5EF4-FFF2-40B4-BE49-F238E27FC236}">
                <a16:creationId xmlns:a16="http://schemas.microsoft.com/office/drawing/2014/main" id="{05717722-922D-4D2B-B462-D10D5DD8F7A2}"/>
              </a:ext>
            </a:extLst>
          </p:cNvPr>
          <p:cNvSpPr/>
          <p:nvPr/>
        </p:nvSpPr>
        <p:spPr>
          <a:xfrm>
            <a:off x="2271784" y="2503080"/>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8" name="Action Button: Custom 9">
            <a:hlinkClick r:id="" action="ppaction://noaction" highlightClick="1">
              <a:snd r:embed="rId6" name="primo.wav"/>
            </a:hlinkClick>
            <a:extLst>
              <a:ext uri="{FF2B5EF4-FFF2-40B4-BE49-F238E27FC236}">
                <a16:creationId xmlns:a16="http://schemas.microsoft.com/office/drawing/2014/main" id="{F6BC7AC3-6C9D-44A1-8D89-24886D80928C}"/>
              </a:ext>
            </a:extLst>
          </p:cNvPr>
          <p:cNvSpPr/>
          <p:nvPr/>
        </p:nvSpPr>
        <p:spPr>
          <a:xfrm>
            <a:off x="2271785" y="2941936"/>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9" name="Action Button: Custom 10">
            <a:hlinkClick r:id="" action="ppaction://noaction" highlightClick="1">
              <a:snd r:embed="rId7" name="llevar.wav"/>
            </a:hlinkClick>
            <a:extLst>
              <a:ext uri="{FF2B5EF4-FFF2-40B4-BE49-F238E27FC236}">
                <a16:creationId xmlns:a16="http://schemas.microsoft.com/office/drawing/2014/main" id="{97AD0662-5DE5-4355-BF9C-E479C98BF32F}"/>
              </a:ext>
            </a:extLst>
          </p:cNvPr>
          <p:cNvSpPr/>
          <p:nvPr/>
        </p:nvSpPr>
        <p:spPr>
          <a:xfrm>
            <a:off x="2271785" y="3369827"/>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0" name="Action Button: Custom 11">
            <a:hlinkClick r:id="" action="ppaction://noaction" highlightClick="1">
              <a:snd r:embed="rId8" name="pero.wav"/>
            </a:hlinkClick>
            <a:extLst>
              <a:ext uri="{FF2B5EF4-FFF2-40B4-BE49-F238E27FC236}">
                <a16:creationId xmlns:a16="http://schemas.microsoft.com/office/drawing/2014/main" id="{6DAE5565-F4AA-43E8-AF57-5908FBED336C}"/>
              </a:ext>
            </a:extLst>
          </p:cNvPr>
          <p:cNvSpPr/>
          <p:nvPr/>
        </p:nvSpPr>
        <p:spPr>
          <a:xfrm>
            <a:off x="2290034" y="3811942"/>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24" name="TextBox 35">
            <a:extLst>
              <a:ext uri="{FF2B5EF4-FFF2-40B4-BE49-F238E27FC236}">
                <a16:creationId xmlns:a16="http://schemas.microsoft.com/office/drawing/2014/main" id="{544E1CF8-2E91-4B22-A6D0-832F22E56B7E}"/>
              </a:ext>
            </a:extLst>
          </p:cNvPr>
          <p:cNvSpPr txBox="1"/>
          <p:nvPr/>
        </p:nvSpPr>
        <p:spPr>
          <a:xfrm>
            <a:off x="4743894" y="0"/>
            <a:ext cx="205246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E25B00"/>
                </a:solidFill>
                <a:effectLst/>
                <a:uLnTx/>
                <a:uFillTx/>
                <a:latin typeface="Century Gothic" panose="020B0502020202020204" pitchFamily="34" charset="0"/>
                <a:ea typeface="+mn-ea"/>
                <a:cs typeface="+mn-cs"/>
              </a:rPr>
              <a:t>¿E o I?</a:t>
            </a:r>
          </a:p>
        </p:txBody>
      </p:sp>
      <p:sp>
        <p:nvSpPr>
          <p:cNvPr id="25" name="TextBox 36">
            <a:extLst>
              <a:ext uri="{FF2B5EF4-FFF2-40B4-BE49-F238E27FC236}">
                <a16:creationId xmlns:a16="http://schemas.microsoft.com/office/drawing/2014/main" id="{8B4E9723-517A-41BE-8AA1-A7396A9062BF}"/>
              </a:ext>
            </a:extLst>
          </p:cNvPr>
          <p:cNvSpPr txBox="1"/>
          <p:nvPr/>
        </p:nvSpPr>
        <p:spPr>
          <a:xfrm>
            <a:off x="771859" y="630221"/>
            <a:ext cx="414396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Escucha. Marca ‘E’ o ‘I’. </a:t>
            </a:r>
          </a:p>
        </p:txBody>
      </p:sp>
      <p:sp>
        <p:nvSpPr>
          <p:cNvPr id="27" name="Action Button: Custom 11">
            <a:hlinkClick r:id="" action="ppaction://noaction" highlightClick="1">
              <a:snd r:embed="rId9" name="entre 2.wav"/>
            </a:hlinkClick>
            <a:extLst>
              <a:ext uri="{FF2B5EF4-FFF2-40B4-BE49-F238E27FC236}">
                <a16:creationId xmlns:a16="http://schemas.microsoft.com/office/drawing/2014/main" id="{0B368BC0-1DBB-47DD-85ED-6C8737D146AC}"/>
              </a:ext>
            </a:extLst>
          </p:cNvPr>
          <p:cNvSpPr/>
          <p:nvPr/>
        </p:nvSpPr>
        <p:spPr>
          <a:xfrm>
            <a:off x="2290034" y="4659623"/>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28" name="Action Button: Custom 11">
            <a:hlinkClick r:id="" action="ppaction://noaction" highlightClick="1">
              <a:snd r:embed="rId10" name="isla.wav"/>
            </a:hlinkClick>
            <a:extLst>
              <a:ext uri="{FF2B5EF4-FFF2-40B4-BE49-F238E27FC236}">
                <a16:creationId xmlns:a16="http://schemas.microsoft.com/office/drawing/2014/main" id="{098B66D6-99B6-42B7-ACDD-F2A2C1FAE759}"/>
              </a:ext>
            </a:extLst>
          </p:cNvPr>
          <p:cNvSpPr/>
          <p:nvPr/>
        </p:nvSpPr>
        <p:spPr>
          <a:xfrm>
            <a:off x="2290516" y="5117177"/>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30" name="Action Button: Custom 11">
            <a:hlinkClick r:id="" action="ppaction://noaction" highlightClick="1">
              <a:snd r:embed="rId11" name="grande.wav"/>
            </a:hlinkClick>
            <a:extLst>
              <a:ext uri="{FF2B5EF4-FFF2-40B4-BE49-F238E27FC236}">
                <a16:creationId xmlns:a16="http://schemas.microsoft.com/office/drawing/2014/main" id="{D1782DE9-7CED-4C2B-B530-DBCAD1951CC1}"/>
              </a:ext>
            </a:extLst>
          </p:cNvPr>
          <p:cNvSpPr/>
          <p:nvPr/>
        </p:nvSpPr>
        <p:spPr>
          <a:xfrm>
            <a:off x="2290516" y="5545068"/>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sp>
        <p:nvSpPr>
          <p:cNvPr id="32" name="Action Button: Custom 11">
            <a:hlinkClick r:id="" action="ppaction://noaction" highlightClick="1">
              <a:snd r:embed="rId12" name="familia.wav"/>
            </a:hlinkClick>
            <a:extLst>
              <a:ext uri="{FF2B5EF4-FFF2-40B4-BE49-F238E27FC236}">
                <a16:creationId xmlns:a16="http://schemas.microsoft.com/office/drawing/2014/main" id="{88A4BEA2-E77F-4BFC-8D32-97C8D1789E9D}"/>
              </a:ext>
            </a:extLst>
          </p:cNvPr>
          <p:cNvSpPr/>
          <p:nvPr/>
        </p:nvSpPr>
        <p:spPr>
          <a:xfrm>
            <a:off x="2290034" y="4232947"/>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pic>
        <p:nvPicPr>
          <p:cNvPr id="51" name="Picture 14">
            <a:extLst>
              <a:ext uri="{FF2B5EF4-FFF2-40B4-BE49-F238E27FC236}">
                <a16:creationId xmlns:a16="http://schemas.microsoft.com/office/drawing/2014/main" id="{331E22B1-9038-4545-824D-60216CCEE84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81489" y="1401065"/>
            <a:ext cx="522871" cy="544657"/>
          </a:xfrm>
          <a:prstGeom prst="rect">
            <a:avLst/>
          </a:prstGeom>
        </p:spPr>
      </p:pic>
      <p:pic>
        <p:nvPicPr>
          <p:cNvPr id="54" name="Picture 14">
            <a:extLst>
              <a:ext uri="{FF2B5EF4-FFF2-40B4-BE49-F238E27FC236}">
                <a16:creationId xmlns:a16="http://schemas.microsoft.com/office/drawing/2014/main" id="{CBC262F3-B0A3-405C-94EB-62CCD3F33A9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81489" y="1843887"/>
            <a:ext cx="522871" cy="544657"/>
          </a:xfrm>
          <a:prstGeom prst="rect">
            <a:avLst/>
          </a:prstGeom>
        </p:spPr>
      </p:pic>
      <p:pic>
        <p:nvPicPr>
          <p:cNvPr id="56" name="Picture 14">
            <a:extLst>
              <a:ext uri="{FF2B5EF4-FFF2-40B4-BE49-F238E27FC236}">
                <a16:creationId xmlns:a16="http://schemas.microsoft.com/office/drawing/2014/main" id="{8F937B5E-F615-40DB-BEC0-3C8B07BC7FA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02068" y="2278675"/>
            <a:ext cx="522871" cy="544657"/>
          </a:xfrm>
          <a:prstGeom prst="rect">
            <a:avLst/>
          </a:prstGeom>
        </p:spPr>
      </p:pic>
      <p:pic>
        <p:nvPicPr>
          <p:cNvPr id="57" name="Picture 14">
            <a:extLst>
              <a:ext uri="{FF2B5EF4-FFF2-40B4-BE49-F238E27FC236}">
                <a16:creationId xmlns:a16="http://schemas.microsoft.com/office/drawing/2014/main" id="{6B96B3B7-2C53-40F3-AAFA-F6DFE26A324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32786" y="2717531"/>
            <a:ext cx="522871" cy="544657"/>
          </a:xfrm>
          <a:prstGeom prst="rect">
            <a:avLst/>
          </a:prstGeom>
        </p:spPr>
      </p:pic>
      <p:pic>
        <p:nvPicPr>
          <p:cNvPr id="58" name="Picture 14">
            <a:extLst>
              <a:ext uri="{FF2B5EF4-FFF2-40B4-BE49-F238E27FC236}">
                <a16:creationId xmlns:a16="http://schemas.microsoft.com/office/drawing/2014/main" id="{F802B91D-6FF2-4097-8A9D-0F31368B5D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02067" y="3145422"/>
            <a:ext cx="522871" cy="544657"/>
          </a:xfrm>
          <a:prstGeom prst="rect">
            <a:avLst/>
          </a:prstGeom>
        </p:spPr>
      </p:pic>
      <p:pic>
        <p:nvPicPr>
          <p:cNvPr id="59" name="Picture 14">
            <a:extLst>
              <a:ext uri="{FF2B5EF4-FFF2-40B4-BE49-F238E27FC236}">
                <a16:creationId xmlns:a16="http://schemas.microsoft.com/office/drawing/2014/main" id="{CF2F8C08-A8CD-4FC5-9207-AC103FF263D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02067" y="3548970"/>
            <a:ext cx="522871" cy="584655"/>
          </a:xfrm>
          <a:prstGeom prst="rect">
            <a:avLst/>
          </a:prstGeom>
        </p:spPr>
      </p:pic>
      <p:pic>
        <p:nvPicPr>
          <p:cNvPr id="60" name="Picture 14">
            <a:extLst>
              <a:ext uri="{FF2B5EF4-FFF2-40B4-BE49-F238E27FC236}">
                <a16:creationId xmlns:a16="http://schemas.microsoft.com/office/drawing/2014/main" id="{41349AD3-D50C-42C0-BB3C-54FB59D0D01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32785" y="4058352"/>
            <a:ext cx="522871" cy="544657"/>
          </a:xfrm>
          <a:prstGeom prst="rect">
            <a:avLst/>
          </a:prstGeom>
        </p:spPr>
      </p:pic>
      <p:pic>
        <p:nvPicPr>
          <p:cNvPr id="61" name="Picture 14">
            <a:extLst>
              <a:ext uri="{FF2B5EF4-FFF2-40B4-BE49-F238E27FC236}">
                <a16:creationId xmlns:a16="http://schemas.microsoft.com/office/drawing/2014/main" id="{5E7BE9C1-A2D3-4695-B481-4150F42C560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02066" y="4490316"/>
            <a:ext cx="522871" cy="544657"/>
          </a:xfrm>
          <a:prstGeom prst="rect">
            <a:avLst/>
          </a:prstGeom>
        </p:spPr>
      </p:pic>
      <p:pic>
        <p:nvPicPr>
          <p:cNvPr id="62" name="Picture 14">
            <a:extLst>
              <a:ext uri="{FF2B5EF4-FFF2-40B4-BE49-F238E27FC236}">
                <a16:creationId xmlns:a16="http://schemas.microsoft.com/office/drawing/2014/main" id="{910C7626-3146-475F-A96B-5AB77D5DBB6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032784" y="4891268"/>
            <a:ext cx="522871" cy="544657"/>
          </a:xfrm>
          <a:prstGeom prst="rect">
            <a:avLst/>
          </a:prstGeom>
        </p:spPr>
      </p:pic>
      <p:pic>
        <p:nvPicPr>
          <p:cNvPr id="63" name="Picture 14">
            <a:extLst>
              <a:ext uri="{FF2B5EF4-FFF2-40B4-BE49-F238E27FC236}">
                <a16:creationId xmlns:a16="http://schemas.microsoft.com/office/drawing/2014/main" id="{21878213-EF9A-4E70-9C4F-8A4245F38D9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54161" y="5391664"/>
            <a:ext cx="522871" cy="544657"/>
          </a:xfrm>
          <a:prstGeom prst="rect">
            <a:avLst/>
          </a:prstGeom>
        </p:spPr>
      </p:pic>
      <p:sp>
        <p:nvSpPr>
          <p:cNvPr id="64" name="TextBox 36">
            <a:extLst>
              <a:ext uri="{FF2B5EF4-FFF2-40B4-BE49-F238E27FC236}">
                <a16:creationId xmlns:a16="http://schemas.microsoft.com/office/drawing/2014/main" id="{FD4DC2EB-B421-417B-9F82-5B7E6C8CEB62}"/>
              </a:ext>
            </a:extLst>
          </p:cNvPr>
          <p:cNvSpPr txBox="1"/>
          <p:nvPr/>
        </p:nvSpPr>
        <p:spPr>
          <a:xfrm>
            <a:off x="6860228" y="613067"/>
            <a:ext cx="533177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Escucha otra vez. Escribe la palabra</a:t>
            </a:r>
          </a:p>
        </p:txBody>
      </p:sp>
      <p:sp>
        <p:nvSpPr>
          <p:cNvPr id="65" name="ZoneTexte 64">
            <a:extLst>
              <a:ext uri="{FF2B5EF4-FFF2-40B4-BE49-F238E27FC236}">
                <a16:creationId xmlns:a16="http://schemas.microsoft.com/office/drawing/2014/main" id="{5CF007A8-74F1-4C29-8D9B-9FBF3CD89275}"/>
              </a:ext>
            </a:extLst>
          </p:cNvPr>
          <p:cNvSpPr txBox="1"/>
          <p:nvPr/>
        </p:nvSpPr>
        <p:spPr>
          <a:xfrm>
            <a:off x="4743894" y="1547962"/>
            <a:ext cx="174935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cam</a:t>
            </a:r>
            <a:r>
              <a:rPr kumimoji="0" lang="en-CA" sz="2200" b="1" i="0" u="none" strike="noStrike" kern="1200" cap="none" spc="0" normalizeH="0" baseline="0" noProof="0" dirty="0">
                <a:ln>
                  <a:noFill/>
                </a:ln>
                <a:solidFill>
                  <a:srgbClr val="E25B00"/>
                </a:solidFill>
                <a:effectLst/>
                <a:uLnTx/>
                <a:uFillTx/>
                <a:latin typeface="Century Gothic" panose="020B0502020202020204" pitchFamily="34" charset="0"/>
                <a:ea typeface="+mn-ea"/>
                <a:cs typeface="+mn-cs"/>
              </a:rPr>
              <a:t>i</a:t>
            </a:r>
            <a:r>
              <a:rPr kumimoji="0" lang="en-CA"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sa</a:t>
            </a:r>
          </a:p>
        </p:txBody>
      </p:sp>
      <p:sp>
        <p:nvSpPr>
          <p:cNvPr id="66" name="ZoneTexte 65">
            <a:extLst>
              <a:ext uri="{FF2B5EF4-FFF2-40B4-BE49-F238E27FC236}">
                <a16:creationId xmlns:a16="http://schemas.microsoft.com/office/drawing/2014/main" id="{A2F6F269-3BD0-40FD-BE25-5D6D5739D1B1}"/>
              </a:ext>
            </a:extLst>
          </p:cNvPr>
          <p:cNvSpPr txBox="1"/>
          <p:nvPr/>
        </p:nvSpPr>
        <p:spPr>
          <a:xfrm>
            <a:off x="4743894" y="2011581"/>
            <a:ext cx="220978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act</a:t>
            </a:r>
            <a:r>
              <a:rPr kumimoji="0" lang="es-ES" sz="2200" b="1" i="0" u="none" strike="noStrike" kern="1200" cap="none" spc="0" normalizeH="0" baseline="0" noProof="0" dirty="0">
                <a:ln>
                  <a:noFill/>
                </a:ln>
                <a:solidFill>
                  <a:srgbClr val="E25B00"/>
                </a:solidFill>
                <a:effectLst/>
                <a:uLnTx/>
                <a:uFillTx/>
                <a:latin typeface="Century Gothic" panose="020B0502020202020204" pitchFamily="34" charset="0"/>
                <a:ea typeface="+mn-ea"/>
                <a:cs typeface="+mn-cs"/>
              </a:rPr>
              <a:t>i</a:t>
            </a:r>
            <a:r>
              <a:rPr kumimoji="0" lang="es-ES"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vo</a:t>
            </a:r>
          </a:p>
        </p:txBody>
      </p:sp>
      <p:sp>
        <p:nvSpPr>
          <p:cNvPr id="67" name="ZoneTexte 66">
            <a:extLst>
              <a:ext uri="{FF2B5EF4-FFF2-40B4-BE49-F238E27FC236}">
                <a16:creationId xmlns:a16="http://schemas.microsoft.com/office/drawing/2014/main" id="{150CED5D-0775-4FCE-BCD5-54C5C3476F0B}"/>
              </a:ext>
            </a:extLst>
          </p:cNvPr>
          <p:cNvSpPr txBox="1"/>
          <p:nvPr/>
        </p:nvSpPr>
        <p:spPr>
          <a:xfrm>
            <a:off x="4743894" y="2475200"/>
            <a:ext cx="194561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natural</a:t>
            </a:r>
            <a:r>
              <a:rPr kumimoji="0" lang="es-ES" sz="2200" b="1" i="0" u="none" strike="noStrike" kern="1200" cap="none" spc="0" normalizeH="0" baseline="0" noProof="0" dirty="0">
                <a:ln>
                  <a:noFill/>
                </a:ln>
                <a:solidFill>
                  <a:srgbClr val="E25B00"/>
                </a:solidFill>
                <a:effectLst/>
                <a:uLnTx/>
                <a:uFillTx/>
                <a:latin typeface="Century Gothic" panose="020B0502020202020204" pitchFamily="34" charset="0"/>
                <a:ea typeface="+mn-ea"/>
                <a:cs typeface="+mn-cs"/>
              </a:rPr>
              <a:t>e</a:t>
            </a:r>
            <a:r>
              <a:rPr kumimoji="0" lang="es-ES"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za</a:t>
            </a:r>
          </a:p>
        </p:txBody>
      </p:sp>
      <p:sp>
        <p:nvSpPr>
          <p:cNvPr id="2" name="ZoneTexte 1">
            <a:extLst>
              <a:ext uri="{FF2B5EF4-FFF2-40B4-BE49-F238E27FC236}">
                <a16:creationId xmlns:a16="http://schemas.microsoft.com/office/drawing/2014/main" id="{0B389E52-7666-419A-A96C-540F38DF4C9C}"/>
              </a:ext>
            </a:extLst>
          </p:cNvPr>
          <p:cNvSpPr txBox="1"/>
          <p:nvPr/>
        </p:nvSpPr>
        <p:spPr>
          <a:xfrm>
            <a:off x="4727537" y="2893952"/>
            <a:ext cx="194561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pr</a:t>
            </a:r>
            <a:r>
              <a:rPr kumimoji="0" lang="en-CA" sz="2200" b="1" i="0" u="none" strike="noStrike" kern="1200" cap="none" spc="0" normalizeH="0" baseline="0" noProof="0" dirty="0">
                <a:ln>
                  <a:noFill/>
                </a:ln>
                <a:solidFill>
                  <a:srgbClr val="E25B00"/>
                </a:solidFill>
                <a:effectLst/>
                <a:uLnTx/>
                <a:uFillTx/>
                <a:latin typeface="Century Gothic" panose="020B0502020202020204" pitchFamily="34" charset="0"/>
                <a:ea typeface="+mn-ea"/>
                <a:cs typeface="+mn-cs"/>
              </a:rPr>
              <a:t>i</a:t>
            </a:r>
            <a:r>
              <a:rPr kumimoji="0" lang="en-CA"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mo</a:t>
            </a:r>
          </a:p>
        </p:txBody>
      </p:sp>
      <p:sp>
        <p:nvSpPr>
          <p:cNvPr id="3" name="ZoneTexte 2">
            <a:extLst>
              <a:ext uri="{FF2B5EF4-FFF2-40B4-BE49-F238E27FC236}">
                <a16:creationId xmlns:a16="http://schemas.microsoft.com/office/drawing/2014/main" id="{8C16E67B-EB44-4923-940E-C91DB15406F1}"/>
              </a:ext>
            </a:extLst>
          </p:cNvPr>
          <p:cNvSpPr txBox="1"/>
          <p:nvPr/>
        </p:nvSpPr>
        <p:spPr>
          <a:xfrm>
            <a:off x="4743894" y="3369828"/>
            <a:ext cx="1577422"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ll</a:t>
            </a:r>
            <a:r>
              <a:rPr kumimoji="0" lang="es-ES" sz="2200" b="1" i="0" u="none" strike="noStrike" kern="1200" cap="none" spc="0" normalizeH="0" baseline="0" noProof="0" dirty="0">
                <a:ln>
                  <a:noFill/>
                </a:ln>
                <a:solidFill>
                  <a:srgbClr val="E25B00"/>
                </a:solidFill>
                <a:effectLst/>
                <a:uLnTx/>
                <a:uFillTx/>
                <a:latin typeface="Century Gothic" panose="020B0502020202020204" pitchFamily="34" charset="0"/>
                <a:ea typeface="+mn-ea"/>
                <a:cs typeface="+mn-cs"/>
              </a:rPr>
              <a:t>e</a:t>
            </a:r>
            <a:r>
              <a:rPr kumimoji="0" lang="es-ES"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var</a:t>
            </a:r>
          </a:p>
        </p:txBody>
      </p:sp>
      <p:sp>
        <p:nvSpPr>
          <p:cNvPr id="11" name="ZoneTexte 10">
            <a:extLst>
              <a:ext uri="{FF2B5EF4-FFF2-40B4-BE49-F238E27FC236}">
                <a16:creationId xmlns:a16="http://schemas.microsoft.com/office/drawing/2014/main" id="{A74E6A20-01C7-462D-A105-315BF67549E1}"/>
              </a:ext>
            </a:extLst>
          </p:cNvPr>
          <p:cNvSpPr txBox="1"/>
          <p:nvPr/>
        </p:nvSpPr>
        <p:spPr>
          <a:xfrm>
            <a:off x="4743893" y="3797788"/>
            <a:ext cx="174935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p</a:t>
            </a:r>
            <a:r>
              <a:rPr kumimoji="0" lang="es-ES" sz="2200" b="1" i="0" u="none" strike="noStrike" kern="1200" cap="none" spc="0" normalizeH="0" baseline="0" noProof="0" dirty="0">
                <a:ln>
                  <a:noFill/>
                </a:ln>
                <a:solidFill>
                  <a:srgbClr val="E25B00"/>
                </a:solidFill>
                <a:effectLst/>
                <a:uLnTx/>
                <a:uFillTx/>
                <a:latin typeface="Century Gothic" panose="020B0502020202020204" pitchFamily="34" charset="0"/>
                <a:ea typeface="+mn-ea"/>
                <a:cs typeface="+mn-cs"/>
              </a:rPr>
              <a:t>e</a:t>
            </a:r>
            <a:r>
              <a:rPr kumimoji="0" lang="es-ES"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ro</a:t>
            </a:r>
          </a:p>
        </p:txBody>
      </p:sp>
      <p:sp>
        <p:nvSpPr>
          <p:cNvPr id="12" name="ZoneTexte 11">
            <a:extLst>
              <a:ext uri="{FF2B5EF4-FFF2-40B4-BE49-F238E27FC236}">
                <a16:creationId xmlns:a16="http://schemas.microsoft.com/office/drawing/2014/main" id="{86BAE38D-8205-4558-9595-38C70F215DD3}"/>
              </a:ext>
            </a:extLst>
          </p:cNvPr>
          <p:cNvSpPr txBox="1"/>
          <p:nvPr/>
        </p:nvSpPr>
        <p:spPr>
          <a:xfrm>
            <a:off x="4743893" y="4218908"/>
            <a:ext cx="157742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fam</a:t>
            </a:r>
            <a:r>
              <a:rPr kumimoji="0" lang="es-ES" sz="2200" b="1" i="0" u="none" strike="noStrike" kern="1200" cap="none" spc="0" normalizeH="0" baseline="0" noProof="0" dirty="0">
                <a:ln>
                  <a:noFill/>
                </a:ln>
                <a:solidFill>
                  <a:srgbClr val="E25B00"/>
                </a:solidFill>
                <a:effectLst/>
                <a:uLnTx/>
                <a:uFillTx/>
                <a:latin typeface="Century Gothic" panose="020B0502020202020204" pitchFamily="34" charset="0"/>
                <a:ea typeface="+mn-ea"/>
                <a:cs typeface="+mn-cs"/>
              </a:rPr>
              <a:t>i</a:t>
            </a:r>
            <a:r>
              <a:rPr kumimoji="0" lang="es-ES"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lia</a:t>
            </a:r>
          </a:p>
        </p:txBody>
      </p:sp>
      <p:sp>
        <p:nvSpPr>
          <p:cNvPr id="13" name="ZoneTexte 12">
            <a:extLst>
              <a:ext uri="{FF2B5EF4-FFF2-40B4-BE49-F238E27FC236}">
                <a16:creationId xmlns:a16="http://schemas.microsoft.com/office/drawing/2014/main" id="{986098C0-24E7-4DEC-8C06-2740E05D4DAA}"/>
              </a:ext>
            </a:extLst>
          </p:cNvPr>
          <p:cNvSpPr txBox="1"/>
          <p:nvPr/>
        </p:nvSpPr>
        <p:spPr>
          <a:xfrm>
            <a:off x="4743893" y="4693789"/>
            <a:ext cx="174935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E25B00"/>
                </a:solidFill>
                <a:effectLst/>
                <a:uLnTx/>
                <a:uFillTx/>
                <a:latin typeface="Century Gothic" panose="020B0502020202020204" pitchFamily="34" charset="0"/>
                <a:ea typeface="+mn-ea"/>
                <a:cs typeface="+mn-cs"/>
              </a:rPr>
              <a:t>e</a:t>
            </a:r>
            <a:r>
              <a:rPr kumimoji="0" lang="en-CA"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ntr</a:t>
            </a:r>
            <a:r>
              <a:rPr kumimoji="0" lang="en-CA" sz="2200" b="1" i="0" u="none" strike="noStrike" kern="1200" cap="none" spc="0" normalizeH="0" baseline="0" noProof="0" dirty="0">
                <a:ln>
                  <a:noFill/>
                </a:ln>
                <a:solidFill>
                  <a:srgbClr val="E25B00"/>
                </a:solidFill>
                <a:effectLst/>
                <a:uLnTx/>
                <a:uFillTx/>
                <a:latin typeface="Century Gothic" panose="020B0502020202020204" pitchFamily="34" charset="0"/>
                <a:ea typeface="+mn-ea"/>
                <a:cs typeface="+mn-cs"/>
              </a:rPr>
              <a:t>e</a:t>
            </a:r>
          </a:p>
        </p:txBody>
      </p:sp>
      <p:sp>
        <p:nvSpPr>
          <p:cNvPr id="15" name="ZoneTexte 14">
            <a:extLst>
              <a:ext uri="{FF2B5EF4-FFF2-40B4-BE49-F238E27FC236}">
                <a16:creationId xmlns:a16="http://schemas.microsoft.com/office/drawing/2014/main" id="{C12B6212-9763-4CB5-8295-31960CBB4E01}"/>
              </a:ext>
            </a:extLst>
          </p:cNvPr>
          <p:cNvSpPr txBox="1"/>
          <p:nvPr/>
        </p:nvSpPr>
        <p:spPr>
          <a:xfrm>
            <a:off x="4753457" y="5103366"/>
            <a:ext cx="157742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E25B00"/>
                </a:solidFill>
                <a:effectLst/>
                <a:uLnTx/>
                <a:uFillTx/>
                <a:latin typeface="Century Gothic" panose="020B0502020202020204" pitchFamily="34" charset="0"/>
                <a:ea typeface="+mn-ea"/>
                <a:cs typeface="+mn-cs"/>
              </a:rPr>
              <a:t>i</a:t>
            </a:r>
            <a:r>
              <a:rPr kumimoji="0" lang="es-ES"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sla</a:t>
            </a:r>
          </a:p>
        </p:txBody>
      </p:sp>
      <p:sp>
        <p:nvSpPr>
          <p:cNvPr id="16" name="ZoneTexte 15">
            <a:extLst>
              <a:ext uri="{FF2B5EF4-FFF2-40B4-BE49-F238E27FC236}">
                <a16:creationId xmlns:a16="http://schemas.microsoft.com/office/drawing/2014/main" id="{D1328148-AA1F-4A58-8711-886C7D236B4A}"/>
              </a:ext>
            </a:extLst>
          </p:cNvPr>
          <p:cNvSpPr txBox="1"/>
          <p:nvPr/>
        </p:nvSpPr>
        <p:spPr>
          <a:xfrm>
            <a:off x="4753457" y="5545069"/>
            <a:ext cx="205247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grand</a:t>
            </a:r>
            <a:r>
              <a:rPr kumimoji="0" lang="es-ES" sz="2200" b="1" i="0" u="none" strike="noStrike" kern="1200" cap="none" spc="0" normalizeH="0" baseline="0" noProof="0" dirty="0">
                <a:ln>
                  <a:noFill/>
                </a:ln>
                <a:solidFill>
                  <a:srgbClr val="E25B00"/>
                </a:solidFill>
                <a:effectLst/>
                <a:uLnTx/>
                <a:uFillTx/>
                <a:latin typeface="Century Gothic" panose="020B0502020202020204" pitchFamily="34" charset="0"/>
                <a:ea typeface="+mn-ea"/>
                <a:cs typeface="+mn-cs"/>
              </a:rPr>
              <a:t>e</a:t>
            </a:r>
          </a:p>
        </p:txBody>
      </p:sp>
      <p:sp>
        <p:nvSpPr>
          <p:cNvPr id="14" name="Title 13"/>
          <p:cNvSpPr>
            <a:spLocks noGrp="1"/>
          </p:cNvSpPr>
          <p:nvPr>
            <p:ph type="title"/>
          </p:nvPr>
        </p:nvSpPr>
        <p:spPr>
          <a:xfrm>
            <a:off x="9990138" y="433352"/>
            <a:ext cx="177444" cy="93481"/>
          </a:xfrm>
        </p:spPr>
        <p:txBody>
          <a:bodyPr>
            <a:normAutofit fontScale="90000"/>
          </a:bodyPr>
          <a:lstStyle/>
          <a:p>
            <a:r>
              <a:rPr lang="en-GB" sz="100" b="1" dirty="0" err="1">
                <a:solidFill>
                  <a:prstClr val="white"/>
                </a:solidFill>
              </a:rPr>
              <a:t>escuchar</a:t>
            </a:r>
            <a:r>
              <a:rPr lang="en-GB" sz="100" b="1" dirty="0">
                <a:solidFill>
                  <a:prstClr val="white"/>
                </a:solidFill>
              </a:rPr>
              <a:t> / </a:t>
            </a:r>
            <a:r>
              <a:rPr lang="en-GB" sz="100" b="1" dirty="0" err="1">
                <a:solidFill>
                  <a:prstClr val="white"/>
                </a:solidFill>
              </a:rPr>
              <a:t>escribir</a:t>
            </a:r>
            <a:endParaRPr lang="en-GB" sz="100" dirty="0"/>
          </a:p>
        </p:txBody>
      </p:sp>
      <p:sp>
        <p:nvSpPr>
          <p:cNvPr id="38" name="Rounded Rectangle 11">
            <a:extLst>
              <a:ext uri="{FF2B5EF4-FFF2-40B4-BE49-F238E27FC236}">
                <a16:creationId xmlns:a16="http://schemas.microsoft.com/office/drawing/2014/main" id="{A316DD52-7894-4A75-969C-CA0645DA2978}"/>
              </a:ext>
            </a:extLst>
          </p:cNvPr>
          <p:cNvSpPr/>
          <p:nvPr/>
        </p:nvSpPr>
        <p:spPr>
          <a:xfrm>
            <a:off x="9359900" y="258166"/>
            <a:ext cx="2568243"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escribir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68855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50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fade">
                                      <p:cBhvr>
                                        <p:cTn id="64" dur="500"/>
                                        <p:tgtEl>
                                          <p:spTgt spid="6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fade">
                                      <p:cBhvr>
                                        <p:cTn id="69" dur="500"/>
                                        <p:tgtEl>
                                          <p:spTgt spid="6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fade">
                                      <p:cBhvr>
                                        <p:cTn id="74" dur="500"/>
                                        <p:tgtEl>
                                          <p:spTgt spid="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500"/>
                                        <p:tgtEl>
                                          <p:spTgt spid="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500"/>
                                        <p:tgtEl>
                                          <p:spTgt spid="1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500"/>
                                        <p:tgtEl>
                                          <p:spTgt spid="1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fade">
                                      <p:cBhvr>
                                        <p:cTn id="94" dur="500"/>
                                        <p:tgtEl>
                                          <p:spTgt spid="13"/>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500"/>
                                        <p:tgtEl>
                                          <p:spTgt spid="15"/>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fade">
                                      <p:cBhvr>
                                        <p:cTn id="10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64" grpId="0"/>
      <p:bldP spid="65" grpId="0"/>
      <p:bldP spid="66" grpId="0"/>
      <p:bldP spid="67" grpId="0"/>
      <p:bldP spid="2" grpId="0"/>
      <p:bldP spid="3" grpId="0"/>
      <p:bldP spid="11" grpId="0"/>
      <p:bldP spid="12" grpId="0"/>
      <p:bldP spid="13" grpId="0"/>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EF5A12EE-5652-44D6-AF9B-C53F8B03F1E7}"/>
              </a:ext>
            </a:extLst>
          </p:cNvPr>
          <p:cNvGraphicFramePr>
            <a:graphicFrameLocks noGrp="1"/>
          </p:cNvGraphicFramePr>
          <p:nvPr/>
        </p:nvGraphicFramePr>
        <p:xfrm>
          <a:off x="992241" y="1054249"/>
          <a:ext cx="1583036" cy="4830375"/>
        </p:xfrm>
        <a:graphic>
          <a:graphicData uri="http://schemas.openxmlformats.org/drawingml/2006/table">
            <a:tbl>
              <a:tblPr firstRow="1" bandRow="1">
                <a:tableStyleId>{5DA37D80-6434-44D0-A028-1B22A696006F}</a:tableStyleId>
              </a:tblPr>
              <a:tblGrid>
                <a:gridCol w="623946">
                  <a:extLst>
                    <a:ext uri="{9D8B030D-6E8A-4147-A177-3AD203B41FA5}">
                      <a16:colId xmlns:a16="http://schemas.microsoft.com/office/drawing/2014/main" val="1645577546"/>
                    </a:ext>
                  </a:extLst>
                </a:gridCol>
                <a:gridCol w="959090">
                  <a:extLst>
                    <a:ext uri="{9D8B030D-6E8A-4147-A177-3AD203B41FA5}">
                      <a16:colId xmlns:a16="http://schemas.microsoft.com/office/drawing/2014/main" val="2654926791"/>
                    </a:ext>
                  </a:extLst>
                </a:gridCol>
              </a:tblGrid>
              <a:tr h="467453">
                <a:tc>
                  <a:txBody>
                    <a:bodyPr/>
                    <a:lstStyle/>
                    <a:p>
                      <a:endParaRPr lang="en-CA" dirty="0"/>
                    </a:p>
                  </a:txBody>
                  <a:tcPr/>
                </a:tc>
                <a:tc>
                  <a:txBody>
                    <a:bodyPr/>
                    <a:lstStyle/>
                    <a:p>
                      <a:endParaRPr lang="en-CA" b="0" dirty="0"/>
                    </a:p>
                  </a:txBody>
                  <a:tcPr/>
                </a:tc>
                <a:extLst>
                  <a:ext uri="{0D108BD9-81ED-4DB2-BD59-A6C34878D82A}">
                    <a16:rowId xmlns:a16="http://schemas.microsoft.com/office/drawing/2014/main" val="801309263"/>
                  </a:ext>
                </a:extLst>
              </a:tr>
              <a:tr h="431497">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103996639"/>
                  </a:ext>
                </a:extLst>
              </a:tr>
              <a:tr h="437491">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517316313"/>
                  </a:ext>
                </a:extLst>
              </a:tr>
              <a:tr h="437491">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7592669"/>
                  </a:ext>
                </a:extLst>
              </a:tr>
              <a:tr h="431497">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643096176"/>
                  </a:ext>
                </a:extLst>
              </a:tr>
              <a:tr h="437491">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61916791"/>
                  </a:ext>
                </a:extLst>
              </a:tr>
              <a:tr h="437491">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16167859"/>
                  </a:ext>
                </a:extLst>
              </a:tr>
              <a:tr h="437491">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316574945"/>
                  </a:ext>
                </a:extLst>
              </a:tr>
              <a:tr h="437491">
                <a:tc>
                  <a:txBody>
                    <a:bodyPr/>
                    <a:lstStyle/>
                    <a:p>
                      <a:endParaRPr lang="en-CA" dirty="0"/>
                    </a:p>
                  </a:txBody>
                  <a:tcPr/>
                </a:tc>
                <a:tc>
                  <a:txBody>
                    <a:bodyPr/>
                    <a:lstStyle/>
                    <a:p>
                      <a:endParaRPr lang="en-CA" dirty="0"/>
                    </a:p>
                  </a:txBody>
                  <a:tcPr/>
                </a:tc>
                <a:extLst>
                  <a:ext uri="{0D108BD9-81ED-4DB2-BD59-A6C34878D82A}">
                    <a16:rowId xmlns:a16="http://schemas.microsoft.com/office/drawing/2014/main" val="956931772"/>
                  </a:ext>
                </a:extLst>
              </a:tr>
              <a:tr h="437491">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456529058"/>
                  </a:ext>
                </a:extLst>
              </a:tr>
              <a:tr h="437491">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283317959"/>
                  </a:ext>
                </a:extLst>
              </a:tr>
            </a:tbl>
          </a:graphicData>
        </a:graphic>
      </p:graphicFrame>
      <p:sp>
        <p:nvSpPr>
          <p:cNvPr id="5" name="Action Button: Custom 6">
            <a:hlinkClick r:id="" action="ppaction://noaction" highlightClick="1">
              <a:snd r:embed="rId3" name="primo.wav"/>
            </a:hlinkClick>
            <a:extLst>
              <a:ext uri="{FF2B5EF4-FFF2-40B4-BE49-F238E27FC236}">
                <a16:creationId xmlns:a16="http://schemas.microsoft.com/office/drawing/2014/main" id="{0BB13E73-5F32-47F8-90CE-26B0D034402D}"/>
              </a:ext>
            </a:extLst>
          </p:cNvPr>
          <p:cNvSpPr/>
          <p:nvPr/>
        </p:nvSpPr>
        <p:spPr>
          <a:xfrm>
            <a:off x="1116757" y="1573234"/>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6" name="Action Button: Custom 7">
            <a:hlinkClick r:id="" action="ppaction://noaction" highlightClick="1">
              <a:snd r:embed="rId4" name="naturaleza.wav"/>
            </a:hlinkClick>
            <a:extLst>
              <a:ext uri="{FF2B5EF4-FFF2-40B4-BE49-F238E27FC236}">
                <a16:creationId xmlns:a16="http://schemas.microsoft.com/office/drawing/2014/main" id="{A369FC2D-5D1E-4378-84A2-3F8B639B35D4}"/>
              </a:ext>
            </a:extLst>
          </p:cNvPr>
          <p:cNvSpPr/>
          <p:nvPr/>
        </p:nvSpPr>
        <p:spPr>
          <a:xfrm>
            <a:off x="1109770" y="2008293"/>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7" name="Action Button: Custom 8">
            <a:hlinkClick r:id="" action="ppaction://noaction" highlightClick="1">
              <a:snd r:embed="rId5" name="pero.wav"/>
            </a:hlinkClick>
            <a:extLst>
              <a:ext uri="{FF2B5EF4-FFF2-40B4-BE49-F238E27FC236}">
                <a16:creationId xmlns:a16="http://schemas.microsoft.com/office/drawing/2014/main" id="{05717722-922D-4D2B-B462-D10D5DD8F7A2}"/>
              </a:ext>
            </a:extLst>
          </p:cNvPr>
          <p:cNvSpPr/>
          <p:nvPr/>
        </p:nvSpPr>
        <p:spPr>
          <a:xfrm>
            <a:off x="1109769" y="2443352"/>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8" name="Action Button: Custom 9">
            <a:hlinkClick r:id="" action="ppaction://noaction" highlightClick="1">
              <a:snd r:embed="rId6" name="rico.wav"/>
            </a:hlinkClick>
            <a:extLst>
              <a:ext uri="{FF2B5EF4-FFF2-40B4-BE49-F238E27FC236}">
                <a16:creationId xmlns:a16="http://schemas.microsoft.com/office/drawing/2014/main" id="{F6BC7AC3-6C9D-44A1-8D89-24886D80928C}"/>
              </a:ext>
            </a:extLst>
          </p:cNvPr>
          <p:cNvSpPr/>
          <p:nvPr/>
        </p:nvSpPr>
        <p:spPr>
          <a:xfrm>
            <a:off x="1109768" y="2878411"/>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9" name="Action Button: Custom 10">
            <a:hlinkClick r:id="" action="ppaction://noaction" highlightClick="1">
              <a:snd r:embed="rId7" name="entre 2.wav"/>
            </a:hlinkClick>
            <a:extLst>
              <a:ext uri="{FF2B5EF4-FFF2-40B4-BE49-F238E27FC236}">
                <a16:creationId xmlns:a16="http://schemas.microsoft.com/office/drawing/2014/main" id="{97AD0662-5DE5-4355-BF9C-E479C98BF32F}"/>
              </a:ext>
            </a:extLst>
          </p:cNvPr>
          <p:cNvSpPr/>
          <p:nvPr/>
        </p:nvSpPr>
        <p:spPr>
          <a:xfrm>
            <a:off x="1109768" y="3303995"/>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10" name="Action Button: Custom 11">
            <a:hlinkClick r:id="" action="ppaction://noaction" highlightClick="1">
              <a:snd r:embed="rId8" name="llevar.wav"/>
            </a:hlinkClick>
            <a:extLst>
              <a:ext uri="{FF2B5EF4-FFF2-40B4-BE49-F238E27FC236}">
                <a16:creationId xmlns:a16="http://schemas.microsoft.com/office/drawing/2014/main" id="{6DAE5565-F4AA-43E8-AF57-5908FBED336C}"/>
              </a:ext>
            </a:extLst>
          </p:cNvPr>
          <p:cNvSpPr/>
          <p:nvPr/>
        </p:nvSpPr>
        <p:spPr>
          <a:xfrm>
            <a:off x="1109286" y="3746111"/>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25" name="TextBox 36">
            <a:extLst>
              <a:ext uri="{FF2B5EF4-FFF2-40B4-BE49-F238E27FC236}">
                <a16:creationId xmlns:a16="http://schemas.microsoft.com/office/drawing/2014/main" id="{8B4E9723-517A-41BE-8AA1-A7396A9062BF}"/>
              </a:ext>
            </a:extLst>
          </p:cNvPr>
          <p:cNvSpPr txBox="1"/>
          <p:nvPr/>
        </p:nvSpPr>
        <p:spPr>
          <a:xfrm>
            <a:off x="897732" y="552777"/>
            <a:ext cx="528758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Escucha. Escribe la letra correcta. </a:t>
            </a:r>
          </a:p>
        </p:txBody>
      </p:sp>
      <p:sp>
        <p:nvSpPr>
          <p:cNvPr id="27" name="Action Button: Custom 11">
            <a:hlinkClick r:id="" action="ppaction://noaction" highlightClick="1">
              <a:snd r:embed="rId9" name="camisa 2.wav"/>
            </a:hlinkClick>
            <a:extLst>
              <a:ext uri="{FF2B5EF4-FFF2-40B4-BE49-F238E27FC236}">
                <a16:creationId xmlns:a16="http://schemas.microsoft.com/office/drawing/2014/main" id="{0B368BC0-1DBB-47DD-85ED-6C8737D146AC}"/>
              </a:ext>
            </a:extLst>
          </p:cNvPr>
          <p:cNvSpPr/>
          <p:nvPr/>
        </p:nvSpPr>
        <p:spPr>
          <a:xfrm>
            <a:off x="1109284" y="4615637"/>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28" name="Action Button: Custom 11">
            <a:hlinkClick r:id="" action="ppaction://noaction" highlightClick="1">
              <a:snd r:embed="rId10" name="familia.wav"/>
            </a:hlinkClick>
            <a:extLst>
              <a:ext uri="{FF2B5EF4-FFF2-40B4-BE49-F238E27FC236}">
                <a16:creationId xmlns:a16="http://schemas.microsoft.com/office/drawing/2014/main" id="{098B66D6-99B6-42B7-ACDD-F2A2C1FAE759}"/>
              </a:ext>
            </a:extLst>
          </p:cNvPr>
          <p:cNvSpPr/>
          <p:nvPr/>
        </p:nvSpPr>
        <p:spPr>
          <a:xfrm>
            <a:off x="1116757" y="5041221"/>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p>
        </p:txBody>
      </p:sp>
      <p:sp>
        <p:nvSpPr>
          <p:cNvPr id="30" name="Action Button: Custom 11">
            <a:hlinkClick r:id="" action="ppaction://noaction" highlightClick="1">
              <a:snd r:embed="rId11" name="activo.wav"/>
            </a:hlinkClick>
            <a:extLst>
              <a:ext uri="{FF2B5EF4-FFF2-40B4-BE49-F238E27FC236}">
                <a16:creationId xmlns:a16="http://schemas.microsoft.com/office/drawing/2014/main" id="{D1782DE9-7CED-4C2B-B530-DBCAD1951CC1}"/>
              </a:ext>
            </a:extLst>
          </p:cNvPr>
          <p:cNvSpPr/>
          <p:nvPr/>
        </p:nvSpPr>
        <p:spPr>
          <a:xfrm>
            <a:off x="1109283" y="5490986"/>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p>
        </p:txBody>
      </p:sp>
      <p:sp>
        <p:nvSpPr>
          <p:cNvPr id="32" name="Action Button: Custom 11">
            <a:hlinkClick r:id="" action="ppaction://noaction" highlightClick="1">
              <a:snd r:embed="rId12" name="mirar.wav"/>
            </a:hlinkClick>
            <a:extLst>
              <a:ext uri="{FF2B5EF4-FFF2-40B4-BE49-F238E27FC236}">
                <a16:creationId xmlns:a16="http://schemas.microsoft.com/office/drawing/2014/main" id="{88A4BEA2-E77F-4BFC-8D32-97C8D1789E9D}"/>
              </a:ext>
            </a:extLst>
          </p:cNvPr>
          <p:cNvSpPr/>
          <p:nvPr/>
        </p:nvSpPr>
        <p:spPr>
          <a:xfrm>
            <a:off x="1109285" y="4188227"/>
            <a:ext cx="360000" cy="324000"/>
          </a:xfrm>
          <a:prstGeom prst="actionButtonBlank">
            <a:avLst/>
          </a:prstGeom>
          <a:solidFill>
            <a:schemeClr val="accent1">
              <a:lumMod val="50000"/>
            </a:schemeClr>
          </a:solidFill>
          <a:ln>
            <a:solidFill>
              <a:srgbClr val="E25B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14" name="ZoneTexte 13">
            <a:extLst>
              <a:ext uri="{FF2B5EF4-FFF2-40B4-BE49-F238E27FC236}">
                <a16:creationId xmlns:a16="http://schemas.microsoft.com/office/drawing/2014/main" id="{ED6E9AAB-B2C8-4B52-9E41-0616BE44E0B2}"/>
              </a:ext>
            </a:extLst>
          </p:cNvPr>
          <p:cNvSpPr txBox="1"/>
          <p:nvPr/>
        </p:nvSpPr>
        <p:spPr>
          <a:xfrm>
            <a:off x="1630213" y="1054249"/>
            <a:ext cx="113173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Letra</a:t>
            </a:r>
          </a:p>
        </p:txBody>
      </p:sp>
      <p:graphicFrame>
        <p:nvGraphicFramePr>
          <p:cNvPr id="18" name="Tableau 17">
            <a:extLst>
              <a:ext uri="{FF2B5EF4-FFF2-40B4-BE49-F238E27FC236}">
                <a16:creationId xmlns:a16="http://schemas.microsoft.com/office/drawing/2014/main" id="{DD7A1A2A-D6A0-47A3-81D3-372269573B3D}"/>
              </a:ext>
            </a:extLst>
          </p:cNvPr>
          <p:cNvGraphicFramePr>
            <a:graphicFrameLocks noGrp="1"/>
          </p:cNvGraphicFramePr>
          <p:nvPr/>
        </p:nvGraphicFramePr>
        <p:xfrm>
          <a:off x="3270516" y="1065007"/>
          <a:ext cx="3560735" cy="4996290"/>
        </p:xfrm>
        <a:graphic>
          <a:graphicData uri="http://schemas.openxmlformats.org/drawingml/2006/table">
            <a:tbl>
              <a:tblPr firstRow="1" bandRow="1">
                <a:tableStyleId>{8A107856-5554-42FB-B03E-39F5DBC370BA}</a:tableStyleId>
              </a:tblPr>
              <a:tblGrid>
                <a:gridCol w="626235">
                  <a:extLst>
                    <a:ext uri="{9D8B030D-6E8A-4147-A177-3AD203B41FA5}">
                      <a16:colId xmlns:a16="http://schemas.microsoft.com/office/drawing/2014/main" val="706128053"/>
                    </a:ext>
                  </a:extLst>
                </a:gridCol>
                <a:gridCol w="2934500">
                  <a:extLst>
                    <a:ext uri="{9D8B030D-6E8A-4147-A177-3AD203B41FA5}">
                      <a16:colId xmlns:a16="http://schemas.microsoft.com/office/drawing/2014/main" val="3352483878"/>
                    </a:ext>
                  </a:extLst>
                </a:gridCol>
              </a:tblGrid>
              <a:tr h="1207349">
                <a:tc>
                  <a:txBody>
                    <a:bodyPr/>
                    <a:lstStyle/>
                    <a:p>
                      <a:endParaRPr lang="en-CA" dirty="0"/>
                    </a:p>
                    <a:p>
                      <a:endParaRPr lang="en-CA" dirty="0"/>
                    </a:p>
                    <a:p>
                      <a:endParaRPr lang="en-CA" dirty="0"/>
                    </a:p>
                    <a:p>
                      <a:endParaRPr lang="en-CA" dirty="0"/>
                    </a:p>
                  </a:txBody>
                  <a:tcPr/>
                </a:tc>
                <a:tc>
                  <a:txBody>
                    <a:bodyPr/>
                    <a:lstStyle/>
                    <a:p>
                      <a:endParaRPr lang="en-CA" dirty="0"/>
                    </a:p>
                  </a:txBody>
                  <a:tcPr/>
                </a:tc>
                <a:extLst>
                  <a:ext uri="{0D108BD9-81ED-4DB2-BD59-A6C34878D82A}">
                    <a16:rowId xmlns:a16="http://schemas.microsoft.com/office/drawing/2014/main" val="994704535"/>
                  </a:ext>
                </a:extLst>
              </a:tr>
              <a:tr h="1207349">
                <a:tc>
                  <a:txBody>
                    <a:bodyPr/>
                    <a:lstStyle/>
                    <a:p>
                      <a:endParaRPr lang="en-CA" dirty="0"/>
                    </a:p>
                  </a:txBody>
                  <a:tcPr/>
                </a:tc>
                <a:tc>
                  <a:txBody>
                    <a:bodyPr/>
                    <a:lstStyle/>
                    <a:p>
                      <a:endParaRPr lang="en-CA" dirty="0"/>
                    </a:p>
                    <a:p>
                      <a:endParaRPr lang="en-CA" dirty="0"/>
                    </a:p>
                    <a:p>
                      <a:endParaRPr lang="en-CA" dirty="0"/>
                    </a:p>
                    <a:p>
                      <a:endParaRPr lang="en-CA" dirty="0"/>
                    </a:p>
                  </a:txBody>
                  <a:tcPr/>
                </a:tc>
                <a:extLst>
                  <a:ext uri="{0D108BD9-81ED-4DB2-BD59-A6C34878D82A}">
                    <a16:rowId xmlns:a16="http://schemas.microsoft.com/office/drawing/2014/main" val="1977951951"/>
                  </a:ext>
                </a:extLst>
              </a:tr>
              <a:tr h="650111">
                <a:tc>
                  <a:txBody>
                    <a:bodyPr/>
                    <a:lstStyle/>
                    <a:p>
                      <a:endParaRPr lang="en-CA"/>
                    </a:p>
                  </a:txBody>
                  <a:tcPr/>
                </a:tc>
                <a:tc>
                  <a:txBody>
                    <a:bodyPr/>
                    <a:lstStyle/>
                    <a:p>
                      <a:endParaRPr lang="en-CA" dirty="0"/>
                    </a:p>
                    <a:p>
                      <a:endParaRPr lang="en-CA" dirty="0"/>
                    </a:p>
                  </a:txBody>
                  <a:tcPr/>
                </a:tc>
                <a:extLst>
                  <a:ext uri="{0D108BD9-81ED-4DB2-BD59-A6C34878D82A}">
                    <a16:rowId xmlns:a16="http://schemas.microsoft.com/office/drawing/2014/main" val="1184670874"/>
                  </a:ext>
                </a:extLst>
              </a:tr>
              <a:tr h="1327538">
                <a:tc>
                  <a:txBody>
                    <a:bodyPr/>
                    <a:lstStyle/>
                    <a:p>
                      <a:endParaRPr lang="en-CA" dirty="0"/>
                    </a:p>
                  </a:txBody>
                  <a:tcPr/>
                </a:tc>
                <a:tc>
                  <a:txBody>
                    <a:bodyPr/>
                    <a:lstStyle/>
                    <a:p>
                      <a:endParaRPr lang="en-CA" dirty="0"/>
                    </a:p>
                    <a:p>
                      <a:endParaRPr lang="en-CA" dirty="0"/>
                    </a:p>
                  </a:txBody>
                  <a:tcPr/>
                </a:tc>
                <a:extLst>
                  <a:ext uri="{0D108BD9-81ED-4DB2-BD59-A6C34878D82A}">
                    <a16:rowId xmlns:a16="http://schemas.microsoft.com/office/drawing/2014/main" val="2494923533"/>
                  </a:ext>
                </a:extLst>
              </a:tr>
              <a:tr h="603943">
                <a:tc>
                  <a:txBody>
                    <a:bodyPr/>
                    <a:lstStyle/>
                    <a:p>
                      <a:endParaRPr lang="en-CA"/>
                    </a:p>
                  </a:txBody>
                  <a:tcPr/>
                </a:tc>
                <a:tc>
                  <a:txBody>
                    <a:bodyPr/>
                    <a:lstStyle/>
                    <a:p>
                      <a:endParaRPr lang="en-CA" dirty="0"/>
                    </a:p>
                  </a:txBody>
                  <a:tcPr/>
                </a:tc>
                <a:extLst>
                  <a:ext uri="{0D108BD9-81ED-4DB2-BD59-A6C34878D82A}">
                    <a16:rowId xmlns:a16="http://schemas.microsoft.com/office/drawing/2014/main" val="516363631"/>
                  </a:ext>
                </a:extLst>
              </a:tr>
            </a:tbl>
          </a:graphicData>
        </a:graphic>
      </p:graphicFrame>
      <p:pic>
        <p:nvPicPr>
          <p:cNvPr id="47" name="Graphique 46">
            <a:extLst>
              <a:ext uri="{FF2B5EF4-FFF2-40B4-BE49-F238E27FC236}">
                <a16:creationId xmlns:a16="http://schemas.microsoft.com/office/drawing/2014/main" id="{F584D65C-F46B-43E7-BCC6-5E16AB4C6F2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54944" y="1205918"/>
            <a:ext cx="754218" cy="916825"/>
          </a:xfrm>
          <a:prstGeom prst="rect">
            <a:avLst/>
          </a:prstGeom>
        </p:spPr>
      </p:pic>
      <p:sp>
        <p:nvSpPr>
          <p:cNvPr id="48" name="ZoneTexte 47">
            <a:extLst>
              <a:ext uri="{FF2B5EF4-FFF2-40B4-BE49-F238E27FC236}">
                <a16:creationId xmlns:a16="http://schemas.microsoft.com/office/drawing/2014/main" id="{A147FA32-3507-4ACD-9F8E-531EA182C8C6}"/>
              </a:ext>
            </a:extLst>
          </p:cNvPr>
          <p:cNvSpPr txBox="1"/>
          <p:nvPr/>
        </p:nvSpPr>
        <p:spPr>
          <a:xfrm>
            <a:off x="4480260" y="3454970"/>
            <a:ext cx="210075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5B9BD5">
                    <a:lumMod val="50000"/>
                  </a:srgbClr>
                </a:solidFill>
                <a:effectLst/>
                <a:uLnTx/>
                <a:uFillTx/>
                <a:latin typeface="Century Gothic"/>
                <a:ea typeface="+mn-ea"/>
                <a:cs typeface="+mn-cs"/>
              </a:rPr>
              <a:t>[</a:t>
            </a:r>
            <a:r>
              <a:rPr kumimoji="0" lang="en-CA" sz="2800" b="0" i="0" u="none" strike="noStrike" kern="1200" cap="none" spc="0" normalizeH="0" baseline="0" noProof="0" dirty="0">
                <a:ln>
                  <a:noFill/>
                </a:ln>
                <a:solidFill>
                  <a:srgbClr val="5B9BD5">
                    <a:lumMod val="50000"/>
                  </a:srgbClr>
                </a:solidFill>
                <a:effectLst/>
                <a:uLnTx/>
                <a:uFillTx/>
                <a:latin typeface="Century Gothic"/>
                <a:ea typeface="+mn-ea"/>
                <a:cs typeface="+mn-cs"/>
              </a:rPr>
              <a:t>cousin</a:t>
            </a:r>
            <a:r>
              <a:rPr kumimoji="0" lang="en-CA" sz="3600" b="0" i="0" u="none" strike="noStrike" kern="1200" cap="none" spc="0" normalizeH="0" baseline="0" noProof="0" dirty="0">
                <a:ln>
                  <a:noFill/>
                </a:ln>
                <a:solidFill>
                  <a:srgbClr val="5B9BD5">
                    <a:lumMod val="50000"/>
                  </a:srgbClr>
                </a:solidFill>
                <a:effectLst/>
                <a:uLnTx/>
                <a:uFillTx/>
                <a:latin typeface="Century Gothic"/>
                <a:ea typeface="+mn-ea"/>
                <a:cs typeface="+mn-cs"/>
              </a:rPr>
              <a:t>]</a:t>
            </a:r>
          </a:p>
        </p:txBody>
      </p:sp>
      <p:pic>
        <p:nvPicPr>
          <p:cNvPr id="49" name="Image 48">
            <a:extLst>
              <a:ext uri="{FF2B5EF4-FFF2-40B4-BE49-F238E27FC236}">
                <a16:creationId xmlns:a16="http://schemas.microsoft.com/office/drawing/2014/main" id="{3F9066A9-3078-4782-87B5-58251859D8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4022344" y="2391537"/>
            <a:ext cx="754532" cy="1019061"/>
          </a:xfrm>
          <a:prstGeom prst="rect">
            <a:avLst/>
          </a:prstGeom>
        </p:spPr>
      </p:pic>
      <p:pic>
        <p:nvPicPr>
          <p:cNvPr id="50" name="Image 49">
            <a:extLst>
              <a:ext uri="{FF2B5EF4-FFF2-40B4-BE49-F238E27FC236}">
                <a16:creationId xmlns:a16="http://schemas.microsoft.com/office/drawing/2014/main" id="{1589C672-A694-4A1E-A605-DFAAC2015B7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00532" y="4145673"/>
            <a:ext cx="1218477" cy="1218477"/>
          </a:xfrm>
          <a:prstGeom prst="rect">
            <a:avLst/>
          </a:prstGeom>
        </p:spPr>
      </p:pic>
      <p:sp>
        <p:nvSpPr>
          <p:cNvPr id="52" name="ZoneTexte 51">
            <a:extLst>
              <a:ext uri="{FF2B5EF4-FFF2-40B4-BE49-F238E27FC236}">
                <a16:creationId xmlns:a16="http://schemas.microsoft.com/office/drawing/2014/main" id="{4A7E7AFE-AD81-49EC-99D4-A9063A9F3B3C}"/>
              </a:ext>
            </a:extLst>
          </p:cNvPr>
          <p:cNvSpPr txBox="1"/>
          <p:nvPr/>
        </p:nvSpPr>
        <p:spPr>
          <a:xfrm>
            <a:off x="4355741" y="5400071"/>
            <a:ext cx="19906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5B9BD5">
                    <a:lumMod val="50000"/>
                  </a:srgbClr>
                </a:solidFill>
                <a:effectLst/>
                <a:uLnTx/>
                <a:uFillTx/>
                <a:latin typeface="Century Gothic"/>
                <a:ea typeface="+mn-ea"/>
                <a:cs typeface="+mn-cs"/>
              </a:rPr>
              <a:t>[</a:t>
            </a:r>
            <a:r>
              <a:rPr kumimoji="0" lang="en-CA" sz="2800" b="0" i="0" u="none" strike="noStrike" kern="1200" cap="none" spc="0" normalizeH="0" baseline="0" noProof="0" dirty="0">
                <a:ln>
                  <a:noFill/>
                </a:ln>
                <a:solidFill>
                  <a:srgbClr val="5B9BD5">
                    <a:lumMod val="50000"/>
                  </a:srgbClr>
                </a:solidFill>
                <a:effectLst/>
                <a:uLnTx/>
                <a:uFillTx/>
                <a:latin typeface="Century Gothic"/>
                <a:ea typeface="+mn-ea"/>
                <a:cs typeface="+mn-cs"/>
              </a:rPr>
              <a:t>but</a:t>
            </a:r>
            <a:r>
              <a:rPr kumimoji="0" lang="en-CA" sz="3600" b="0" i="0" u="none" strike="noStrike" kern="1200" cap="none" spc="0" normalizeH="0" baseline="0" noProof="0" dirty="0">
                <a:ln>
                  <a:noFill/>
                </a:ln>
                <a:solidFill>
                  <a:srgbClr val="5B9BD5">
                    <a:lumMod val="50000"/>
                  </a:srgbClr>
                </a:solidFill>
                <a:effectLst/>
                <a:uLnTx/>
                <a:uFillTx/>
                <a:latin typeface="Century Gothic"/>
                <a:ea typeface="+mn-ea"/>
                <a:cs typeface="+mn-cs"/>
              </a:rPr>
              <a:t>]</a:t>
            </a:r>
          </a:p>
        </p:txBody>
      </p:sp>
      <p:graphicFrame>
        <p:nvGraphicFramePr>
          <p:cNvPr id="53" name="Tableau 52">
            <a:extLst>
              <a:ext uri="{FF2B5EF4-FFF2-40B4-BE49-F238E27FC236}">
                <a16:creationId xmlns:a16="http://schemas.microsoft.com/office/drawing/2014/main" id="{D9C2A857-4B80-437F-88A9-1599606C3A88}"/>
              </a:ext>
            </a:extLst>
          </p:cNvPr>
          <p:cNvGraphicFramePr>
            <a:graphicFrameLocks noGrp="1"/>
          </p:cNvGraphicFramePr>
          <p:nvPr/>
        </p:nvGraphicFramePr>
        <p:xfrm>
          <a:off x="7060622" y="1050111"/>
          <a:ext cx="3996584" cy="4996291"/>
        </p:xfrm>
        <a:graphic>
          <a:graphicData uri="http://schemas.openxmlformats.org/drawingml/2006/table">
            <a:tbl>
              <a:tblPr firstRow="1" bandRow="1">
                <a:tableStyleId>{8A107856-5554-42FB-B03E-39F5DBC370BA}</a:tableStyleId>
              </a:tblPr>
              <a:tblGrid>
                <a:gridCol w="564067">
                  <a:extLst>
                    <a:ext uri="{9D8B030D-6E8A-4147-A177-3AD203B41FA5}">
                      <a16:colId xmlns:a16="http://schemas.microsoft.com/office/drawing/2014/main" val="706128053"/>
                    </a:ext>
                  </a:extLst>
                </a:gridCol>
                <a:gridCol w="3432517">
                  <a:extLst>
                    <a:ext uri="{9D8B030D-6E8A-4147-A177-3AD203B41FA5}">
                      <a16:colId xmlns:a16="http://schemas.microsoft.com/office/drawing/2014/main" val="3352483878"/>
                    </a:ext>
                  </a:extLst>
                </a:gridCol>
              </a:tblGrid>
              <a:tr h="1363850">
                <a:tc>
                  <a:txBody>
                    <a:bodyPr/>
                    <a:lstStyle/>
                    <a:p>
                      <a:endParaRPr lang="en-CA" dirty="0"/>
                    </a:p>
                    <a:p>
                      <a:endParaRPr lang="en-CA" dirty="0"/>
                    </a:p>
                    <a:p>
                      <a:endParaRPr lang="en-CA" dirty="0"/>
                    </a:p>
                    <a:p>
                      <a:endParaRPr lang="en-CA" dirty="0"/>
                    </a:p>
                  </a:txBody>
                  <a:tcPr/>
                </a:tc>
                <a:tc>
                  <a:txBody>
                    <a:bodyPr/>
                    <a:lstStyle/>
                    <a:p>
                      <a:endParaRPr lang="en-CA" dirty="0"/>
                    </a:p>
                  </a:txBody>
                  <a:tcPr/>
                </a:tc>
                <a:extLst>
                  <a:ext uri="{0D108BD9-81ED-4DB2-BD59-A6C34878D82A}">
                    <a16:rowId xmlns:a16="http://schemas.microsoft.com/office/drawing/2014/main" val="994704535"/>
                  </a:ext>
                </a:extLst>
              </a:tr>
              <a:tr h="540283">
                <a:tc>
                  <a:txBody>
                    <a:bodyPr/>
                    <a:lstStyle/>
                    <a:p>
                      <a:endParaRPr lang="en-CA" dirty="0"/>
                    </a:p>
                  </a:txBody>
                  <a:tcPr/>
                </a:tc>
                <a:tc>
                  <a:txBody>
                    <a:bodyPr/>
                    <a:lstStyle/>
                    <a:p>
                      <a:endParaRPr lang="en-CA" dirty="0"/>
                    </a:p>
                    <a:p>
                      <a:endParaRPr lang="en-CA" dirty="0"/>
                    </a:p>
                  </a:txBody>
                  <a:tcPr/>
                </a:tc>
                <a:extLst>
                  <a:ext uri="{0D108BD9-81ED-4DB2-BD59-A6C34878D82A}">
                    <a16:rowId xmlns:a16="http://schemas.microsoft.com/office/drawing/2014/main" val="1977951951"/>
                  </a:ext>
                </a:extLst>
              </a:tr>
              <a:tr h="1212607">
                <a:tc>
                  <a:txBody>
                    <a:bodyPr/>
                    <a:lstStyle/>
                    <a:p>
                      <a:endParaRPr lang="en-CA" dirty="0"/>
                    </a:p>
                  </a:txBody>
                  <a:tcPr/>
                </a:tc>
                <a:tc>
                  <a:txBody>
                    <a:bodyPr/>
                    <a:lstStyle/>
                    <a:p>
                      <a:endParaRPr lang="en-CA" dirty="0"/>
                    </a:p>
                    <a:p>
                      <a:endParaRPr lang="en-CA" dirty="0"/>
                    </a:p>
                    <a:p>
                      <a:endParaRPr lang="en-CA" dirty="0"/>
                    </a:p>
                    <a:p>
                      <a:endParaRPr lang="en-CA" dirty="0"/>
                    </a:p>
                  </a:txBody>
                  <a:tcPr/>
                </a:tc>
                <a:extLst>
                  <a:ext uri="{0D108BD9-81ED-4DB2-BD59-A6C34878D82A}">
                    <a16:rowId xmlns:a16="http://schemas.microsoft.com/office/drawing/2014/main" val="1184670874"/>
                  </a:ext>
                </a:extLst>
              </a:tr>
              <a:tr h="591034">
                <a:tc>
                  <a:txBody>
                    <a:bodyPr/>
                    <a:lstStyle/>
                    <a:p>
                      <a:endParaRPr lang="en-CA" dirty="0">
                        <a:solidFill>
                          <a:schemeClr val="accent2"/>
                        </a:solidFill>
                      </a:endParaRPr>
                    </a:p>
                  </a:txBody>
                  <a:tcPr/>
                </a:tc>
                <a:tc>
                  <a:txBody>
                    <a:bodyPr/>
                    <a:lstStyle/>
                    <a:p>
                      <a:endParaRPr lang="en-CA" dirty="0"/>
                    </a:p>
                  </a:txBody>
                  <a:tcPr/>
                </a:tc>
                <a:extLst>
                  <a:ext uri="{0D108BD9-81ED-4DB2-BD59-A6C34878D82A}">
                    <a16:rowId xmlns:a16="http://schemas.microsoft.com/office/drawing/2014/main" val="2494923533"/>
                  </a:ext>
                </a:extLst>
              </a:tr>
              <a:tr h="682228">
                <a:tc>
                  <a:txBody>
                    <a:bodyPr/>
                    <a:lstStyle/>
                    <a:p>
                      <a:endParaRPr lang="en-CA"/>
                    </a:p>
                  </a:txBody>
                  <a:tcPr/>
                </a:tc>
                <a:tc>
                  <a:txBody>
                    <a:bodyPr/>
                    <a:lstStyle/>
                    <a:p>
                      <a:endParaRPr lang="en-CA" dirty="0"/>
                    </a:p>
                    <a:p>
                      <a:endParaRPr lang="en-CA" dirty="0"/>
                    </a:p>
                    <a:p>
                      <a:endParaRPr lang="en-CA" dirty="0"/>
                    </a:p>
                    <a:p>
                      <a:endParaRPr lang="en-CA" dirty="0"/>
                    </a:p>
                  </a:txBody>
                  <a:tcPr/>
                </a:tc>
                <a:extLst>
                  <a:ext uri="{0D108BD9-81ED-4DB2-BD59-A6C34878D82A}">
                    <a16:rowId xmlns:a16="http://schemas.microsoft.com/office/drawing/2014/main" val="516363631"/>
                  </a:ext>
                </a:extLst>
              </a:tr>
            </a:tbl>
          </a:graphicData>
        </a:graphic>
      </p:graphicFrame>
      <p:pic>
        <p:nvPicPr>
          <p:cNvPr id="55" name="Image 54">
            <a:extLst>
              <a:ext uri="{FF2B5EF4-FFF2-40B4-BE49-F238E27FC236}">
                <a16:creationId xmlns:a16="http://schemas.microsoft.com/office/drawing/2014/main" id="{DB7BFB0F-C13A-4967-B8E6-99CCEFF8E2EF}"/>
              </a:ext>
            </a:extLst>
          </p:cNvPr>
          <p:cNvPicPr>
            <a:picLocks noChangeAspect="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47612" y="1319181"/>
            <a:ext cx="1635704" cy="943287"/>
          </a:xfrm>
          <a:prstGeom prst="rect">
            <a:avLst/>
          </a:prstGeom>
        </p:spPr>
      </p:pic>
      <p:sp>
        <p:nvSpPr>
          <p:cNvPr id="68" name="ZoneTexte 67">
            <a:extLst>
              <a:ext uri="{FF2B5EF4-FFF2-40B4-BE49-F238E27FC236}">
                <a16:creationId xmlns:a16="http://schemas.microsoft.com/office/drawing/2014/main" id="{30F94D6C-D03A-4611-A195-4C2A1B452D51}"/>
              </a:ext>
            </a:extLst>
          </p:cNvPr>
          <p:cNvSpPr txBox="1"/>
          <p:nvPr/>
        </p:nvSpPr>
        <p:spPr>
          <a:xfrm>
            <a:off x="8270366" y="2460481"/>
            <a:ext cx="20110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5B9BD5">
                    <a:lumMod val="50000"/>
                  </a:srgbClr>
                </a:solidFill>
                <a:effectLst/>
                <a:uLnTx/>
                <a:uFillTx/>
                <a:latin typeface="Century Gothic"/>
                <a:ea typeface="+mn-ea"/>
                <a:cs typeface="+mn-cs"/>
              </a:rPr>
              <a:t>[between]</a:t>
            </a:r>
          </a:p>
        </p:txBody>
      </p:sp>
      <p:pic>
        <p:nvPicPr>
          <p:cNvPr id="69" name="Image 68">
            <a:extLst>
              <a:ext uri="{FF2B5EF4-FFF2-40B4-BE49-F238E27FC236}">
                <a16:creationId xmlns:a16="http://schemas.microsoft.com/office/drawing/2014/main" id="{6D1E5F83-6EA7-49C7-8F38-73E49294C10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96764" y="3112698"/>
            <a:ext cx="1079545" cy="1079545"/>
          </a:xfrm>
          <a:prstGeom prst="rect">
            <a:avLst/>
          </a:prstGeom>
        </p:spPr>
      </p:pic>
      <p:sp>
        <p:nvSpPr>
          <p:cNvPr id="70" name="ZoneTexte 69">
            <a:extLst>
              <a:ext uri="{FF2B5EF4-FFF2-40B4-BE49-F238E27FC236}">
                <a16:creationId xmlns:a16="http://schemas.microsoft.com/office/drawing/2014/main" id="{99C14343-A8F2-46B9-9343-7D7F2F74A65C}"/>
              </a:ext>
            </a:extLst>
          </p:cNvPr>
          <p:cNvSpPr txBox="1"/>
          <p:nvPr/>
        </p:nvSpPr>
        <p:spPr>
          <a:xfrm>
            <a:off x="8366570" y="4199407"/>
            <a:ext cx="21831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5B9BD5">
                    <a:lumMod val="50000"/>
                  </a:srgbClr>
                </a:solidFill>
                <a:effectLst/>
                <a:uLnTx/>
                <a:uFillTx/>
                <a:latin typeface="Century Gothic"/>
                <a:ea typeface="+mn-ea"/>
                <a:cs typeface="+mn-cs"/>
              </a:rPr>
              <a:t>[</a:t>
            </a:r>
            <a:r>
              <a:rPr kumimoji="0" lang="en-CA" sz="2800" b="0" i="0" u="none" strike="noStrike" kern="1200" cap="none" spc="0" normalizeH="0" baseline="0" noProof="0" dirty="0">
                <a:ln>
                  <a:noFill/>
                </a:ln>
                <a:solidFill>
                  <a:srgbClr val="5B9BD5">
                    <a:lumMod val="50000"/>
                  </a:srgbClr>
                </a:solidFill>
                <a:effectLst/>
                <a:uLnTx/>
                <a:uFillTx/>
                <a:latin typeface="Century Gothic"/>
                <a:ea typeface="+mn-ea"/>
                <a:cs typeface="+mn-cs"/>
              </a:rPr>
              <a:t>active</a:t>
            </a:r>
            <a:r>
              <a:rPr kumimoji="0" lang="en-CA" sz="3600" b="0" i="0" u="none" strike="noStrike" kern="1200" cap="none" spc="0" normalizeH="0" baseline="0" noProof="0" dirty="0">
                <a:ln>
                  <a:noFill/>
                </a:ln>
                <a:solidFill>
                  <a:srgbClr val="5B9BD5">
                    <a:lumMod val="50000"/>
                  </a:srgbClr>
                </a:solidFill>
                <a:effectLst/>
                <a:uLnTx/>
                <a:uFillTx/>
                <a:latin typeface="Century Gothic"/>
                <a:ea typeface="+mn-ea"/>
                <a:cs typeface="+mn-cs"/>
              </a:rPr>
              <a:t>]</a:t>
            </a:r>
          </a:p>
        </p:txBody>
      </p:sp>
      <p:pic>
        <p:nvPicPr>
          <p:cNvPr id="71" name="Image 70">
            <a:extLst>
              <a:ext uri="{FF2B5EF4-FFF2-40B4-BE49-F238E27FC236}">
                <a16:creationId xmlns:a16="http://schemas.microsoft.com/office/drawing/2014/main" id="{256A0A2D-546D-4FE7-B0B1-F1D46BEFCFD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263504" y="4963394"/>
            <a:ext cx="795410" cy="980738"/>
          </a:xfrm>
          <a:prstGeom prst="rect">
            <a:avLst/>
          </a:prstGeom>
        </p:spPr>
      </p:pic>
      <p:sp>
        <p:nvSpPr>
          <p:cNvPr id="20" name="ZoneTexte 19">
            <a:extLst>
              <a:ext uri="{FF2B5EF4-FFF2-40B4-BE49-F238E27FC236}">
                <a16:creationId xmlns:a16="http://schemas.microsoft.com/office/drawing/2014/main" id="{BB0FE259-C181-44F6-BDB6-C3B527B58189}"/>
              </a:ext>
            </a:extLst>
          </p:cNvPr>
          <p:cNvSpPr txBox="1"/>
          <p:nvPr/>
        </p:nvSpPr>
        <p:spPr>
          <a:xfrm>
            <a:off x="3365795" y="1416432"/>
            <a:ext cx="41922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a:t>
            </a:r>
          </a:p>
        </p:txBody>
      </p:sp>
      <p:sp>
        <p:nvSpPr>
          <p:cNvPr id="72" name="ZoneTexte 71">
            <a:extLst>
              <a:ext uri="{FF2B5EF4-FFF2-40B4-BE49-F238E27FC236}">
                <a16:creationId xmlns:a16="http://schemas.microsoft.com/office/drawing/2014/main" id="{1BC501D2-5C5A-4FC1-8322-DF9A307984D7}"/>
              </a:ext>
            </a:extLst>
          </p:cNvPr>
          <p:cNvSpPr txBox="1"/>
          <p:nvPr/>
        </p:nvSpPr>
        <p:spPr>
          <a:xfrm>
            <a:off x="3365794" y="2603478"/>
            <a:ext cx="41922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B</a:t>
            </a:r>
          </a:p>
        </p:txBody>
      </p:sp>
      <p:sp>
        <p:nvSpPr>
          <p:cNvPr id="73" name="ZoneTexte 72">
            <a:extLst>
              <a:ext uri="{FF2B5EF4-FFF2-40B4-BE49-F238E27FC236}">
                <a16:creationId xmlns:a16="http://schemas.microsoft.com/office/drawing/2014/main" id="{CC25A6F2-698F-4969-8963-87BE88DB4DB9}"/>
              </a:ext>
            </a:extLst>
          </p:cNvPr>
          <p:cNvSpPr txBox="1"/>
          <p:nvPr/>
        </p:nvSpPr>
        <p:spPr>
          <a:xfrm>
            <a:off x="3365794" y="3624247"/>
            <a:ext cx="41922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a:t>
            </a:r>
          </a:p>
        </p:txBody>
      </p:sp>
      <p:sp>
        <p:nvSpPr>
          <p:cNvPr id="74" name="ZoneTexte 73">
            <a:extLst>
              <a:ext uri="{FF2B5EF4-FFF2-40B4-BE49-F238E27FC236}">
                <a16:creationId xmlns:a16="http://schemas.microsoft.com/office/drawing/2014/main" id="{CECB0B44-D9EC-4B60-8832-04050130D6B3}"/>
              </a:ext>
            </a:extLst>
          </p:cNvPr>
          <p:cNvSpPr txBox="1"/>
          <p:nvPr/>
        </p:nvSpPr>
        <p:spPr>
          <a:xfrm>
            <a:off x="3365794" y="4488447"/>
            <a:ext cx="41922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D</a:t>
            </a:r>
          </a:p>
        </p:txBody>
      </p:sp>
      <p:sp>
        <p:nvSpPr>
          <p:cNvPr id="75" name="ZoneTexte 74">
            <a:extLst>
              <a:ext uri="{FF2B5EF4-FFF2-40B4-BE49-F238E27FC236}">
                <a16:creationId xmlns:a16="http://schemas.microsoft.com/office/drawing/2014/main" id="{D1E1EE3A-E228-4507-AD2E-F9E4F6EC4E6A}"/>
              </a:ext>
            </a:extLst>
          </p:cNvPr>
          <p:cNvSpPr txBox="1"/>
          <p:nvPr/>
        </p:nvSpPr>
        <p:spPr>
          <a:xfrm>
            <a:off x="3427944" y="5498421"/>
            <a:ext cx="41922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a:t>
            </a:r>
          </a:p>
        </p:txBody>
      </p:sp>
      <p:sp>
        <p:nvSpPr>
          <p:cNvPr id="76" name="ZoneTexte 75">
            <a:extLst>
              <a:ext uri="{FF2B5EF4-FFF2-40B4-BE49-F238E27FC236}">
                <a16:creationId xmlns:a16="http://schemas.microsoft.com/office/drawing/2014/main" id="{CB389613-7A2C-4B50-852A-88484E334227}"/>
              </a:ext>
            </a:extLst>
          </p:cNvPr>
          <p:cNvSpPr txBox="1"/>
          <p:nvPr/>
        </p:nvSpPr>
        <p:spPr>
          <a:xfrm>
            <a:off x="7144917" y="1401536"/>
            <a:ext cx="41922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t>
            </a:r>
          </a:p>
        </p:txBody>
      </p:sp>
      <p:sp>
        <p:nvSpPr>
          <p:cNvPr id="77" name="ZoneTexte 76">
            <a:extLst>
              <a:ext uri="{FF2B5EF4-FFF2-40B4-BE49-F238E27FC236}">
                <a16:creationId xmlns:a16="http://schemas.microsoft.com/office/drawing/2014/main" id="{D1CEFD30-0EDF-4E08-BB5E-276D5F03E95F}"/>
              </a:ext>
            </a:extLst>
          </p:cNvPr>
          <p:cNvSpPr txBox="1"/>
          <p:nvPr/>
        </p:nvSpPr>
        <p:spPr>
          <a:xfrm>
            <a:off x="7086316" y="2465715"/>
            <a:ext cx="41922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G</a:t>
            </a:r>
          </a:p>
        </p:txBody>
      </p:sp>
      <p:sp>
        <p:nvSpPr>
          <p:cNvPr id="78" name="ZoneTexte 77">
            <a:extLst>
              <a:ext uri="{FF2B5EF4-FFF2-40B4-BE49-F238E27FC236}">
                <a16:creationId xmlns:a16="http://schemas.microsoft.com/office/drawing/2014/main" id="{E208A449-AD48-486A-B786-80CF7FE4AF48}"/>
              </a:ext>
            </a:extLst>
          </p:cNvPr>
          <p:cNvSpPr txBox="1"/>
          <p:nvPr/>
        </p:nvSpPr>
        <p:spPr>
          <a:xfrm>
            <a:off x="7123637" y="3414104"/>
            <a:ext cx="41922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a:t>
            </a:r>
          </a:p>
        </p:txBody>
      </p:sp>
      <p:sp>
        <p:nvSpPr>
          <p:cNvPr id="79" name="ZoneTexte 78">
            <a:extLst>
              <a:ext uri="{FF2B5EF4-FFF2-40B4-BE49-F238E27FC236}">
                <a16:creationId xmlns:a16="http://schemas.microsoft.com/office/drawing/2014/main" id="{92ACB286-9354-4010-905A-062C173F23EB}"/>
              </a:ext>
            </a:extLst>
          </p:cNvPr>
          <p:cNvSpPr txBox="1"/>
          <p:nvPr/>
        </p:nvSpPr>
        <p:spPr>
          <a:xfrm>
            <a:off x="7182922" y="4283813"/>
            <a:ext cx="343216"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a:t>
            </a:r>
          </a:p>
        </p:txBody>
      </p:sp>
      <p:sp>
        <p:nvSpPr>
          <p:cNvPr id="80" name="ZoneTexte 79">
            <a:extLst>
              <a:ext uri="{FF2B5EF4-FFF2-40B4-BE49-F238E27FC236}">
                <a16:creationId xmlns:a16="http://schemas.microsoft.com/office/drawing/2014/main" id="{30C483AE-C7B6-426B-B36E-DDC7197B931C}"/>
              </a:ext>
            </a:extLst>
          </p:cNvPr>
          <p:cNvSpPr txBox="1"/>
          <p:nvPr/>
        </p:nvSpPr>
        <p:spPr>
          <a:xfrm>
            <a:off x="7123636" y="5165107"/>
            <a:ext cx="419227" cy="4770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J</a:t>
            </a:r>
          </a:p>
        </p:txBody>
      </p:sp>
      <p:sp>
        <p:nvSpPr>
          <p:cNvPr id="21" name="ZoneTexte 20">
            <a:extLst>
              <a:ext uri="{FF2B5EF4-FFF2-40B4-BE49-F238E27FC236}">
                <a16:creationId xmlns:a16="http://schemas.microsoft.com/office/drawing/2014/main" id="{375BC723-89FC-4DE9-90CF-E315E391EDA4}"/>
              </a:ext>
            </a:extLst>
          </p:cNvPr>
          <p:cNvSpPr txBox="1"/>
          <p:nvPr/>
        </p:nvSpPr>
        <p:spPr>
          <a:xfrm>
            <a:off x="1838598" y="1512993"/>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a:t>
            </a:r>
          </a:p>
        </p:txBody>
      </p:sp>
      <p:sp>
        <p:nvSpPr>
          <p:cNvPr id="82" name="ZoneTexte 81">
            <a:extLst>
              <a:ext uri="{FF2B5EF4-FFF2-40B4-BE49-F238E27FC236}">
                <a16:creationId xmlns:a16="http://schemas.microsoft.com/office/drawing/2014/main" id="{A5245B9D-0676-4CE7-8DDC-C70E64F77219}"/>
              </a:ext>
            </a:extLst>
          </p:cNvPr>
          <p:cNvSpPr txBox="1"/>
          <p:nvPr/>
        </p:nvSpPr>
        <p:spPr>
          <a:xfrm>
            <a:off x="1839671" y="1943880"/>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D</a:t>
            </a:r>
          </a:p>
        </p:txBody>
      </p:sp>
      <p:sp>
        <p:nvSpPr>
          <p:cNvPr id="83" name="ZoneTexte 82">
            <a:extLst>
              <a:ext uri="{FF2B5EF4-FFF2-40B4-BE49-F238E27FC236}">
                <a16:creationId xmlns:a16="http://schemas.microsoft.com/office/drawing/2014/main" id="{606AB45C-2DA9-4F66-86FD-84546E1C88ED}"/>
              </a:ext>
            </a:extLst>
          </p:cNvPr>
          <p:cNvSpPr txBox="1"/>
          <p:nvPr/>
        </p:nvSpPr>
        <p:spPr>
          <a:xfrm>
            <a:off x="1838598" y="2397380"/>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a:t>
            </a:r>
          </a:p>
        </p:txBody>
      </p:sp>
      <p:sp>
        <p:nvSpPr>
          <p:cNvPr id="84" name="ZoneTexte 83">
            <a:extLst>
              <a:ext uri="{FF2B5EF4-FFF2-40B4-BE49-F238E27FC236}">
                <a16:creationId xmlns:a16="http://schemas.microsoft.com/office/drawing/2014/main" id="{E62BA402-B94A-4051-A687-93E389BA42B2}"/>
              </a:ext>
            </a:extLst>
          </p:cNvPr>
          <p:cNvSpPr txBox="1"/>
          <p:nvPr/>
        </p:nvSpPr>
        <p:spPr>
          <a:xfrm>
            <a:off x="1840514" y="2825728"/>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J</a:t>
            </a:r>
          </a:p>
        </p:txBody>
      </p:sp>
      <p:sp>
        <p:nvSpPr>
          <p:cNvPr id="85" name="ZoneTexte 84">
            <a:extLst>
              <a:ext uri="{FF2B5EF4-FFF2-40B4-BE49-F238E27FC236}">
                <a16:creationId xmlns:a16="http://schemas.microsoft.com/office/drawing/2014/main" id="{389201F7-FF6A-4133-99DE-BFA71C577258}"/>
              </a:ext>
            </a:extLst>
          </p:cNvPr>
          <p:cNvSpPr txBox="1"/>
          <p:nvPr/>
        </p:nvSpPr>
        <p:spPr>
          <a:xfrm>
            <a:off x="1787904" y="3275365"/>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G</a:t>
            </a:r>
          </a:p>
        </p:txBody>
      </p:sp>
      <p:sp>
        <p:nvSpPr>
          <p:cNvPr id="86" name="ZoneTexte 85">
            <a:extLst>
              <a:ext uri="{FF2B5EF4-FFF2-40B4-BE49-F238E27FC236}">
                <a16:creationId xmlns:a16="http://schemas.microsoft.com/office/drawing/2014/main" id="{6E444770-ABCC-4F42-8059-C1EA74E0421C}"/>
              </a:ext>
            </a:extLst>
          </p:cNvPr>
          <p:cNvSpPr txBox="1"/>
          <p:nvPr/>
        </p:nvSpPr>
        <p:spPr>
          <a:xfrm>
            <a:off x="1838598" y="3671065"/>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B</a:t>
            </a:r>
          </a:p>
        </p:txBody>
      </p:sp>
      <p:sp>
        <p:nvSpPr>
          <p:cNvPr id="87" name="ZoneTexte 86">
            <a:extLst>
              <a:ext uri="{FF2B5EF4-FFF2-40B4-BE49-F238E27FC236}">
                <a16:creationId xmlns:a16="http://schemas.microsoft.com/office/drawing/2014/main" id="{B885B0B0-268A-444D-AC54-E7E938162DF9}"/>
              </a:ext>
            </a:extLst>
          </p:cNvPr>
          <p:cNvSpPr txBox="1"/>
          <p:nvPr/>
        </p:nvSpPr>
        <p:spPr>
          <a:xfrm>
            <a:off x="1840514" y="4149107"/>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H</a:t>
            </a:r>
          </a:p>
        </p:txBody>
      </p:sp>
      <p:sp>
        <p:nvSpPr>
          <p:cNvPr id="88" name="ZoneTexte 87">
            <a:extLst>
              <a:ext uri="{FF2B5EF4-FFF2-40B4-BE49-F238E27FC236}">
                <a16:creationId xmlns:a16="http://schemas.microsoft.com/office/drawing/2014/main" id="{87753AC8-B22C-4EF0-A05F-A1B3A2D67F74}"/>
              </a:ext>
            </a:extLst>
          </p:cNvPr>
          <p:cNvSpPr txBox="1"/>
          <p:nvPr/>
        </p:nvSpPr>
        <p:spPr>
          <a:xfrm>
            <a:off x="1838598" y="4560319"/>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a:t>
            </a:r>
          </a:p>
        </p:txBody>
      </p:sp>
      <p:sp>
        <p:nvSpPr>
          <p:cNvPr id="89" name="ZoneTexte 88">
            <a:extLst>
              <a:ext uri="{FF2B5EF4-FFF2-40B4-BE49-F238E27FC236}">
                <a16:creationId xmlns:a16="http://schemas.microsoft.com/office/drawing/2014/main" id="{BE65A3A9-2D18-4CF0-BA01-D2E4C66F7500}"/>
              </a:ext>
            </a:extLst>
          </p:cNvPr>
          <p:cNvSpPr txBox="1"/>
          <p:nvPr/>
        </p:nvSpPr>
        <p:spPr>
          <a:xfrm>
            <a:off x="1842027" y="5007027"/>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t>
            </a:r>
          </a:p>
        </p:txBody>
      </p:sp>
      <p:sp>
        <p:nvSpPr>
          <p:cNvPr id="90" name="ZoneTexte 89">
            <a:extLst>
              <a:ext uri="{FF2B5EF4-FFF2-40B4-BE49-F238E27FC236}">
                <a16:creationId xmlns:a16="http://schemas.microsoft.com/office/drawing/2014/main" id="{542BF519-B3A5-43ED-8ED6-4B8C2EB7C383}"/>
              </a:ext>
            </a:extLst>
          </p:cNvPr>
          <p:cNvSpPr txBox="1"/>
          <p:nvPr/>
        </p:nvSpPr>
        <p:spPr>
          <a:xfrm>
            <a:off x="1860393" y="5442518"/>
            <a:ext cx="352397"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2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I</a:t>
            </a:r>
          </a:p>
        </p:txBody>
      </p:sp>
      <p:sp>
        <p:nvSpPr>
          <p:cNvPr id="2" name="Title 1"/>
          <p:cNvSpPr>
            <a:spLocks noGrp="1"/>
          </p:cNvSpPr>
          <p:nvPr>
            <p:ph type="title"/>
          </p:nvPr>
        </p:nvSpPr>
        <p:spPr>
          <a:xfrm>
            <a:off x="5024324" y="3151"/>
            <a:ext cx="2006600" cy="689803"/>
          </a:xfrm>
        </p:spPr>
        <p:txBody>
          <a:bodyPr>
            <a:normAutofit fontScale="90000"/>
          </a:bodyPr>
          <a:lstStyle/>
          <a:p>
            <a:r>
              <a:rPr lang="en-GB" b="1" dirty="0">
                <a:solidFill>
                  <a:srgbClr val="E25B00"/>
                </a:solidFill>
              </a:rPr>
              <a:t>¿E o I?</a:t>
            </a:r>
            <a:endParaRPr lang="en-GB" dirty="0">
              <a:solidFill>
                <a:srgbClr val="E25B00"/>
              </a:solidFill>
            </a:endParaRPr>
          </a:p>
        </p:txBody>
      </p:sp>
      <p:sp>
        <p:nvSpPr>
          <p:cNvPr id="51" name="Rounded Rectangle 11">
            <a:extLst>
              <a:ext uri="{FF2B5EF4-FFF2-40B4-BE49-F238E27FC236}">
                <a16:creationId xmlns:a16="http://schemas.microsoft.com/office/drawing/2014/main" id="{A316DD52-7894-4A75-969C-CA0645DA2978}"/>
              </a:ext>
            </a:extLst>
          </p:cNvPr>
          <p:cNvSpPr/>
          <p:nvPr/>
        </p:nvSpPr>
        <p:spPr>
          <a:xfrm>
            <a:off x="10549719" y="258166"/>
            <a:ext cx="1378424" cy="400919"/>
          </a:xfrm>
          <a:prstGeom prst="roundRect">
            <a:avLst/>
          </a:prstGeom>
          <a:solidFill>
            <a:srgbClr val="F6640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4" name="ZoneTexte 67">
            <a:extLst>
              <a:ext uri="{FF2B5EF4-FFF2-40B4-BE49-F238E27FC236}">
                <a16:creationId xmlns:a16="http://schemas.microsoft.com/office/drawing/2014/main" id="{30F94D6C-D03A-4611-A195-4C2A1B452D51}"/>
              </a:ext>
            </a:extLst>
          </p:cNvPr>
          <p:cNvSpPr txBox="1"/>
          <p:nvPr/>
        </p:nvSpPr>
        <p:spPr>
          <a:xfrm>
            <a:off x="4944947" y="2362523"/>
            <a:ext cx="201103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5B9BD5">
                    <a:lumMod val="50000"/>
                  </a:srgbClr>
                </a:solidFill>
                <a:effectLst/>
                <a:uLnTx/>
                <a:uFillTx/>
                <a:latin typeface="Century Gothic"/>
                <a:ea typeface="+mn-ea"/>
                <a:cs typeface="+mn-cs"/>
              </a:rPr>
              <a:t>[to wear, to carry]</a:t>
            </a:r>
          </a:p>
        </p:txBody>
      </p:sp>
      <p:sp>
        <p:nvSpPr>
          <p:cNvPr id="56" name="ZoneTexte 47">
            <a:extLst>
              <a:ext uri="{FF2B5EF4-FFF2-40B4-BE49-F238E27FC236}">
                <a16:creationId xmlns:a16="http://schemas.microsoft.com/office/drawing/2014/main" id="{A147FA32-3507-4ACD-9F8E-531EA182C8C6}"/>
              </a:ext>
            </a:extLst>
          </p:cNvPr>
          <p:cNvSpPr txBox="1"/>
          <p:nvPr/>
        </p:nvSpPr>
        <p:spPr>
          <a:xfrm>
            <a:off x="4974751" y="4477061"/>
            <a:ext cx="210075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5B9BD5">
                    <a:lumMod val="50000"/>
                  </a:srgbClr>
                </a:solidFill>
                <a:effectLst/>
                <a:uLnTx/>
                <a:uFillTx/>
                <a:latin typeface="Century Gothic"/>
                <a:ea typeface="+mn-ea"/>
                <a:cs typeface="+mn-cs"/>
              </a:rPr>
              <a:t>[</a:t>
            </a:r>
            <a:r>
              <a:rPr kumimoji="0" lang="en-CA" sz="2800" b="0" i="0" u="none" strike="noStrike" kern="1200" cap="none" spc="0" normalizeH="0" baseline="0" noProof="0" dirty="0">
                <a:ln>
                  <a:noFill/>
                </a:ln>
                <a:solidFill>
                  <a:srgbClr val="5B9BD5">
                    <a:lumMod val="50000"/>
                  </a:srgbClr>
                </a:solidFill>
                <a:effectLst/>
                <a:uLnTx/>
                <a:uFillTx/>
                <a:latin typeface="Century Gothic"/>
                <a:ea typeface="+mn-ea"/>
                <a:cs typeface="+mn-cs"/>
              </a:rPr>
              <a:t>nature</a:t>
            </a:r>
            <a:r>
              <a:rPr kumimoji="0" lang="en-CA" sz="3600" b="0" i="0" u="none" strike="noStrike" kern="1200" cap="none" spc="0" normalizeH="0" baseline="0" noProof="0" dirty="0">
                <a:ln>
                  <a:noFill/>
                </a:ln>
                <a:solidFill>
                  <a:srgbClr val="5B9BD5">
                    <a:lumMod val="50000"/>
                  </a:srgbClr>
                </a:solidFill>
                <a:effectLst/>
                <a:uLnTx/>
                <a:uFillTx/>
                <a:latin typeface="Century Gothic"/>
                <a:ea typeface="+mn-ea"/>
                <a:cs typeface="+mn-cs"/>
              </a:rPr>
              <a:t>]</a:t>
            </a:r>
          </a:p>
        </p:txBody>
      </p:sp>
      <p:sp>
        <p:nvSpPr>
          <p:cNvPr id="57" name="ZoneTexte 47">
            <a:extLst>
              <a:ext uri="{FF2B5EF4-FFF2-40B4-BE49-F238E27FC236}">
                <a16:creationId xmlns:a16="http://schemas.microsoft.com/office/drawing/2014/main" id="{A147FA32-3507-4ACD-9F8E-531EA182C8C6}"/>
              </a:ext>
            </a:extLst>
          </p:cNvPr>
          <p:cNvSpPr txBox="1"/>
          <p:nvPr/>
        </p:nvSpPr>
        <p:spPr>
          <a:xfrm>
            <a:off x="8815404" y="5076905"/>
            <a:ext cx="210075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5B9BD5">
                    <a:lumMod val="50000"/>
                  </a:srgbClr>
                </a:solidFill>
                <a:effectLst/>
                <a:uLnTx/>
                <a:uFillTx/>
                <a:latin typeface="Century Gothic"/>
                <a:ea typeface="+mn-ea"/>
                <a:cs typeface="+mn-cs"/>
              </a:rPr>
              <a:t>[</a:t>
            </a:r>
            <a:r>
              <a:rPr kumimoji="0" lang="en-CA" sz="2800" b="0" i="0" u="none" strike="noStrike" kern="1200" cap="none" spc="0" normalizeH="0" baseline="0" noProof="0" dirty="0">
                <a:ln>
                  <a:noFill/>
                </a:ln>
                <a:solidFill>
                  <a:srgbClr val="5B9BD5">
                    <a:lumMod val="50000"/>
                  </a:srgbClr>
                </a:solidFill>
                <a:effectLst/>
                <a:uLnTx/>
                <a:uFillTx/>
                <a:latin typeface="Century Gothic"/>
                <a:ea typeface="+mn-ea"/>
                <a:cs typeface="+mn-cs"/>
              </a:rPr>
              <a:t>rich</a:t>
            </a:r>
            <a:r>
              <a:rPr kumimoji="0" lang="en-CA" sz="3600" b="0" i="0" u="none" strike="noStrike" kern="1200" cap="none" spc="0" normalizeH="0" baseline="0" noProof="0" dirty="0">
                <a:ln>
                  <a:noFill/>
                </a:ln>
                <a:solidFill>
                  <a:srgbClr val="5B9BD5">
                    <a:lumMod val="50000"/>
                  </a:srgbClr>
                </a:solidFill>
                <a:effectLst/>
                <a:uLnTx/>
                <a:uFillTx/>
                <a:latin typeface="Century Gothic"/>
                <a:ea typeface="+mn-ea"/>
                <a:cs typeface="+mn-cs"/>
              </a:rPr>
              <a:t>]</a:t>
            </a:r>
          </a:p>
        </p:txBody>
      </p:sp>
      <p:sp>
        <p:nvSpPr>
          <p:cNvPr id="58" name="ZoneTexte 69">
            <a:extLst>
              <a:ext uri="{FF2B5EF4-FFF2-40B4-BE49-F238E27FC236}">
                <a16:creationId xmlns:a16="http://schemas.microsoft.com/office/drawing/2014/main" id="{99C14343-A8F2-46B9-9343-7D7F2F74A65C}"/>
              </a:ext>
            </a:extLst>
          </p:cNvPr>
          <p:cNvSpPr txBox="1"/>
          <p:nvPr/>
        </p:nvSpPr>
        <p:spPr>
          <a:xfrm>
            <a:off x="8041174" y="3347899"/>
            <a:ext cx="31206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5B9BD5">
                    <a:lumMod val="50000"/>
                  </a:srgbClr>
                </a:solidFill>
                <a:effectLst/>
                <a:uLnTx/>
                <a:uFillTx/>
                <a:latin typeface="Century Gothic"/>
                <a:ea typeface="+mn-ea"/>
                <a:cs typeface="+mn-cs"/>
              </a:rPr>
              <a:t>[</a:t>
            </a:r>
            <a:r>
              <a:rPr kumimoji="0" lang="en-CA" sz="2800" b="0" i="0" u="none" strike="noStrike" kern="1200" cap="none" spc="0" normalizeH="0" baseline="0" noProof="0" dirty="0">
                <a:ln>
                  <a:noFill/>
                </a:ln>
                <a:solidFill>
                  <a:srgbClr val="5B9BD5">
                    <a:lumMod val="50000"/>
                  </a:srgbClr>
                </a:solidFill>
                <a:effectLst/>
                <a:uLnTx/>
                <a:uFillTx/>
                <a:latin typeface="Century Gothic"/>
                <a:ea typeface="+mn-ea"/>
                <a:cs typeface="+mn-cs"/>
              </a:rPr>
              <a:t>to look, looking</a:t>
            </a:r>
            <a:r>
              <a:rPr kumimoji="0" lang="en-CA" sz="3600" b="0" i="0" u="none" strike="noStrike" kern="1200" cap="none" spc="0" normalizeH="0" baseline="0" noProof="0" dirty="0">
                <a:ln>
                  <a:noFill/>
                </a:ln>
                <a:solidFill>
                  <a:srgbClr val="5B9BD5">
                    <a:lumMod val="50000"/>
                  </a:srgbClr>
                </a:solidFill>
                <a:effectLst/>
                <a:uLnTx/>
                <a:uFillTx/>
                <a:latin typeface="Century Gothic"/>
                <a:ea typeface="+mn-ea"/>
                <a:cs typeface="+mn-cs"/>
              </a:rPr>
              <a:t>]</a:t>
            </a:r>
          </a:p>
        </p:txBody>
      </p:sp>
      <p:sp>
        <p:nvSpPr>
          <p:cNvPr id="59" name="ZoneTexte 69">
            <a:extLst>
              <a:ext uri="{FF2B5EF4-FFF2-40B4-BE49-F238E27FC236}">
                <a16:creationId xmlns:a16="http://schemas.microsoft.com/office/drawing/2014/main" id="{99C14343-A8F2-46B9-9343-7D7F2F74A65C}"/>
              </a:ext>
            </a:extLst>
          </p:cNvPr>
          <p:cNvSpPr txBox="1"/>
          <p:nvPr/>
        </p:nvSpPr>
        <p:spPr>
          <a:xfrm>
            <a:off x="5254848" y="1296868"/>
            <a:ext cx="21831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600" b="0" i="0" u="none" strike="noStrike" kern="1200" cap="none" spc="0" normalizeH="0" baseline="0" noProof="0" dirty="0">
                <a:ln>
                  <a:noFill/>
                </a:ln>
                <a:solidFill>
                  <a:srgbClr val="5B9BD5">
                    <a:lumMod val="50000"/>
                  </a:srgbClr>
                </a:solidFill>
                <a:effectLst/>
                <a:uLnTx/>
                <a:uFillTx/>
                <a:latin typeface="Century Gothic"/>
                <a:ea typeface="+mn-ea"/>
                <a:cs typeface="+mn-cs"/>
              </a:rPr>
              <a:t>[</a:t>
            </a:r>
            <a:r>
              <a:rPr kumimoji="0" lang="en-CA" sz="2800" b="0" i="0" u="none" strike="noStrike" kern="1200" cap="none" spc="0" normalizeH="0" baseline="0" noProof="0" dirty="0">
                <a:ln>
                  <a:noFill/>
                </a:ln>
                <a:solidFill>
                  <a:srgbClr val="5B9BD5">
                    <a:lumMod val="50000"/>
                  </a:srgbClr>
                </a:solidFill>
                <a:effectLst/>
                <a:uLnTx/>
                <a:uFillTx/>
                <a:latin typeface="Century Gothic"/>
                <a:ea typeface="+mn-ea"/>
                <a:cs typeface="+mn-cs"/>
              </a:rPr>
              <a:t>shirt</a:t>
            </a:r>
            <a:r>
              <a:rPr kumimoji="0" lang="en-CA" sz="3600" b="0" i="0" u="none" strike="noStrike" kern="1200" cap="none" spc="0" normalizeH="0" baseline="0" noProof="0" dirty="0">
                <a:ln>
                  <a:noFill/>
                </a:ln>
                <a:solidFill>
                  <a:srgbClr val="5B9BD5">
                    <a:lumMod val="50000"/>
                  </a:srgbClr>
                </a:solidFill>
                <a:effectLst/>
                <a:uLnTx/>
                <a:uFillTx/>
                <a:latin typeface="Century Gothic"/>
                <a:ea typeface="+mn-ea"/>
                <a:cs typeface="+mn-cs"/>
              </a:rPr>
              <a:t>]</a:t>
            </a:r>
          </a:p>
        </p:txBody>
      </p:sp>
      <p:sp>
        <p:nvSpPr>
          <p:cNvPr id="60" name="ZoneTexte 67">
            <a:extLst>
              <a:ext uri="{FF2B5EF4-FFF2-40B4-BE49-F238E27FC236}">
                <a16:creationId xmlns:a16="http://schemas.microsoft.com/office/drawing/2014/main" id="{30F94D6C-D03A-4611-A195-4C2A1B452D51}"/>
              </a:ext>
            </a:extLst>
          </p:cNvPr>
          <p:cNvSpPr txBox="1"/>
          <p:nvPr/>
        </p:nvSpPr>
        <p:spPr>
          <a:xfrm>
            <a:off x="9540548" y="1529214"/>
            <a:ext cx="20110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5B9BD5">
                    <a:lumMod val="50000"/>
                  </a:srgbClr>
                </a:solidFill>
                <a:effectLst/>
                <a:uLnTx/>
                <a:uFillTx/>
                <a:latin typeface="Century Gothic"/>
                <a:ea typeface="+mn-ea"/>
                <a:cs typeface="+mn-cs"/>
              </a:rPr>
              <a:t>[family]</a:t>
            </a:r>
          </a:p>
        </p:txBody>
      </p:sp>
    </p:spTree>
    <p:extLst>
      <p:ext uri="{BB962C8B-B14F-4D97-AF65-F5344CB8AC3E}">
        <p14:creationId xmlns:p14="http://schemas.microsoft.com/office/powerpoint/2010/main" val="34324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3"/>
                                        </p:tgtEl>
                                        <p:attrNameLst>
                                          <p:attrName>style.visibility</p:attrName>
                                        </p:attrNameLst>
                                      </p:cBhvr>
                                      <p:to>
                                        <p:strVal val="visible"/>
                                      </p:to>
                                    </p:set>
                                    <p:animEffect transition="in" filter="fade">
                                      <p:cBhvr>
                                        <p:cTn id="26" dur="500"/>
                                        <p:tgtEl>
                                          <p:spTgt spid="8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fade">
                                      <p:cBhvr>
                                        <p:cTn id="31" dur="500"/>
                                        <p:tgtEl>
                                          <p:spTgt spid="8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fade">
                                      <p:cBhvr>
                                        <p:cTn id="36" dur="500"/>
                                        <p:tgtEl>
                                          <p:spTgt spid="8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6"/>
                                        </p:tgtEl>
                                        <p:attrNameLst>
                                          <p:attrName>style.visibility</p:attrName>
                                        </p:attrNameLst>
                                      </p:cBhvr>
                                      <p:to>
                                        <p:strVal val="visible"/>
                                      </p:to>
                                    </p:set>
                                    <p:animEffect transition="in" filter="fade">
                                      <p:cBhvr>
                                        <p:cTn id="41" dur="500"/>
                                        <p:tgtEl>
                                          <p:spTgt spid="8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500"/>
                                        <p:tgtEl>
                                          <p:spTgt spid="8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fade">
                                      <p:cBhvr>
                                        <p:cTn id="51" dur="500"/>
                                        <p:tgtEl>
                                          <p:spTgt spid="8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Effect transition="in" filter="fade">
                                      <p:cBhvr>
                                        <p:cTn id="56" dur="500"/>
                                        <p:tgtEl>
                                          <p:spTgt spid="8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fade">
                                      <p:cBhvr>
                                        <p:cTn id="61"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1" grpId="0"/>
      <p:bldP spid="82" grpId="0"/>
      <p:bldP spid="83" grpId="0"/>
      <p:bldP spid="84" grpId="0"/>
      <p:bldP spid="85" grpId="0"/>
      <p:bldP spid="86" grpId="0"/>
      <p:bldP spid="87" grpId="0"/>
      <p:bldP spid="88" grpId="0"/>
      <p:bldP spid="89" grpId="0"/>
      <p:bldP spid="90"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2" descr="http://www.clker.com/cliparts/8/a/4/5/119498399239274176paper_01.svg.hi.png">
            <a:hlinkClick r:id="" action="ppaction://noaction">
              <a:snd r:embed="rId5" name="papel.wav"/>
            </a:hlinkClick>
            <a:extLst>
              <a:ext uri="{FF2B5EF4-FFF2-40B4-BE49-F238E27FC236}">
                <a16:creationId xmlns:a16="http://schemas.microsoft.com/office/drawing/2014/main" id="{1A67454D-3AEE-49BC-A8AF-BC4739322FD5}"/>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644694" y="1318206"/>
            <a:ext cx="1209746" cy="1626618"/>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3">
            <a:extLst>
              <a:ext uri="{FF2B5EF4-FFF2-40B4-BE49-F238E27FC236}">
                <a16:creationId xmlns:a16="http://schemas.microsoft.com/office/drawing/2014/main" id="{F7F198D4-8C34-4B81-AB17-43149761C234}"/>
              </a:ext>
            </a:extLst>
          </p:cNvPr>
          <p:cNvSpPr/>
          <p:nvPr/>
        </p:nvSpPr>
        <p:spPr>
          <a:xfrm>
            <a:off x="4263083" y="1885063"/>
            <a:ext cx="3631095" cy="267730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1" name="TextBox 20">
            <a:hlinkClick r:id="" action="ppaction://noaction">
              <a:snd r:embed="rId4" name="elefante.wav"/>
            </a:hlinkClick>
            <a:extLst>
              <a:ext uri="{FF2B5EF4-FFF2-40B4-BE49-F238E27FC236}">
                <a16:creationId xmlns:a16="http://schemas.microsoft.com/office/drawing/2014/main" id="{BA8231F0-739D-4614-A4A7-A9483322F254}"/>
              </a:ext>
            </a:extLst>
          </p:cNvPr>
          <p:cNvSpPr txBox="1"/>
          <p:nvPr/>
        </p:nvSpPr>
        <p:spPr>
          <a:xfrm>
            <a:off x="4401041" y="3538094"/>
            <a:ext cx="36159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fant</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p>
        </p:txBody>
      </p:sp>
      <p:sp>
        <p:nvSpPr>
          <p:cNvPr id="22" name="TextBox 21">
            <a:extLst>
              <a:ext uri="{FF2B5EF4-FFF2-40B4-BE49-F238E27FC236}">
                <a16:creationId xmlns:a16="http://schemas.microsoft.com/office/drawing/2014/main" id="{A77084C4-AB2D-4C9B-968C-A3F8936D6952}"/>
              </a:ext>
            </a:extLst>
          </p:cNvPr>
          <p:cNvSpPr txBox="1"/>
          <p:nvPr/>
        </p:nvSpPr>
        <p:spPr>
          <a:xfrm>
            <a:off x="8758442" y="3375610"/>
            <a:ext cx="29768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n</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3" name="TextBox 22">
            <a:extLst>
              <a:ext uri="{FF2B5EF4-FFF2-40B4-BE49-F238E27FC236}">
                <a16:creationId xmlns:a16="http://schemas.microsoft.com/office/drawing/2014/main" id="{AE84BD61-E106-41A7-9F3B-5EC8DB16D837}"/>
              </a:ext>
            </a:extLst>
          </p:cNvPr>
          <p:cNvSpPr txBox="1"/>
          <p:nvPr/>
        </p:nvSpPr>
        <p:spPr>
          <a:xfrm>
            <a:off x="9556918" y="176302"/>
            <a:ext cx="137985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sp>
        <p:nvSpPr>
          <p:cNvPr id="24" name="TextBox 23">
            <a:extLst>
              <a:ext uri="{FF2B5EF4-FFF2-40B4-BE49-F238E27FC236}">
                <a16:creationId xmlns:a16="http://schemas.microsoft.com/office/drawing/2014/main" id="{F8733C61-2B6A-4A92-96F4-891C747AF961}"/>
              </a:ext>
            </a:extLst>
          </p:cNvPr>
          <p:cNvSpPr txBox="1"/>
          <p:nvPr/>
        </p:nvSpPr>
        <p:spPr>
          <a:xfrm>
            <a:off x="5077307" y="4620408"/>
            <a:ext cx="221981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star</a:t>
            </a:r>
          </a:p>
        </p:txBody>
      </p:sp>
      <p:sp>
        <p:nvSpPr>
          <p:cNvPr id="26" name="TextBox 25">
            <a:extLst>
              <a:ext uri="{FF2B5EF4-FFF2-40B4-BE49-F238E27FC236}">
                <a16:creationId xmlns:a16="http://schemas.microsoft.com/office/drawing/2014/main" id="{A05DCBC3-2EED-4ACC-AB84-701CD3A471DF}"/>
              </a:ext>
            </a:extLst>
          </p:cNvPr>
          <p:cNvSpPr txBox="1"/>
          <p:nvPr/>
        </p:nvSpPr>
        <p:spPr>
          <a:xfrm>
            <a:off x="595254" y="3358484"/>
            <a:ext cx="36398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spalda</a:t>
            </a:r>
          </a:p>
        </p:txBody>
      </p:sp>
      <p:pic>
        <p:nvPicPr>
          <p:cNvPr id="27" name="Picture 2" descr="http://www.clker.com/cliparts/7/3/2/b/1194985487751649846contour_elephant.svg.hi.png">
            <a:hlinkClick r:id="" action="ppaction://noaction">
              <a:snd r:embed="rId4" name="elefante.wav"/>
            </a:hlinkClick>
            <a:extLst>
              <a:ext uri="{FF2B5EF4-FFF2-40B4-BE49-F238E27FC236}">
                <a16:creationId xmlns:a16="http://schemas.microsoft.com/office/drawing/2014/main" id="{B89147C3-7914-4F67-A9F5-72488EBB1BA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25804" y="2131515"/>
            <a:ext cx="1705651" cy="1293451"/>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EE29288-FBD3-4289-9191-7B191456413B}"/>
              </a:ext>
            </a:extLst>
          </p:cNvPr>
          <p:cNvGrpSpPr/>
          <p:nvPr/>
        </p:nvGrpSpPr>
        <p:grpSpPr>
          <a:xfrm>
            <a:off x="1875104" y="4440630"/>
            <a:ext cx="701478" cy="1513636"/>
            <a:chOff x="1814000" y="4169634"/>
            <a:chExt cx="881663" cy="1902436"/>
          </a:xfrm>
        </p:grpSpPr>
        <p:pic>
          <p:nvPicPr>
            <p:cNvPr id="29" name="Picture 4" descr="http://www.clker.com/cliparts/d/8/7/0/11949845492025336273silhouette_female_2.svg.hi.png">
              <a:extLst>
                <a:ext uri="{FF2B5EF4-FFF2-40B4-BE49-F238E27FC236}">
                  <a16:creationId xmlns:a16="http://schemas.microsoft.com/office/drawing/2014/main" id="{CF1C0055-54F0-472F-9DB9-17BEB796D13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14000" y="4169634"/>
              <a:ext cx="489478" cy="1902436"/>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a:extLst>
                <a:ext uri="{FF2B5EF4-FFF2-40B4-BE49-F238E27FC236}">
                  <a16:creationId xmlns:a16="http://schemas.microsoft.com/office/drawing/2014/main" id="{8762210B-77BE-4051-9408-720CF653B07B}"/>
                </a:ext>
              </a:extLst>
            </p:cNvPr>
            <p:cNvCxnSpPr/>
            <p:nvPr/>
          </p:nvCxnSpPr>
          <p:spPr>
            <a:xfrm flipH="1" flipV="1">
              <a:off x="2071912" y="4751926"/>
              <a:ext cx="623751" cy="761443"/>
            </a:xfrm>
            <a:prstGeom prst="straightConnector1">
              <a:avLst/>
            </a:prstGeom>
            <a:ln w="50800">
              <a:solidFill>
                <a:srgbClr val="E87D1E"/>
              </a:solidFill>
              <a:tailEnd type="triangle"/>
            </a:ln>
          </p:spPr>
          <p:style>
            <a:lnRef idx="1">
              <a:schemeClr val="accent1"/>
            </a:lnRef>
            <a:fillRef idx="0">
              <a:schemeClr val="accent1"/>
            </a:fillRef>
            <a:effectRef idx="0">
              <a:schemeClr val="accent1"/>
            </a:effectRef>
            <a:fontRef idx="minor">
              <a:schemeClr val="tx1"/>
            </a:fontRef>
          </p:style>
        </p:cxnSp>
      </p:grpSp>
      <p:pic>
        <p:nvPicPr>
          <p:cNvPr id="31" name="Picture 30">
            <a:extLst>
              <a:ext uri="{FF2B5EF4-FFF2-40B4-BE49-F238E27FC236}">
                <a16:creationId xmlns:a16="http://schemas.microsoft.com/office/drawing/2014/main" id="{38E6F169-DC09-4BB5-9CD3-1C3C93CCA27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21576" y="1598797"/>
            <a:ext cx="2021192" cy="1704539"/>
          </a:xfrm>
          <a:prstGeom prst="rect">
            <a:avLst/>
          </a:prstGeom>
        </p:spPr>
      </p:pic>
      <p:sp>
        <p:nvSpPr>
          <p:cNvPr id="32" name="Down Arrow 14">
            <a:extLst>
              <a:ext uri="{FF2B5EF4-FFF2-40B4-BE49-F238E27FC236}">
                <a16:creationId xmlns:a16="http://schemas.microsoft.com/office/drawing/2014/main" id="{3866FF78-5484-4215-B3D8-29D40CAD5248}"/>
              </a:ext>
            </a:extLst>
          </p:cNvPr>
          <p:cNvSpPr/>
          <p:nvPr/>
        </p:nvSpPr>
        <p:spPr>
          <a:xfrm>
            <a:off x="9852724" y="1565584"/>
            <a:ext cx="627018" cy="1092199"/>
          </a:xfrm>
          <a:prstGeom prst="downArrow">
            <a:avLst/>
          </a:prstGeom>
          <a:solidFill>
            <a:srgbClr val="E87D1E"/>
          </a:solidFill>
          <a:ln>
            <a:solidFill>
              <a:srgbClr val="E87D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33" name="TextBox 32">
            <a:extLst>
              <a:ext uri="{FF2B5EF4-FFF2-40B4-BE49-F238E27FC236}">
                <a16:creationId xmlns:a16="http://schemas.microsoft.com/office/drawing/2014/main" id="{C4A8E949-C978-4848-A001-CF968E45AE8E}"/>
              </a:ext>
            </a:extLst>
          </p:cNvPr>
          <p:cNvSpPr txBox="1"/>
          <p:nvPr/>
        </p:nvSpPr>
        <p:spPr>
          <a:xfrm>
            <a:off x="9121576" y="4257588"/>
            <a:ext cx="22505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have]</a:t>
            </a:r>
          </a:p>
        </p:txBody>
      </p:sp>
      <p:sp>
        <p:nvSpPr>
          <p:cNvPr id="34" name="TextBox 33">
            <a:hlinkClick r:id="" action="ppaction://noaction">
              <a:snd r:embed="rId3" name="e.wav"/>
            </a:hlinkClick>
            <a:extLst>
              <a:ext uri="{FF2B5EF4-FFF2-40B4-BE49-F238E27FC236}">
                <a16:creationId xmlns:a16="http://schemas.microsoft.com/office/drawing/2014/main" id="{44012F50-B8B6-4190-BA77-78032D3A05E4}"/>
              </a:ext>
            </a:extLst>
          </p:cNvPr>
          <p:cNvSpPr txBox="1"/>
          <p:nvPr/>
        </p:nvSpPr>
        <p:spPr>
          <a:xfrm>
            <a:off x="5427454" y="-190802"/>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sp>
        <p:nvSpPr>
          <p:cNvPr id="35" name="Rectangle 34">
            <a:extLst>
              <a:ext uri="{FF2B5EF4-FFF2-40B4-BE49-F238E27FC236}">
                <a16:creationId xmlns:a16="http://schemas.microsoft.com/office/drawing/2014/main" id="{3E18CA71-E494-4354-BA22-6A1C82EBE20F}"/>
              </a:ext>
            </a:extLst>
          </p:cNvPr>
          <p:cNvSpPr/>
          <p:nvPr/>
        </p:nvSpPr>
        <p:spPr>
          <a:xfrm>
            <a:off x="5202233" y="5473242"/>
            <a:ext cx="171072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[to be]</a:t>
            </a:r>
          </a:p>
        </p:txBody>
      </p:sp>
      <p:sp>
        <p:nvSpPr>
          <p:cNvPr id="12" name="Title 11">
            <a:extLst>
              <a:ext uri="{FF2B5EF4-FFF2-40B4-BE49-F238E27FC236}">
                <a16:creationId xmlns:a16="http://schemas.microsoft.com/office/drawing/2014/main" id="{AF567286-461B-473C-B6AE-C84E93D45E67}"/>
              </a:ext>
            </a:extLst>
          </p:cNvPr>
          <p:cNvSpPr>
            <a:spLocks noGrp="1"/>
          </p:cNvSpPr>
          <p:nvPr>
            <p:ph type="title"/>
          </p:nvPr>
        </p:nvSpPr>
        <p:spPr>
          <a:xfrm>
            <a:off x="0" y="6972407"/>
            <a:ext cx="595254" cy="228493"/>
          </a:xfrm>
        </p:spPr>
        <p:txBody>
          <a:bodyPr>
            <a:normAutofit fontScale="90000"/>
          </a:bodyPr>
          <a:lstStyle/>
          <a:p>
            <a:r>
              <a:rPr lang="en-GB" sz="1050" dirty="0">
                <a:solidFill>
                  <a:schemeClr val="bg1"/>
                </a:solidFill>
              </a:rPr>
              <a:t>e</a:t>
            </a:r>
          </a:p>
        </p:txBody>
      </p:sp>
      <p:sp>
        <p:nvSpPr>
          <p:cNvPr id="36" name="TextBox 35">
            <a:extLst>
              <a:ext uri="{FF2B5EF4-FFF2-40B4-BE49-F238E27FC236}">
                <a16:creationId xmlns:a16="http://schemas.microsoft.com/office/drawing/2014/main" id="{C4A8E949-C978-4848-A001-CF968E45AE8E}"/>
              </a:ext>
            </a:extLst>
          </p:cNvPr>
          <p:cNvSpPr txBox="1"/>
          <p:nvPr/>
        </p:nvSpPr>
        <p:spPr>
          <a:xfrm>
            <a:off x="9285486" y="913405"/>
            <a:ext cx="225053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[in, on]</a:t>
            </a:r>
          </a:p>
        </p:txBody>
      </p:sp>
      <p:sp>
        <p:nvSpPr>
          <p:cNvPr id="37" name="TextBox 36">
            <a:extLst>
              <a:ext uri="{FF2B5EF4-FFF2-40B4-BE49-F238E27FC236}">
                <a16:creationId xmlns:a16="http://schemas.microsoft.com/office/drawing/2014/main" id="{A05DCBC3-2EED-4ACC-AB84-701CD3A471DF}"/>
              </a:ext>
            </a:extLst>
          </p:cNvPr>
          <p:cNvSpPr txBox="1"/>
          <p:nvPr/>
        </p:nvSpPr>
        <p:spPr>
          <a:xfrm>
            <a:off x="1034504" y="176302"/>
            <a:ext cx="36398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pap</a:t>
            </a:r>
            <a:r>
              <a:rPr kumimoji="0" lang="en-GB" sz="6000" b="0"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Calibri" panose="020F0502020204030204" pitchFamily="34" charset="0"/>
              </a:rPr>
              <a:t>l</a:t>
            </a:r>
            <a:endPar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Calibri" panose="020F0502020204030204" pitchFamily="34" charset="0"/>
            </a:endParaRPr>
          </a:p>
        </p:txBody>
      </p:sp>
    </p:spTree>
    <p:extLst>
      <p:ext uri="{BB962C8B-B14F-4D97-AF65-F5344CB8AC3E}">
        <p14:creationId xmlns:p14="http://schemas.microsoft.com/office/powerpoint/2010/main" val="223150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subTnLst>
                                    <p:audio>
                                      <p:cMediaNode>
                                        <p:cTn display="0" masterRel="sameClick">
                                          <p:stCondLst>
                                            <p:cond evt="begin" delay="0">
                                              <p:tn val="5"/>
                                            </p:cond>
                                          </p:stCondLst>
                                          <p:endCondLst>
                                            <p:cond evt="onStopAudio" delay="0">
                                              <p:tgtEl>
                                                <p:sldTgt/>
                                              </p:tgtEl>
                                            </p:cond>
                                          </p:endCondLst>
                                        </p:cTn>
                                        <p:tgtEl>
                                          <p:sndTgt r:embed="rId3" name="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subTnLst>
                                    <p:audio>
                                      <p:cMediaNode>
                                        <p:cTn display="0" masterRel="sameClick">
                                          <p:stCondLst>
                                            <p:cond evt="begin" delay="0">
                                              <p:tn val="10"/>
                                            </p:cond>
                                          </p:stCondLst>
                                          <p:endCondLst>
                                            <p:cond evt="onStopAudio" delay="0">
                                              <p:tgtEl>
                                                <p:sldTgt/>
                                              </p:tgtEl>
                                            </p:cond>
                                          </p:endCondLst>
                                        </p:cTn>
                                        <p:tgtEl>
                                          <p:sndTgt r:embed="rId4" name="elefante.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subTnLst>
                                    <p:audio>
                                      <p:cMediaNode>
                                        <p:cTn display="0" masterRel="sameClick">
                                          <p:stCondLst>
                                            <p:cond evt="begin" delay="0">
                                              <p:tn val="16"/>
                                            </p:cond>
                                          </p:stCondLst>
                                          <p:endCondLst>
                                            <p:cond evt="onStopAudio" delay="0">
                                              <p:tgtEl>
                                                <p:sldTgt/>
                                              </p:tgtEl>
                                            </p:cond>
                                          </p:endCondLst>
                                        </p:cTn>
                                        <p:tgtEl>
                                          <p:sndTgt r:embed="rId4" name="elefante.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subTnLst>
                                    <p:audio>
                                      <p:cMediaNode>
                                        <p:cTn display="0" masterRel="sameClick">
                                          <p:stCondLst>
                                            <p:cond evt="begin" delay="0">
                                              <p:tn val="21"/>
                                            </p:cond>
                                          </p:stCondLst>
                                          <p:endCondLst>
                                            <p:cond evt="onStopAudio" delay="0">
                                              <p:tgtEl>
                                                <p:sldTgt/>
                                              </p:tgtEl>
                                            </p:cond>
                                          </p:endCondLst>
                                        </p:cTn>
                                        <p:tgtEl>
                                          <p:sndTgt r:embed="rId5" name="papel.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subTnLst>
                                    <p:audio>
                                      <p:cMediaNode>
                                        <p:cTn display="0" masterRel="sameClick">
                                          <p:stCondLst>
                                            <p:cond evt="begin" delay="0">
                                              <p:tn val="26"/>
                                            </p:cond>
                                          </p:stCondLst>
                                          <p:endCondLst>
                                            <p:cond evt="onStopAudio" delay="0">
                                              <p:tgtEl>
                                                <p:sldTgt/>
                                              </p:tgtEl>
                                            </p:cond>
                                          </p:endCondLst>
                                        </p:cTn>
                                        <p:tgtEl>
                                          <p:sndTgt r:embed="rId5" name="papel.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subTnLst>
                                    <p:audio>
                                      <p:cMediaNode>
                                        <p:cTn display="0" masterRel="sameClick">
                                          <p:stCondLst>
                                            <p:cond evt="begin" delay="0">
                                              <p:tn val="31"/>
                                            </p:cond>
                                          </p:stCondLst>
                                          <p:endCondLst>
                                            <p:cond evt="onStopAudio" delay="0">
                                              <p:tgtEl>
                                                <p:sldTgt/>
                                              </p:tgtEl>
                                            </p:cond>
                                          </p:endCondLst>
                                        </p:cTn>
                                        <p:tgtEl>
                                          <p:sndTgt r:embed="rId6" name="en.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subTnLst>
                                    <p:audio>
                                      <p:cMediaNode>
                                        <p:cTn display="0" masterRel="sameClick">
                                          <p:stCondLst>
                                            <p:cond evt="begin" delay="0">
                                              <p:tn val="36"/>
                                            </p:cond>
                                          </p:stCondLst>
                                          <p:endCondLst>
                                            <p:cond evt="onStopAudio" delay="0">
                                              <p:tgtEl>
                                                <p:sldTgt/>
                                              </p:tgtEl>
                                            </p:cond>
                                          </p:endCondLst>
                                        </p:cTn>
                                        <p:tgtEl>
                                          <p:sndTgt r:embed="rId6" name="en.wav"/>
                                        </p:tgtEl>
                                      </p:cMediaNode>
                                    </p:audio>
                                  </p:sub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subTnLst>
                                    <p:audio>
                                      <p:cMediaNode>
                                        <p:cTn display="0" masterRel="sameClick">
                                          <p:stCondLst>
                                            <p:cond evt="begin" delay="0">
                                              <p:tn val="42"/>
                                            </p:cond>
                                          </p:stCondLst>
                                          <p:endCondLst>
                                            <p:cond evt="onStopAudio" delay="0">
                                              <p:tgtEl>
                                                <p:sldTgt/>
                                              </p:tgtEl>
                                            </p:cond>
                                          </p:endCondLst>
                                        </p:cTn>
                                        <p:tgtEl>
                                          <p:sndTgt r:embed="rId6" name="en.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subTnLst>
                                    <p:audio>
                                      <p:cMediaNode>
                                        <p:cTn display="0" masterRel="sameClick">
                                          <p:stCondLst>
                                            <p:cond evt="begin" delay="0">
                                              <p:tn val="47"/>
                                            </p:cond>
                                          </p:stCondLst>
                                          <p:endCondLst>
                                            <p:cond evt="onStopAudio" delay="0">
                                              <p:tgtEl>
                                                <p:sldTgt/>
                                              </p:tgtEl>
                                            </p:cond>
                                          </p:endCondLst>
                                        </p:cTn>
                                        <p:tgtEl>
                                          <p:sndTgt r:embed="rId7" name="espalda.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subTnLst>
                                    <p:audio>
                                      <p:cMediaNode>
                                        <p:cTn display="0" masterRel="sameClick">
                                          <p:stCondLst>
                                            <p:cond evt="begin" delay="0">
                                              <p:tn val="52"/>
                                            </p:cond>
                                          </p:stCondLst>
                                          <p:endCondLst>
                                            <p:cond evt="onStopAudio" delay="0">
                                              <p:tgtEl>
                                                <p:sldTgt/>
                                              </p:tgtEl>
                                            </p:cond>
                                          </p:endCondLst>
                                        </p:cTn>
                                        <p:tgtEl>
                                          <p:sndTgt r:embed="rId7" name="espalda.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subTnLst>
                                    <p:audio>
                                      <p:cMediaNode>
                                        <p:cTn display="0" masterRel="sameClick">
                                          <p:stCondLst>
                                            <p:cond evt="begin" delay="0">
                                              <p:tn val="57"/>
                                            </p:cond>
                                          </p:stCondLst>
                                          <p:endCondLst>
                                            <p:cond evt="onStopAudio" delay="0">
                                              <p:tgtEl>
                                                <p:sldTgt/>
                                              </p:tgtEl>
                                            </p:cond>
                                          </p:endCondLst>
                                        </p:cTn>
                                        <p:tgtEl>
                                          <p:sndTgt r:embed="rId8" name="estar.wav"/>
                                        </p:tgtEl>
                                      </p:cMediaNode>
                                    </p:audio>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subTnLst>
                                    <p:audio>
                                      <p:cMediaNode>
                                        <p:cTn display="0" masterRel="sameClick">
                                          <p:stCondLst>
                                            <p:cond evt="begin" delay="0">
                                              <p:tn val="62"/>
                                            </p:cond>
                                          </p:stCondLst>
                                          <p:endCondLst>
                                            <p:cond evt="onStopAudio" delay="0">
                                              <p:tgtEl>
                                                <p:sldTgt/>
                                              </p:tgtEl>
                                            </p:cond>
                                          </p:endCondLst>
                                        </p:cTn>
                                        <p:tgtEl>
                                          <p:sndTgt r:embed="rId8" name="estar.wav"/>
                                        </p:tgtEl>
                                      </p:cMediaNode>
                                    </p:audio>
                                  </p:sub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subTnLst>
                                    <p:audio>
                                      <p:cMediaNode>
                                        <p:cTn display="0" masterRel="sameClick">
                                          <p:stCondLst>
                                            <p:cond evt="begin" delay="0">
                                              <p:tn val="67"/>
                                            </p:cond>
                                          </p:stCondLst>
                                          <p:endCondLst>
                                            <p:cond evt="onStopAudio" delay="0">
                                              <p:tgtEl>
                                                <p:sldTgt/>
                                              </p:tgtEl>
                                            </p:cond>
                                          </p:endCondLst>
                                        </p:cTn>
                                        <p:tgtEl>
                                          <p:sndTgt r:embed="rId9" name="tener.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subTnLst>
                                    <p:audio>
                                      <p:cMediaNode>
                                        <p:cTn display="0" masterRel="sameClick">
                                          <p:stCondLst>
                                            <p:cond evt="begin" delay="0">
                                              <p:tn val="72"/>
                                            </p:cond>
                                          </p:stCondLst>
                                          <p:endCondLst>
                                            <p:cond evt="onStopAudio" delay="0">
                                              <p:tgtEl>
                                                <p:sldTgt/>
                                              </p:tgtEl>
                                            </p:cond>
                                          </p:endCondLst>
                                        </p:cTn>
                                        <p:tgtEl>
                                          <p:sndTgt r:embed="rId9" name="ten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p:bldP spid="23" grpId="0"/>
      <p:bldP spid="24" grpId="0"/>
      <p:bldP spid="26" grpId="0"/>
      <p:bldP spid="32" grpId="0" animBg="1"/>
      <p:bldP spid="33" grpId="0"/>
      <p:bldP spid="34" grpId="0"/>
      <p:bldP spid="35" grpId="0"/>
      <p:bldP spid="36"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3">
            <a:extLst>
              <a:ext uri="{FF2B5EF4-FFF2-40B4-BE49-F238E27FC236}">
                <a16:creationId xmlns:a16="http://schemas.microsoft.com/office/drawing/2014/main" id="{7F8DDB9C-F1AE-43C5-8C35-0A9546636AA9}"/>
              </a:ext>
            </a:extLst>
          </p:cNvPr>
          <p:cNvSpPr/>
          <p:nvPr/>
        </p:nvSpPr>
        <p:spPr>
          <a:xfrm>
            <a:off x="4263083" y="1885063"/>
            <a:ext cx="3631095" cy="267730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 name="TextBox 7">
            <a:extLst>
              <a:ext uri="{FF2B5EF4-FFF2-40B4-BE49-F238E27FC236}">
                <a16:creationId xmlns:a16="http://schemas.microsoft.com/office/drawing/2014/main" id="{BEA64CDC-6A46-4610-9178-BC009AAB3B96}"/>
              </a:ext>
            </a:extLst>
          </p:cNvPr>
          <p:cNvSpPr txBox="1"/>
          <p:nvPr/>
        </p:nvSpPr>
        <p:spPr>
          <a:xfrm>
            <a:off x="8758444" y="3907745"/>
            <a:ext cx="29768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n</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4" name="TextBox 8">
            <a:extLst>
              <a:ext uri="{FF2B5EF4-FFF2-40B4-BE49-F238E27FC236}">
                <a16:creationId xmlns:a16="http://schemas.microsoft.com/office/drawing/2014/main" id="{51D2688E-DD62-47BC-8053-21A40512743E}"/>
              </a:ext>
            </a:extLst>
          </p:cNvPr>
          <p:cNvSpPr txBox="1"/>
          <p:nvPr/>
        </p:nvSpPr>
        <p:spPr>
          <a:xfrm>
            <a:off x="9556918" y="176302"/>
            <a:ext cx="137985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sp>
        <p:nvSpPr>
          <p:cNvPr id="15" name="TextBox 9">
            <a:extLst>
              <a:ext uri="{FF2B5EF4-FFF2-40B4-BE49-F238E27FC236}">
                <a16:creationId xmlns:a16="http://schemas.microsoft.com/office/drawing/2014/main" id="{9750931A-E955-4FE9-8E83-72605A737904}"/>
              </a:ext>
            </a:extLst>
          </p:cNvPr>
          <p:cNvSpPr txBox="1"/>
          <p:nvPr/>
        </p:nvSpPr>
        <p:spPr>
          <a:xfrm>
            <a:off x="5077307" y="4620408"/>
            <a:ext cx="221981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star</a:t>
            </a:r>
          </a:p>
        </p:txBody>
      </p:sp>
      <p:sp>
        <p:nvSpPr>
          <p:cNvPr id="16" name="TextBox 10">
            <a:extLst>
              <a:ext uri="{FF2B5EF4-FFF2-40B4-BE49-F238E27FC236}">
                <a16:creationId xmlns:a16="http://schemas.microsoft.com/office/drawing/2014/main" id="{ABFA1B45-AC0C-42AD-B29E-5A8A85C3B82A}"/>
              </a:ext>
            </a:extLst>
          </p:cNvPr>
          <p:cNvSpPr txBox="1"/>
          <p:nvPr/>
        </p:nvSpPr>
        <p:spPr>
          <a:xfrm>
            <a:off x="1043513" y="176303"/>
            <a:ext cx="274335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pap</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p>
        </p:txBody>
      </p:sp>
      <p:sp>
        <p:nvSpPr>
          <p:cNvPr id="17" name="TextBox 11">
            <a:extLst>
              <a:ext uri="{FF2B5EF4-FFF2-40B4-BE49-F238E27FC236}">
                <a16:creationId xmlns:a16="http://schemas.microsoft.com/office/drawing/2014/main" id="{2389D462-BF10-449C-8864-9A2E14DA6FD4}"/>
              </a:ext>
            </a:extLst>
          </p:cNvPr>
          <p:cNvSpPr txBox="1"/>
          <p:nvPr/>
        </p:nvSpPr>
        <p:spPr>
          <a:xfrm>
            <a:off x="586029" y="3424966"/>
            <a:ext cx="36398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spalda</a:t>
            </a:r>
          </a:p>
        </p:txBody>
      </p:sp>
      <p:sp>
        <p:nvSpPr>
          <p:cNvPr id="18" name="TextBox 19">
            <a:extLst>
              <a:ext uri="{FF2B5EF4-FFF2-40B4-BE49-F238E27FC236}">
                <a16:creationId xmlns:a16="http://schemas.microsoft.com/office/drawing/2014/main" id="{5812242A-E31A-4235-B725-725F079462ED}"/>
              </a:ext>
            </a:extLst>
          </p:cNvPr>
          <p:cNvSpPr txBox="1"/>
          <p:nvPr/>
        </p:nvSpPr>
        <p:spPr>
          <a:xfrm>
            <a:off x="5427454" y="-190802"/>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sp>
        <p:nvSpPr>
          <p:cNvPr id="19" name="TextBox 6">
            <a:extLst>
              <a:ext uri="{FF2B5EF4-FFF2-40B4-BE49-F238E27FC236}">
                <a16:creationId xmlns:a16="http://schemas.microsoft.com/office/drawing/2014/main" id="{1EE9EFCD-1D5A-43CD-9C2B-0666E7FF6DB4}"/>
              </a:ext>
            </a:extLst>
          </p:cNvPr>
          <p:cNvSpPr txBox="1"/>
          <p:nvPr/>
        </p:nvSpPr>
        <p:spPr>
          <a:xfrm>
            <a:off x="4401041" y="3538094"/>
            <a:ext cx="36159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fant</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p>
        </p:txBody>
      </p:sp>
      <p:sp>
        <p:nvSpPr>
          <p:cNvPr id="20" name="Title 19">
            <a:extLst>
              <a:ext uri="{FF2B5EF4-FFF2-40B4-BE49-F238E27FC236}">
                <a16:creationId xmlns:a16="http://schemas.microsoft.com/office/drawing/2014/main" id="{22E214C8-8D1A-476E-883C-9A799522F9CD}"/>
              </a:ext>
            </a:extLst>
          </p:cNvPr>
          <p:cNvSpPr>
            <a:spLocks noGrp="1"/>
          </p:cNvSpPr>
          <p:nvPr>
            <p:ph type="title"/>
          </p:nvPr>
        </p:nvSpPr>
        <p:spPr>
          <a:xfrm>
            <a:off x="169654" y="6976407"/>
            <a:ext cx="655846" cy="224494"/>
          </a:xfrm>
        </p:spPr>
        <p:txBody>
          <a:bodyPr>
            <a:normAutofit/>
          </a:bodyPr>
          <a:lstStyle/>
          <a:p>
            <a:r>
              <a:rPr lang="en-GB" sz="500" dirty="0">
                <a:solidFill>
                  <a:schemeClr val="bg1"/>
                </a:solidFill>
              </a:rPr>
              <a:t>e</a:t>
            </a:r>
          </a:p>
        </p:txBody>
      </p:sp>
    </p:spTree>
    <p:extLst>
      <p:ext uri="{BB962C8B-B14F-4D97-AF65-F5344CB8AC3E}">
        <p14:creationId xmlns:p14="http://schemas.microsoft.com/office/powerpoint/2010/main" val="97319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subTnLst>
                                    <p:audio>
                                      <p:cMediaNode>
                                        <p:cTn display="0" masterRel="sameClick">
                                          <p:stCondLst>
                                            <p:cond evt="begin" delay="0">
                                              <p:tn val="8"/>
                                            </p:cond>
                                          </p:stCondLst>
                                          <p:endCondLst>
                                            <p:cond evt="onStopAudio" delay="0">
                                              <p:tgtEl>
                                                <p:sldTgt/>
                                              </p:tgtEl>
                                            </p:cond>
                                          </p:endCondLst>
                                        </p:cTn>
                                        <p:tgtEl>
                                          <p:sndTgt r:embed="rId4" name="e.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subTnLst>
                                    <p:audio>
                                      <p:cMediaNode>
                                        <p:cTn display="0" masterRel="sameClick">
                                          <p:stCondLst>
                                            <p:cond evt="begin" delay="0">
                                              <p:tn val="13"/>
                                            </p:cond>
                                          </p:stCondLst>
                                          <p:endCondLst>
                                            <p:cond evt="onStopAudio" delay="0">
                                              <p:tgtEl>
                                                <p:sldTgt/>
                                              </p:tgtEl>
                                            </p:cond>
                                          </p:endCondLst>
                                        </p:cTn>
                                        <p:tgtEl>
                                          <p:sndTgt r:embed="rId5" name="elefant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subTnLst>
                                    <p:audio>
                                      <p:cMediaNode>
                                        <p:cTn display="0" masterRel="sameClick">
                                          <p:stCondLst>
                                            <p:cond evt="begin" delay="0">
                                              <p:tn val="18"/>
                                            </p:cond>
                                          </p:stCondLst>
                                          <p:endCondLst>
                                            <p:cond evt="onStopAudio" delay="0">
                                              <p:tgtEl>
                                                <p:sldTgt/>
                                              </p:tgtEl>
                                            </p:cond>
                                          </p:endCondLst>
                                        </p:cTn>
                                        <p:tgtEl>
                                          <p:sndTgt r:embed="rId6" name="papel.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subTnLst>
                                    <p:audio>
                                      <p:cMediaNode>
                                        <p:cTn display="0" masterRel="sameClick">
                                          <p:stCondLst>
                                            <p:cond evt="begin" delay="0">
                                              <p:tn val="23"/>
                                            </p:cond>
                                          </p:stCondLst>
                                          <p:endCondLst>
                                            <p:cond evt="onStopAudio" delay="0">
                                              <p:tgtEl>
                                                <p:sldTgt/>
                                              </p:tgtEl>
                                            </p:cond>
                                          </p:endCondLst>
                                        </p:cTn>
                                        <p:tgtEl>
                                          <p:sndTgt r:embed="rId7" name="e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subTnLst>
                                    <p:audio>
                                      <p:cMediaNode>
                                        <p:cTn display="0" masterRel="sameClick">
                                          <p:stCondLst>
                                            <p:cond evt="begin" delay="0">
                                              <p:tn val="28"/>
                                            </p:cond>
                                          </p:stCondLst>
                                          <p:endCondLst>
                                            <p:cond evt="onStopAudio" delay="0">
                                              <p:tgtEl>
                                                <p:sldTgt/>
                                              </p:tgtEl>
                                            </p:cond>
                                          </p:endCondLst>
                                        </p:cTn>
                                        <p:tgtEl>
                                          <p:sndTgt r:embed="rId8" name="espalda.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subTnLst>
                                    <p:audio>
                                      <p:cMediaNode>
                                        <p:cTn display="0" masterRel="sameClick">
                                          <p:stCondLst>
                                            <p:cond evt="begin" delay="0">
                                              <p:tn val="33"/>
                                            </p:cond>
                                          </p:stCondLst>
                                          <p:endCondLst>
                                            <p:cond evt="onStopAudio" delay="0">
                                              <p:tgtEl>
                                                <p:sldTgt/>
                                              </p:tgtEl>
                                            </p:cond>
                                          </p:endCondLst>
                                        </p:cTn>
                                        <p:tgtEl>
                                          <p:sndTgt r:embed="rId9" name="esta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subTnLst>
                                    <p:audio>
                                      <p:cMediaNode>
                                        <p:cTn display="0" masterRel="sameClick">
                                          <p:stCondLst>
                                            <p:cond evt="begin" delay="0">
                                              <p:tn val="38"/>
                                            </p:cond>
                                          </p:stCondLst>
                                          <p:endCondLst>
                                            <p:cond evt="onStopAudio" delay="0">
                                              <p:tgtEl>
                                                <p:sldTgt/>
                                              </p:tgtEl>
                                            </p:cond>
                                          </p:endCondLst>
                                        </p:cTn>
                                        <p:tgtEl>
                                          <p:sndTgt r:embed="rId10" name="ten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3">
            <a:extLst>
              <a:ext uri="{FF2B5EF4-FFF2-40B4-BE49-F238E27FC236}">
                <a16:creationId xmlns:a16="http://schemas.microsoft.com/office/drawing/2014/main" id="{52B42621-3773-4EDB-9E98-C89B9ABC1975}"/>
              </a:ext>
            </a:extLst>
          </p:cNvPr>
          <p:cNvSpPr/>
          <p:nvPr/>
        </p:nvSpPr>
        <p:spPr>
          <a:xfrm>
            <a:off x="4263083" y="1885063"/>
            <a:ext cx="3631095" cy="2677302"/>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 name="TextBox 12">
            <a:extLst>
              <a:ext uri="{FF2B5EF4-FFF2-40B4-BE49-F238E27FC236}">
                <a16:creationId xmlns:a16="http://schemas.microsoft.com/office/drawing/2014/main" id="{E2CD0A9C-6CA5-4584-8939-CCDA63A4C255}"/>
              </a:ext>
            </a:extLst>
          </p:cNvPr>
          <p:cNvSpPr txBox="1"/>
          <p:nvPr/>
        </p:nvSpPr>
        <p:spPr>
          <a:xfrm>
            <a:off x="4401041" y="3538094"/>
            <a:ext cx="361591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fant</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p>
        </p:txBody>
      </p:sp>
      <p:sp>
        <p:nvSpPr>
          <p:cNvPr id="14" name="TextBox 13">
            <a:extLst>
              <a:ext uri="{FF2B5EF4-FFF2-40B4-BE49-F238E27FC236}">
                <a16:creationId xmlns:a16="http://schemas.microsoft.com/office/drawing/2014/main" id="{A0EA8FF1-9BBD-4F46-B68B-AA9C30DEC547}"/>
              </a:ext>
            </a:extLst>
          </p:cNvPr>
          <p:cNvSpPr txBox="1"/>
          <p:nvPr/>
        </p:nvSpPr>
        <p:spPr>
          <a:xfrm>
            <a:off x="8758444" y="3907745"/>
            <a:ext cx="29768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t</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n</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5" name="TextBox 14">
            <a:extLst>
              <a:ext uri="{FF2B5EF4-FFF2-40B4-BE49-F238E27FC236}">
                <a16:creationId xmlns:a16="http://schemas.microsoft.com/office/drawing/2014/main" id="{84B5D9CB-C9BB-456E-BB1C-C9C7EB5A126D}"/>
              </a:ext>
            </a:extLst>
          </p:cNvPr>
          <p:cNvSpPr txBox="1"/>
          <p:nvPr/>
        </p:nvSpPr>
        <p:spPr>
          <a:xfrm>
            <a:off x="9556918" y="176302"/>
            <a:ext cx="137985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n</a:t>
            </a:r>
          </a:p>
        </p:txBody>
      </p:sp>
      <p:sp>
        <p:nvSpPr>
          <p:cNvPr id="16" name="TextBox 15">
            <a:extLst>
              <a:ext uri="{FF2B5EF4-FFF2-40B4-BE49-F238E27FC236}">
                <a16:creationId xmlns:a16="http://schemas.microsoft.com/office/drawing/2014/main" id="{433B4E61-4C75-4BCE-9140-B260192168C7}"/>
              </a:ext>
            </a:extLst>
          </p:cNvPr>
          <p:cNvSpPr txBox="1"/>
          <p:nvPr/>
        </p:nvSpPr>
        <p:spPr>
          <a:xfrm>
            <a:off x="5077307" y="4620408"/>
            <a:ext cx="221981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star</a:t>
            </a:r>
          </a:p>
        </p:txBody>
      </p:sp>
      <p:sp>
        <p:nvSpPr>
          <p:cNvPr id="17" name="TextBox 16">
            <a:extLst>
              <a:ext uri="{FF2B5EF4-FFF2-40B4-BE49-F238E27FC236}">
                <a16:creationId xmlns:a16="http://schemas.microsoft.com/office/drawing/2014/main" id="{B1938C61-B32B-4CCE-B9E3-4725A5A2F023}"/>
              </a:ext>
            </a:extLst>
          </p:cNvPr>
          <p:cNvSpPr txBox="1"/>
          <p:nvPr/>
        </p:nvSpPr>
        <p:spPr>
          <a:xfrm>
            <a:off x="1043513" y="176303"/>
            <a:ext cx="274335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pap</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l</a:t>
            </a:r>
          </a:p>
        </p:txBody>
      </p:sp>
      <p:sp>
        <p:nvSpPr>
          <p:cNvPr id="18" name="TextBox 17">
            <a:extLst>
              <a:ext uri="{FF2B5EF4-FFF2-40B4-BE49-F238E27FC236}">
                <a16:creationId xmlns:a16="http://schemas.microsoft.com/office/drawing/2014/main" id="{53C6653F-A831-48EF-B617-BADB17B5DA9F}"/>
              </a:ext>
            </a:extLst>
          </p:cNvPr>
          <p:cNvSpPr txBox="1"/>
          <p:nvPr/>
        </p:nvSpPr>
        <p:spPr>
          <a:xfrm>
            <a:off x="586029" y="3424966"/>
            <a:ext cx="363987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e</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spalda</a:t>
            </a:r>
          </a:p>
        </p:txBody>
      </p:sp>
      <p:sp>
        <p:nvSpPr>
          <p:cNvPr id="19" name="TextBox 18">
            <a:extLst>
              <a:ext uri="{FF2B5EF4-FFF2-40B4-BE49-F238E27FC236}">
                <a16:creationId xmlns:a16="http://schemas.microsoft.com/office/drawing/2014/main" id="{F8B6B1EE-1808-4A47-97E8-CDA889C37069}"/>
              </a:ext>
            </a:extLst>
          </p:cNvPr>
          <p:cNvSpPr txBox="1"/>
          <p:nvPr/>
        </p:nvSpPr>
        <p:spPr>
          <a:xfrm>
            <a:off x="5427454" y="-190802"/>
            <a:ext cx="1340069"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p>
        </p:txBody>
      </p:sp>
      <p:sp>
        <p:nvSpPr>
          <p:cNvPr id="20" name="Title 19">
            <a:extLst>
              <a:ext uri="{FF2B5EF4-FFF2-40B4-BE49-F238E27FC236}">
                <a16:creationId xmlns:a16="http://schemas.microsoft.com/office/drawing/2014/main" id="{0B545537-E7F3-40AA-9E33-C8050A0A4F4A}"/>
              </a:ext>
            </a:extLst>
          </p:cNvPr>
          <p:cNvSpPr>
            <a:spLocks noGrp="1"/>
          </p:cNvSpPr>
          <p:nvPr>
            <p:ph type="title"/>
          </p:nvPr>
        </p:nvSpPr>
        <p:spPr>
          <a:xfrm>
            <a:off x="64945" y="6976406"/>
            <a:ext cx="10515600" cy="1325563"/>
          </a:xfrm>
        </p:spPr>
        <p:txBody>
          <a:bodyPr/>
          <a:lstStyle/>
          <a:p>
            <a:r>
              <a:rPr lang="en-GB" dirty="0"/>
              <a:t>e</a:t>
            </a:r>
          </a:p>
        </p:txBody>
      </p:sp>
    </p:spTree>
    <p:extLst>
      <p:ext uri="{BB962C8B-B14F-4D97-AF65-F5344CB8AC3E}">
        <p14:creationId xmlns:p14="http://schemas.microsoft.com/office/powerpoint/2010/main" val="408594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background rectangle">
            <a:extLst>
              <a:ext uri="{FF2B5EF4-FFF2-40B4-BE49-F238E27FC236}">
                <a16:creationId xmlns:a16="http://schemas.microsoft.com/office/drawing/2014/main" id="{3967DB2E-0F93-814A-8532-4A796BB841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51512" y="315637"/>
            <a:ext cx="5368070" cy="707849"/>
          </a:xfrm>
        </p:spPr>
        <p:txBody>
          <a:bodyPr>
            <a:normAutofit/>
          </a:bodyPr>
          <a:lstStyle/>
          <a:p>
            <a:r>
              <a:rPr lang="en-GB" sz="3600" b="1" dirty="0">
                <a:solidFill>
                  <a:schemeClr val="bg1"/>
                </a:solidFill>
              </a:rPr>
              <a:t> </a:t>
            </a:r>
            <a:r>
              <a:rPr lang="en-GB" sz="3600" b="1" dirty="0" err="1">
                <a:solidFill>
                  <a:schemeClr val="bg1"/>
                </a:solidFill>
              </a:rPr>
              <a:t>Fonética</a:t>
            </a:r>
            <a:endParaRPr lang="en-GB" sz="3600" b="1" dirty="0">
              <a:solidFill>
                <a:schemeClr val="bg1"/>
              </a:solidFill>
            </a:endParaRPr>
          </a:p>
        </p:txBody>
      </p:sp>
      <p:sp>
        <p:nvSpPr>
          <p:cNvPr id="10" name="Title 3" descr="title">
            <a:extLst>
              <a:ext uri="{C183D7F6-B498-43B3-948B-1728B52AA6E4}">
                <adec:decorative xmlns:adec="http://schemas.microsoft.com/office/drawing/2017/decorative" val="1"/>
              </a:ext>
            </a:extLst>
          </p:cNvPr>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2" name="Rounded Rectangle 11">
            <a:extLst>
              <a:ext uri="{FF2B5EF4-FFF2-40B4-BE49-F238E27FC236}">
                <a16:creationId xmlns:a16="http://schemas.microsoft.com/office/drawing/2014/main" id="{D578714D-3580-C545-B5C1-E2A9449A0E26}"/>
              </a:ext>
            </a:extLst>
          </p:cNvPr>
          <p:cNvSpPr/>
          <p:nvPr/>
        </p:nvSpPr>
        <p:spPr>
          <a:xfrm>
            <a:off x="10421257" y="291230"/>
            <a:ext cx="1470705" cy="400919"/>
          </a:xfrm>
          <a:prstGeom prst="roundRect">
            <a:avLst/>
          </a:prstGeom>
          <a:solidFill>
            <a:srgbClr val="F664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F0302020204030204"/>
                <a:ea typeface="+mn-ea"/>
                <a:cs typeface="+mn-cs"/>
              </a:rPr>
              <a:t>escuchar</a:t>
            </a:r>
            <a:endPar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7D77069A-5832-483F-90C1-0A720945AF94}"/>
              </a:ext>
            </a:extLst>
          </p:cNvPr>
          <p:cNvSpPr txBox="1"/>
          <p:nvPr/>
        </p:nvSpPr>
        <p:spPr>
          <a:xfrm>
            <a:off x="445477" y="1174528"/>
            <a:ext cx="1144648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F4E79"/>
                </a:solidFill>
                <a:effectLst/>
                <a:uLnTx/>
                <a:uFillTx/>
                <a:latin typeface="Century Gothic" panose="020F0302020204030204"/>
                <a:ea typeface="+mn-ea"/>
                <a:cs typeface="+mn-cs"/>
              </a:rPr>
              <a:t>Listen and write the missing letter(s).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1F4E79"/>
                </a:solidFill>
                <a:effectLst/>
                <a:uLnTx/>
                <a:uFillTx/>
                <a:latin typeface="Century Gothic" panose="020F0302020204030204"/>
                <a:ea typeface="+mn-ea"/>
                <a:cs typeface="+mn-cs"/>
              </a:rPr>
              <a:t>¿Is it [a], [e] or [o]?</a:t>
            </a:r>
          </a:p>
        </p:txBody>
      </p:sp>
      <p:graphicFrame>
        <p:nvGraphicFramePr>
          <p:cNvPr id="56" name="Table 24" descr="Table for exercises">
            <a:extLst>
              <a:ext uri="{FF2B5EF4-FFF2-40B4-BE49-F238E27FC236}">
                <a16:creationId xmlns:a16="http://schemas.microsoft.com/office/drawing/2014/main" id="{1E39B82F-41F3-4CE0-B621-32FEC791372C}"/>
              </a:ext>
            </a:extLst>
          </p:cNvPr>
          <p:cNvGraphicFramePr>
            <a:graphicFrameLocks noGrp="1"/>
          </p:cNvGraphicFramePr>
          <p:nvPr/>
        </p:nvGraphicFramePr>
        <p:xfrm>
          <a:off x="917208" y="2406657"/>
          <a:ext cx="10142979" cy="3825835"/>
        </p:xfrm>
        <a:graphic>
          <a:graphicData uri="http://schemas.openxmlformats.org/drawingml/2006/table">
            <a:tbl>
              <a:tblPr firstRow="1" bandRow="1">
                <a:tableStyleId>{5DA37D80-6434-44D0-A028-1B22A696006F}</a:tableStyleId>
              </a:tblPr>
              <a:tblGrid>
                <a:gridCol w="887011">
                  <a:extLst>
                    <a:ext uri="{9D8B030D-6E8A-4147-A177-3AD203B41FA5}">
                      <a16:colId xmlns:a16="http://schemas.microsoft.com/office/drawing/2014/main" val="2218395770"/>
                    </a:ext>
                  </a:extLst>
                </a:gridCol>
                <a:gridCol w="4105469">
                  <a:extLst>
                    <a:ext uri="{9D8B030D-6E8A-4147-A177-3AD203B41FA5}">
                      <a16:colId xmlns:a16="http://schemas.microsoft.com/office/drawing/2014/main" val="3328270413"/>
                    </a:ext>
                  </a:extLst>
                </a:gridCol>
                <a:gridCol w="839755">
                  <a:extLst>
                    <a:ext uri="{9D8B030D-6E8A-4147-A177-3AD203B41FA5}">
                      <a16:colId xmlns:a16="http://schemas.microsoft.com/office/drawing/2014/main" val="4057324009"/>
                    </a:ext>
                  </a:extLst>
                </a:gridCol>
                <a:gridCol w="4310744">
                  <a:extLst>
                    <a:ext uri="{9D8B030D-6E8A-4147-A177-3AD203B41FA5}">
                      <a16:colId xmlns:a16="http://schemas.microsoft.com/office/drawing/2014/main" val="3056158368"/>
                    </a:ext>
                  </a:extLst>
                </a:gridCol>
              </a:tblGrid>
              <a:tr h="765167">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r>
                        <a:rPr lang="en-GB" sz="1800" b="1" dirty="0"/>
                        <a:t>       </a:t>
                      </a: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extLst>
                  <a:ext uri="{0D108BD9-81ED-4DB2-BD59-A6C34878D82A}">
                    <a16:rowId xmlns:a16="http://schemas.microsoft.com/office/drawing/2014/main" val="2314955753"/>
                  </a:ext>
                </a:extLst>
              </a:tr>
              <a:tr h="765167">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extLst>
                  <a:ext uri="{0D108BD9-81ED-4DB2-BD59-A6C34878D82A}">
                    <a16:rowId xmlns:a16="http://schemas.microsoft.com/office/drawing/2014/main" val="3434331294"/>
                  </a:ext>
                </a:extLst>
              </a:tr>
              <a:tr h="765167">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a:latin typeface="Century" panose="02040604050505020304" pitchFamily="18" charset="0"/>
                      </a:endParaRPr>
                    </a:p>
                  </a:txBody>
                  <a:tcPr/>
                </a:tc>
                <a:tc>
                  <a:txBody>
                    <a:bodyPr/>
                    <a:lstStyle/>
                    <a:p>
                      <a:pPr>
                        <a:lnSpc>
                          <a:spcPct val="200000"/>
                        </a:lnSpc>
                      </a:pPr>
                      <a:endParaRPr lang="en-GB" sz="1800" b="1">
                        <a:latin typeface="Century" panose="02040604050505020304" pitchFamily="18" charset="0"/>
                      </a:endParaRPr>
                    </a:p>
                  </a:txBody>
                  <a:tcPr/>
                </a:tc>
                <a:extLst>
                  <a:ext uri="{0D108BD9-81ED-4DB2-BD59-A6C34878D82A}">
                    <a16:rowId xmlns:a16="http://schemas.microsoft.com/office/drawing/2014/main" val="2668564831"/>
                  </a:ext>
                </a:extLst>
              </a:tr>
              <a:tr h="765167">
                <a:tc>
                  <a:txBody>
                    <a:bodyPr/>
                    <a:lstStyle/>
                    <a:p>
                      <a:pPr>
                        <a:lnSpc>
                          <a:spcPct val="200000"/>
                        </a:lnSpc>
                      </a:pPr>
                      <a:endParaRPr lang="en-GB" sz="1800" b="1">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extLst>
                  <a:ext uri="{0D108BD9-81ED-4DB2-BD59-A6C34878D82A}">
                    <a16:rowId xmlns:a16="http://schemas.microsoft.com/office/drawing/2014/main" val="1163184148"/>
                  </a:ext>
                </a:extLst>
              </a:tr>
              <a:tr h="765167">
                <a:tc>
                  <a:txBody>
                    <a:bodyPr/>
                    <a:lstStyle/>
                    <a:p>
                      <a:pPr>
                        <a:lnSpc>
                          <a:spcPct val="200000"/>
                        </a:lnSpc>
                      </a:pPr>
                      <a:endParaRPr lang="en-GB" sz="1800" b="1">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extLst>
                  <a:ext uri="{0D108BD9-81ED-4DB2-BD59-A6C34878D82A}">
                    <a16:rowId xmlns:a16="http://schemas.microsoft.com/office/drawing/2014/main" val="2330453463"/>
                  </a:ext>
                </a:extLst>
              </a:tr>
            </a:tbl>
          </a:graphicData>
        </a:graphic>
      </p:graphicFrame>
      <p:sp>
        <p:nvSpPr>
          <p:cNvPr id="57" name="Google Shape;613;p26">
            <a:hlinkClick r:id="" action="ppaction://noaction" highlightClick="1">
              <a:snd r:embed="rId4" name="espalda.wav"/>
            </a:hlinkClick>
            <a:extLst>
              <a:ext uri="{FF2B5EF4-FFF2-40B4-BE49-F238E27FC236}">
                <a16:creationId xmlns:a16="http://schemas.microsoft.com/office/drawing/2014/main" id="{E81506B0-A3F8-47F6-A818-34153DC67087}"/>
              </a:ext>
            </a:extLst>
          </p:cNvPr>
          <p:cNvSpPr/>
          <p:nvPr/>
        </p:nvSpPr>
        <p:spPr>
          <a:xfrm>
            <a:off x="1022236" y="2524574"/>
            <a:ext cx="452001"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1</a:t>
            </a:r>
            <a:endParaRPr kumimoji="0" sz="2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8" name="Google Shape;613;p26">
            <a:hlinkClick r:id="" action="ppaction://noaction" highlightClick="1">
              <a:snd r:embed="rId5" name="cama.wav"/>
            </a:hlinkClick>
            <a:extLst>
              <a:ext uri="{FF2B5EF4-FFF2-40B4-BE49-F238E27FC236}">
                <a16:creationId xmlns:a16="http://schemas.microsoft.com/office/drawing/2014/main" id="{E81506B0-A3F8-47F6-A818-34153DC67087}"/>
              </a:ext>
            </a:extLst>
          </p:cNvPr>
          <p:cNvSpPr/>
          <p:nvPr/>
        </p:nvSpPr>
        <p:spPr>
          <a:xfrm>
            <a:off x="1022236" y="3276137"/>
            <a:ext cx="452001"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2</a:t>
            </a:r>
            <a:endParaRPr kumimoji="0" sz="2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59" name="Google Shape;613;p26">
            <a:hlinkClick r:id="" action="ppaction://noaction" highlightClick="1">
              <a:snd r:embed="rId6" name="tener.wav"/>
            </a:hlinkClick>
            <a:extLst>
              <a:ext uri="{FF2B5EF4-FFF2-40B4-BE49-F238E27FC236}">
                <a16:creationId xmlns:a16="http://schemas.microsoft.com/office/drawing/2014/main" id="{E81506B0-A3F8-47F6-A818-34153DC67087}"/>
              </a:ext>
            </a:extLst>
          </p:cNvPr>
          <p:cNvSpPr/>
          <p:nvPr/>
        </p:nvSpPr>
        <p:spPr>
          <a:xfrm>
            <a:off x="1022236" y="4034104"/>
            <a:ext cx="452001"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3</a:t>
            </a:r>
            <a:endParaRPr kumimoji="0" sz="2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0" name="Google Shape;613;p26">
            <a:hlinkClick r:id="" action="ppaction://noaction" highlightClick="1">
              <a:snd r:embed="rId7" name="alto.wav"/>
            </a:hlinkClick>
            <a:extLst>
              <a:ext uri="{FF2B5EF4-FFF2-40B4-BE49-F238E27FC236}">
                <a16:creationId xmlns:a16="http://schemas.microsoft.com/office/drawing/2014/main" id="{E81506B0-A3F8-47F6-A818-34153DC67087}"/>
              </a:ext>
            </a:extLst>
          </p:cNvPr>
          <p:cNvSpPr/>
          <p:nvPr/>
        </p:nvSpPr>
        <p:spPr>
          <a:xfrm>
            <a:off x="1022237" y="4847440"/>
            <a:ext cx="452000"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4</a:t>
            </a:r>
            <a:endParaRPr kumimoji="0" sz="2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1" name="Google Shape;613;p26">
            <a:hlinkClick r:id="" action="ppaction://noaction" highlightClick="1">
              <a:snd r:embed="rId8" name="pero.wav"/>
            </a:hlinkClick>
            <a:extLst>
              <a:ext uri="{FF2B5EF4-FFF2-40B4-BE49-F238E27FC236}">
                <a16:creationId xmlns:a16="http://schemas.microsoft.com/office/drawing/2014/main" id="{E81506B0-A3F8-47F6-A818-34153DC67087}"/>
              </a:ext>
            </a:extLst>
          </p:cNvPr>
          <p:cNvSpPr/>
          <p:nvPr/>
        </p:nvSpPr>
        <p:spPr>
          <a:xfrm>
            <a:off x="1022236" y="5644714"/>
            <a:ext cx="452001"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5</a:t>
            </a:r>
            <a:endParaRPr kumimoji="0" sz="2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2" name="Google Shape;613;p26">
            <a:hlinkClick r:id="" action="ppaction://noaction" highlightClick="1">
              <a:snd r:embed="rId9" name="elefante.wav"/>
            </a:hlinkClick>
            <a:extLst>
              <a:ext uri="{FF2B5EF4-FFF2-40B4-BE49-F238E27FC236}">
                <a16:creationId xmlns:a16="http://schemas.microsoft.com/office/drawing/2014/main" id="{E81506B0-A3F8-47F6-A818-34153DC67087}"/>
              </a:ext>
            </a:extLst>
          </p:cNvPr>
          <p:cNvSpPr/>
          <p:nvPr/>
        </p:nvSpPr>
        <p:spPr>
          <a:xfrm>
            <a:off x="5997518" y="2524574"/>
            <a:ext cx="452001"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6</a:t>
            </a:r>
            <a:endParaRPr kumimoji="0" sz="2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3" name="Google Shape;613;p26">
            <a:hlinkClick r:id="" action="ppaction://noaction" highlightClick="1">
              <a:snd r:embed="rId10" name="papel.wav"/>
            </a:hlinkClick>
            <a:extLst>
              <a:ext uri="{FF2B5EF4-FFF2-40B4-BE49-F238E27FC236}">
                <a16:creationId xmlns:a16="http://schemas.microsoft.com/office/drawing/2014/main" id="{E81506B0-A3F8-47F6-A818-34153DC67087}"/>
              </a:ext>
            </a:extLst>
          </p:cNvPr>
          <p:cNvSpPr/>
          <p:nvPr/>
        </p:nvSpPr>
        <p:spPr>
          <a:xfrm>
            <a:off x="5997517" y="3306122"/>
            <a:ext cx="452001"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7</a:t>
            </a:r>
            <a:endParaRPr kumimoji="0" sz="2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4" name="Google Shape;613;p26">
            <a:hlinkClick r:id="" action="ppaction://noaction" highlightClick="1">
              <a:snd r:embed="rId11" name="casa.wav"/>
            </a:hlinkClick>
            <a:extLst>
              <a:ext uri="{FF2B5EF4-FFF2-40B4-BE49-F238E27FC236}">
                <a16:creationId xmlns:a16="http://schemas.microsoft.com/office/drawing/2014/main" id="{E81506B0-A3F8-47F6-A818-34153DC67087}"/>
              </a:ext>
            </a:extLst>
          </p:cNvPr>
          <p:cNvSpPr/>
          <p:nvPr/>
        </p:nvSpPr>
        <p:spPr>
          <a:xfrm>
            <a:off x="5988698" y="4070962"/>
            <a:ext cx="469641"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8</a:t>
            </a:r>
            <a:endParaRPr kumimoji="0" sz="2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5" name="Google Shape;613;p26">
            <a:hlinkClick r:id="" action="ppaction://noaction" highlightClick="1">
              <a:snd r:embed="rId12" name="agosto.wav"/>
            </a:hlinkClick>
            <a:extLst>
              <a:ext uri="{FF2B5EF4-FFF2-40B4-BE49-F238E27FC236}">
                <a16:creationId xmlns:a16="http://schemas.microsoft.com/office/drawing/2014/main" id="{E81506B0-A3F8-47F6-A818-34153DC67087}"/>
              </a:ext>
            </a:extLst>
          </p:cNvPr>
          <p:cNvSpPr/>
          <p:nvPr/>
        </p:nvSpPr>
        <p:spPr>
          <a:xfrm>
            <a:off x="6006338" y="4855081"/>
            <a:ext cx="452001"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9</a:t>
            </a:r>
            <a:endParaRPr kumimoji="0" sz="2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6" name="Google Shape;613;p26">
            <a:hlinkClick r:id="" action="ppaction://noaction" highlightClick="1">
              <a:snd r:embed="rId13" name="estar.wav"/>
            </a:hlinkClick>
            <a:extLst>
              <a:ext uri="{FF2B5EF4-FFF2-40B4-BE49-F238E27FC236}">
                <a16:creationId xmlns:a16="http://schemas.microsoft.com/office/drawing/2014/main" id="{E81506B0-A3F8-47F6-A818-34153DC67087}"/>
              </a:ext>
            </a:extLst>
          </p:cNvPr>
          <p:cNvSpPr/>
          <p:nvPr/>
        </p:nvSpPr>
        <p:spPr>
          <a:xfrm>
            <a:off x="6006338" y="5610013"/>
            <a:ext cx="642818"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10</a:t>
            </a:r>
            <a:endParaRPr kumimoji="0" sz="2400" b="1"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67" name="TextBox 66"/>
          <p:cNvSpPr txBox="1"/>
          <p:nvPr/>
        </p:nvSpPr>
        <p:spPr>
          <a:xfrm>
            <a:off x="2017765" y="2371221"/>
            <a:ext cx="241718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_sp_ld_</a:t>
            </a:r>
          </a:p>
        </p:txBody>
      </p:sp>
      <p:sp>
        <p:nvSpPr>
          <p:cNvPr id="68" name="TextBox 67"/>
          <p:cNvSpPr txBox="1"/>
          <p:nvPr/>
        </p:nvSpPr>
        <p:spPr>
          <a:xfrm>
            <a:off x="2777940" y="2366665"/>
            <a:ext cx="562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a</a:t>
            </a:r>
          </a:p>
        </p:txBody>
      </p:sp>
      <p:sp>
        <p:nvSpPr>
          <p:cNvPr id="69" name="TextBox 68"/>
          <p:cNvSpPr txBox="1"/>
          <p:nvPr/>
        </p:nvSpPr>
        <p:spPr>
          <a:xfrm>
            <a:off x="1978014" y="3075171"/>
            <a:ext cx="188973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c_m_</a:t>
            </a:r>
          </a:p>
        </p:txBody>
      </p:sp>
      <p:sp>
        <p:nvSpPr>
          <p:cNvPr id="70" name="TextBox 69"/>
          <p:cNvSpPr txBox="1"/>
          <p:nvPr/>
        </p:nvSpPr>
        <p:spPr>
          <a:xfrm>
            <a:off x="3490478" y="2361633"/>
            <a:ext cx="125030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a</a:t>
            </a:r>
          </a:p>
        </p:txBody>
      </p:sp>
      <p:sp>
        <p:nvSpPr>
          <p:cNvPr id="71" name="TextBox 70"/>
          <p:cNvSpPr txBox="1"/>
          <p:nvPr/>
        </p:nvSpPr>
        <p:spPr>
          <a:xfrm>
            <a:off x="2016807" y="4711330"/>
            <a:ext cx="172993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_lt_</a:t>
            </a:r>
          </a:p>
        </p:txBody>
      </p:sp>
      <p:sp>
        <p:nvSpPr>
          <p:cNvPr id="73" name="TextBox 72"/>
          <p:cNvSpPr txBox="1"/>
          <p:nvPr/>
        </p:nvSpPr>
        <p:spPr>
          <a:xfrm>
            <a:off x="1982755" y="5412276"/>
            <a:ext cx="153022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p_r</a:t>
            </a:r>
            <a:r>
              <a:rPr kumimoji="0" lang="en-GB"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p>
        </p:txBody>
      </p:sp>
      <p:sp>
        <p:nvSpPr>
          <p:cNvPr id="75" name="TextBox 74"/>
          <p:cNvSpPr txBox="1"/>
          <p:nvPr/>
        </p:nvSpPr>
        <p:spPr>
          <a:xfrm>
            <a:off x="1966521" y="3859154"/>
            <a:ext cx="25752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t_n_r</a:t>
            </a:r>
          </a:p>
        </p:txBody>
      </p:sp>
      <p:sp>
        <p:nvSpPr>
          <p:cNvPr id="86" name="TextBox 85"/>
          <p:cNvSpPr txBox="1"/>
          <p:nvPr/>
        </p:nvSpPr>
        <p:spPr>
          <a:xfrm>
            <a:off x="6750891" y="2377137"/>
            <a:ext cx="25328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_l_f_nt_</a:t>
            </a:r>
          </a:p>
        </p:txBody>
      </p:sp>
      <p:sp>
        <p:nvSpPr>
          <p:cNvPr id="5" name="TextBox 4"/>
          <p:cNvSpPr txBox="1"/>
          <p:nvPr/>
        </p:nvSpPr>
        <p:spPr>
          <a:xfrm>
            <a:off x="1945839" y="2366665"/>
            <a:ext cx="5932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e</a:t>
            </a:r>
          </a:p>
        </p:txBody>
      </p:sp>
      <p:sp>
        <p:nvSpPr>
          <p:cNvPr id="38" name="TextBox 37"/>
          <p:cNvSpPr txBox="1"/>
          <p:nvPr/>
        </p:nvSpPr>
        <p:spPr>
          <a:xfrm>
            <a:off x="2257721" y="3084031"/>
            <a:ext cx="562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9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a</a:t>
            </a:r>
          </a:p>
        </p:txBody>
      </p:sp>
      <p:sp>
        <p:nvSpPr>
          <p:cNvPr id="40" name="TextBox 39"/>
          <p:cNvSpPr txBox="1"/>
          <p:nvPr/>
        </p:nvSpPr>
        <p:spPr>
          <a:xfrm>
            <a:off x="3000709" y="3080471"/>
            <a:ext cx="562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a</a:t>
            </a:r>
          </a:p>
        </p:txBody>
      </p:sp>
      <p:sp>
        <p:nvSpPr>
          <p:cNvPr id="41" name="TextBox 40"/>
          <p:cNvSpPr txBox="1"/>
          <p:nvPr/>
        </p:nvSpPr>
        <p:spPr>
          <a:xfrm>
            <a:off x="2093411" y="3850294"/>
            <a:ext cx="562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e</a:t>
            </a:r>
          </a:p>
        </p:txBody>
      </p:sp>
      <p:sp>
        <p:nvSpPr>
          <p:cNvPr id="42" name="TextBox 41"/>
          <p:cNvSpPr txBox="1"/>
          <p:nvPr/>
        </p:nvSpPr>
        <p:spPr>
          <a:xfrm>
            <a:off x="2663556" y="3860502"/>
            <a:ext cx="562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e</a:t>
            </a:r>
          </a:p>
        </p:txBody>
      </p:sp>
      <p:sp>
        <p:nvSpPr>
          <p:cNvPr id="43" name="TextBox 42"/>
          <p:cNvSpPr txBox="1"/>
          <p:nvPr/>
        </p:nvSpPr>
        <p:spPr>
          <a:xfrm>
            <a:off x="1941934" y="4711330"/>
            <a:ext cx="562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a</a:t>
            </a:r>
          </a:p>
        </p:txBody>
      </p:sp>
      <p:sp>
        <p:nvSpPr>
          <p:cNvPr id="44" name="TextBox 43"/>
          <p:cNvSpPr txBox="1"/>
          <p:nvPr/>
        </p:nvSpPr>
        <p:spPr>
          <a:xfrm>
            <a:off x="2528773" y="4707860"/>
            <a:ext cx="562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o</a:t>
            </a:r>
          </a:p>
        </p:txBody>
      </p:sp>
      <p:sp>
        <p:nvSpPr>
          <p:cNvPr id="45" name="TextBox 44"/>
          <p:cNvSpPr txBox="1"/>
          <p:nvPr/>
        </p:nvSpPr>
        <p:spPr>
          <a:xfrm>
            <a:off x="2281808" y="5406267"/>
            <a:ext cx="562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e</a:t>
            </a:r>
          </a:p>
        </p:txBody>
      </p:sp>
      <p:sp>
        <p:nvSpPr>
          <p:cNvPr id="46" name="TextBox 45"/>
          <p:cNvSpPr txBox="1"/>
          <p:nvPr/>
        </p:nvSpPr>
        <p:spPr>
          <a:xfrm>
            <a:off x="2719309" y="5408855"/>
            <a:ext cx="562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o</a:t>
            </a:r>
          </a:p>
        </p:txBody>
      </p:sp>
      <p:sp>
        <p:nvSpPr>
          <p:cNvPr id="47" name="TextBox 46"/>
          <p:cNvSpPr txBox="1"/>
          <p:nvPr/>
        </p:nvSpPr>
        <p:spPr>
          <a:xfrm>
            <a:off x="6677539" y="2393493"/>
            <a:ext cx="5932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e</a:t>
            </a:r>
          </a:p>
        </p:txBody>
      </p:sp>
      <p:sp>
        <p:nvSpPr>
          <p:cNvPr id="48" name="TextBox 47"/>
          <p:cNvSpPr txBox="1"/>
          <p:nvPr/>
        </p:nvSpPr>
        <p:spPr>
          <a:xfrm>
            <a:off x="7078684" y="2392252"/>
            <a:ext cx="5932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e</a:t>
            </a:r>
          </a:p>
        </p:txBody>
      </p:sp>
      <p:sp>
        <p:nvSpPr>
          <p:cNvPr id="49" name="TextBox 48"/>
          <p:cNvSpPr txBox="1"/>
          <p:nvPr/>
        </p:nvSpPr>
        <p:spPr>
          <a:xfrm>
            <a:off x="7458246" y="2384396"/>
            <a:ext cx="5932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a</a:t>
            </a:r>
          </a:p>
        </p:txBody>
      </p:sp>
      <p:sp>
        <p:nvSpPr>
          <p:cNvPr id="50" name="TextBox 49"/>
          <p:cNvSpPr txBox="1"/>
          <p:nvPr/>
        </p:nvSpPr>
        <p:spPr>
          <a:xfrm>
            <a:off x="8231991" y="2382825"/>
            <a:ext cx="5932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e</a:t>
            </a:r>
          </a:p>
        </p:txBody>
      </p:sp>
      <p:sp>
        <p:nvSpPr>
          <p:cNvPr id="52" name="TextBox 51"/>
          <p:cNvSpPr txBox="1"/>
          <p:nvPr/>
        </p:nvSpPr>
        <p:spPr>
          <a:xfrm>
            <a:off x="6803332" y="3089713"/>
            <a:ext cx="25328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p_p_l</a:t>
            </a:r>
          </a:p>
        </p:txBody>
      </p:sp>
      <p:sp>
        <p:nvSpPr>
          <p:cNvPr id="53" name="TextBox 52"/>
          <p:cNvSpPr txBox="1"/>
          <p:nvPr/>
        </p:nvSpPr>
        <p:spPr>
          <a:xfrm>
            <a:off x="7101550" y="3089713"/>
            <a:ext cx="5932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a</a:t>
            </a:r>
          </a:p>
        </p:txBody>
      </p:sp>
      <p:sp>
        <p:nvSpPr>
          <p:cNvPr id="54" name="TextBox 53"/>
          <p:cNvSpPr txBox="1"/>
          <p:nvPr/>
        </p:nvSpPr>
        <p:spPr>
          <a:xfrm>
            <a:off x="7720654" y="3089713"/>
            <a:ext cx="5932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e</a:t>
            </a:r>
          </a:p>
        </p:txBody>
      </p:sp>
      <p:sp>
        <p:nvSpPr>
          <p:cNvPr id="82" name="TextBox 81"/>
          <p:cNvSpPr txBox="1"/>
          <p:nvPr/>
        </p:nvSpPr>
        <p:spPr>
          <a:xfrm>
            <a:off x="6812153" y="3812438"/>
            <a:ext cx="25328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c_s_</a:t>
            </a:r>
          </a:p>
        </p:txBody>
      </p:sp>
      <p:sp>
        <p:nvSpPr>
          <p:cNvPr id="87" name="TextBox 86"/>
          <p:cNvSpPr txBox="1"/>
          <p:nvPr/>
        </p:nvSpPr>
        <p:spPr>
          <a:xfrm>
            <a:off x="7078684" y="3812360"/>
            <a:ext cx="562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a</a:t>
            </a:r>
          </a:p>
        </p:txBody>
      </p:sp>
      <p:sp>
        <p:nvSpPr>
          <p:cNvPr id="88" name="TextBox 87"/>
          <p:cNvSpPr txBox="1"/>
          <p:nvPr/>
        </p:nvSpPr>
        <p:spPr>
          <a:xfrm>
            <a:off x="7567227" y="3812360"/>
            <a:ext cx="562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a</a:t>
            </a:r>
          </a:p>
        </p:txBody>
      </p:sp>
      <p:sp>
        <p:nvSpPr>
          <p:cNvPr id="89" name="TextBox 88"/>
          <p:cNvSpPr txBox="1"/>
          <p:nvPr/>
        </p:nvSpPr>
        <p:spPr>
          <a:xfrm>
            <a:off x="6812153" y="4589089"/>
            <a:ext cx="25328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_g_st_</a:t>
            </a:r>
          </a:p>
        </p:txBody>
      </p:sp>
      <p:sp>
        <p:nvSpPr>
          <p:cNvPr id="90" name="TextBox 89"/>
          <p:cNvSpPr txBox="1"/>
          <p:nvPr/>
        </p:nvSpPr>
        <p:spPr>
          <a:xfrm>
            <a:off x="6746739" y="4612725"/>
            <a:ext cx="562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a</a:t>
            </a:r>
          </a:p>
        </p:txBody>
      </p:sp>
      <p:sp>
        <p:nvSpPr>
          <p:cNvPr id="91" name="TextBox 90"/>
          <p:cNvSpPr txBox="1"/>
          <p:nvPr/>
        </p:nvSpPr>
        <p:spPr>
          <a:xfrm>
            <a:off x="7370506" y="4601339"/>
            <a:ext cx="562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o</a:t>
            </a:r>
          </a:p>
        </p:txBody>
      </p:sp>
      <p:sp>
        <p:nvSpPr>
          <p:cNvPr id="92" name="TextBox 91"/>
          <p:cNvSpPr txBox="1"/>
          <p:nvPr/>
        </p:nvSpPr>
        <p:spPr>
          <a:xfrm>
            <a:off x="7994273" y="4601339"/>
            <a:ext cx="562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o</a:t>
            </a:r>
          </a:p>
        </p:txBody>
      </p:sp>
      <p:sp>
        <p:nvSpPr>
          <p:cNvPr id="93" name="TextBox 92"/>
          <p:cNvSpPr txBox="1"/>
          <p:nvPr/>
        </p:nvSpPr>
        <p:spPr>
          <a:xfrm>
            <a:off x="6943268" y="5389376"/>
            <a:ext cx="25328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_</a:t>
            </a:r>
            <a:r>
              <a:rPr kumimoji="0" lang="en-GB" sz="4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st_r</a:t>
            </a:r>
            <a:endParaRPr kumimoji="0" lang="en-GB" sz="4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4" name="TextBox 93"/>
          <p:cNvSpPr txBox="1"/>
          <p:nvPr/>
        </p:nvSpPr>
        <p:spPr>
          <a:xfrm>
            <a:off x="6880397" y="5390944"/>
            <a:ext cx="5932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e</a:t>
            </a:r>
          </a:p>
        </p:txBody>
      </p:sp>
      <p:sp>
        <p:nvSpPr>
          <p:cNvPr id="95" name="TextBox 94"/>
          <p:cNvSpPr txBox="1"/>
          <p:nvPr/>
        </p:nvSpPr>
        <p:spPr>
          <a:xfrm>
            <a:off x="7500993" y="5392541"/>
            <a:ext cx="5932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ED7D31">
                    <a:lumMod val="75000"/>
                  </a:srgbClr>
                </a:solidFill>
                <a:effectLst/>
                <a:uLnTx/>
                <a:uFillTx/>
                <a:latin typeface="Century Gothic" panose="020F0302020204030204"/>
                <a:ea typeface="+mn-ea"/>
                <a:cs typeface="+mn-cs"/>
              </a:rPr>
              <a:t>a</a:t>
            </a:r>
          </a:p>
        </p:txBody>
      </p:sp>
    </p:spTree>
    <p:extLst>
      <p:ext uri="{BB962C8B-B14F-4D97-AF65-F5344CB8AC3E}">
        <p14:creationId xmlns:p14="http://schemas.microsoft.com/office/powerpoint/2010/main" val="407024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8">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1">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2">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94">
                                            <p:txEl>
                                              <p:pRg st="0" end="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3">
            <a:extLst>
              <a:ext uri="{FF2B5EF4-FFF2-40B4-BE49-F238E27FC236}">
                <a16:creationId xmlns:a16="http://schemas.microsoft.com/office/drawing/2014/main" id="{EF6C4B93-E674-436C-A080-1661B1FF953D}"/>
              </a:ext>
            </a:extLst>
          </p:cNvPr>
          <p:cNvSpPr/>
          <p:nvPr/>
        </p:nvSpPr>
        <p:spPr>
          <a:xfrm>
            <a:off x="4720719" y="1610592"/>
            <a:ext cx="2750562" cy="250429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TextBox 19">
            <a:extLst>
              <a:ext uri="{FF2B5EF4-FFF2-40B4-BE49-F238E27FC236}">
                <a16:creationId xmlns:a16="http://schemas.microsoft.com/office/drawing/2014/main" id="{F6E1F69C-3DD1-4B01-9713-6EE5BFD476A6}"/>
              </a:ext>
            </a:extLst>
          </p:cNvPr>
          <p:cNvSpPr txBox="1"/>
          <p:nvPr/>
        </p:nvSpPr>
        <p:spPr>
          <a:xfrm>
            <a:off x="4869621" y="3099222"/>
            <a:ext cx="2396764"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dea</a:t>
            </a:r>
          </a:p>
        </p:txBody>
      </p:sp>
      <p:sp>
        <p:nvSpPr>
          <p:cNvPr id="21" name="TextBox 20">
            <a:extLst>
              <a:ext uri="{FF2B5EF4-FFF2-40B4-BE49-F238E27FC236}">
                <a16:creationId xmlns:a16="http://schemas.microsoft.com/office/drawing/2014/main" id="{AE84B64D-F88D-48D9-BB58-C56EC567EBB8}"/>
              </a:ext>
            </a:extLst>
          </p:cNvPr>
          <p:cNvSpPr txBox="1"/>
          <p:nvPr/>
        </p:nvSpPr>
        <p:spPr>
          <a:xfrm>
            <a:off x="9419784" y="390490"/>
            <a:ext cx="872606"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i</a:t>
            </a:r>
            <a:r>
              <a:rPr lang="en-GB" sz="6000" dirty="0" err="1">
                <a:solidFill>
                  <a:srgbClr val="115076"/>
                </a:solidFill>
                <a:latin typeface="Century Gothic" panose="020B0502020202020204" pitchFamily="34" charset="0"/>
                <a:cs typeface="Calibri" panose="020F0502020204030204" pitchFamily="34" charset="0"/>
              </a:rPr>
              <a:t>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F5F1B2CC-7CEB-4430-88A8-6DCD751EB58B}"/>
              </a:ext>
            </a:extLst>
          </p:cNvPr>
          <p:cNvSpPr txBox="1"/>
          <p:nvPr/>
        </p:nvSpPr>
        <p:spPr>
          <a:xfrm>
            <a:off x="8898570" y="3382833"/>
            <a:ext cx="18886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n</a:t>
            </a:r>
          </a:p>
        </p:txBody>
      </p:sp>
      <p:sp>
        <p:nvSpPr>
          <p:cNvPr id="23" name="TextBox 22">
            <a:extLst>
              <a:ext uri="{FF2B5EF4-FFF2-40B4-BE49-F238E27FC236}">
                <a16:creationId xmlns:a16="http://schemas.microsoft.com/office/drawing/2014/main" id="{B36F66F7-56B0-4299-AC75-FFE81CD10555}"/>
              </a:ext>
            </a:extLst>
          </p:cNvPr>
          <p:cNvSpPr txBox="1"/>
          <p:nvPr/>
        </p:nvSpPr>
        <p:spPr>
          <a:xfrm>
            <a:off x="-278321" y="3429000"/>
            <a:ext cx="5276351" cy="923330"/>
          </a:xfrm>
          <a:prstGeom prst="rect">
            <a:avLst/>
          </a:prstGeom>
          <a:noFill/>
        </p:spPr>
        <p:txBody>
          <a:bodyPr wrap="square" rtlCol="0">
            <a:spAutoFit/>
          </a:bodyPr>
          <a:lstStyle/>
          <a:p>
            <a:pPr algn="ctr"/>
            <a:r>
              <a:rPr lang="en-GB" sz="5400" dirty="0">
                <a:solidFill>
                  <a:srgbClr val="E87D1E"/>
                </a:solidFill>
                <a:latin typeface="Century Gothic" panose="020B0502020202020204" pitchFamily="34" charset="0"/>
                <a:cs typeface="Calibri" panose="020F0502020204030204" pitchFamily="34" charset="0"/>
              </a:rPr>
              <a:t>i</a:t>
            </a:r>
            <a:r>
              <a:rPr lang="en-GB" sz="5400" dirty="0">
                <a:solidFill>
                  <a:srgbClr val="115076"/>
                </a:solidFill>
                <a:latin typeface="Century Gothic" panose="020B0502020202020204" pitchFamily="34" charset="0"/>
                <a:cs typeface="Calibri" panose="020F0502020204030204" pitchFamily="34" charset="0"/>
              </a:rPr>
              <a:t>nteresante</a:t>
            </a:r>
          </a:p>
        </p:txBody>
      </p:sp>
      <p:sp>
        <p:nvSpPr>
          <p:cNvPr id="24" name="TextBox 23">
            <a:extLst>
              <a:ext uri="{FF2B5EF4-FFF2-40B4-BE49-F238E27FC236}">
                <a16:creationId xmlns:a16="http://schemas.microsoft.com/office/drawing/2014/main" id="{C1806C06-11B4-4FAE-8760-C4C2949CCE29}"/>
              </a:ext>
            </a:extLst>
          </p:cNvPr>
          <p:cNvSpPr txBox="1"/>
          <p:nvPr/>
        </p:nvSpPr>
        <p:spPr>
          <a:xfrm>
            <a:off x="1171966" y="368156"/>
            <a:ext cx="211693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l</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sta</a:t>
            </a:r>
          </a:p>
        </p:txBody>
      </p:sp>
      <p:sp>
        <p:nvSpPr>
          <p:cNvPr id="25" name="TextBox 24">
            <a:extLst>
              <a:ext uri="{FF2B5EF4-FFF2-40B4-BE49-F238E27FC236}">
                <a16:creationId xmlns:a16="http://schemas.microsoft.com/office/drawing/2014/main" id="{31A47222-FA5C-46A2-A91A-FBDECEE0C959}"/>
              </a:ext>
            </a:extLst>
          </p:cNvPr>
          <p:cNvSpPr txBox="1"/>
          <p:nvPr/>
        </p:nvSpPr>
        <p:spPr>
          <a:xfrm>
            <a:off x="4612346" y="4213000"/>
            <a:ext cx="3039723"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pr</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mero</a:t>
            </a:r>
          </a:p>
        </p:txBody>
      </p:sp>
      <p:grpSp>
        <p:nvGrpSpPr>
          <p:cNvPr id="26" name="Group 25">
            <a:extLst>
              <a:ext uri="{FF2B5EF4-FFF2-40B4-BE49-F238E27FC236}">
                <a16:creationId xmlns:a16="http://schemas.microsoft.com/office/drawing/2014/main" id="{74CF5900-D3EA-4B28-8BFE-FE3ABD1CDE37}"/>
              </a:ext>
            </a:extLst>
          </p:cNvPr>
          <p:cNvGrpSpPr/>
          <p:nvPr/>
        </p:nvGrpSpPr>
        <p:grpSpPr>
          <a:xfrm>
            <a:off x="5305763" y="5184459"/>
            <a:ext cx="1580473" cy="934274"/>
            <a:chOff x="2540000" y="5401735"/>
            <a:chExt cx="2277669" cy="1346411"/>
          </a:xfrm>
        </p:grpSpPr>
        <p:pic>
          <p:nvPicPr>
            <p:cNvPr id="27" name="Picture 2" descr="http://www.clker.com/cliparts/I/i/V/6/l/F/calendar-with-binder-rings-hi.png">
              <a:extLst>
                <a:ext uri="{FF2B5EF4-FFF2-40B4-BE49-F238E27FC236}">
                  <a16:creationId xmlns:a16="http://schemas.microsoft.com/office/drawing/2014/main" id="{953537AB-064C-4704-8B76-EDA1EAA543C6}"/>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346" t="-677" r="5821" b="42429"/>
            <a:stretch/>
          </p:blipFill>
          <p:spPr bwMode="auto">
            <a:xfrm>
              <a:off x="2540000" y="5401735"/>
              <a:ext cx="2277669" cy="1346411"/>
            </a:xfrm>
            <a:prstGeom prst="rect">
              <a:avLst/>
            </a:prstGeom>
            <a:noFill/>
            <a:extLst>
              <a:ext uri="{909E8E84-426E-40DD-AFC4-6F175D3DCCD1}">
                <a14:hiddenFill xmlns:a14="http://schemas.microsoft.com/office/drawing/2010/main">
                  <a:solidFill>
                    <a:srgbClr val="FFFFFF"/>
                  </a:solidFill>
                </a14:hiddenFill>
              </a:ext>
            </a:extLst>
          </p:spPr>
        </p:pic>
        <p:sp>
          <p:nvSpPr>
            <p:cNvPr id="28" name="Oval 27">
              <a:extLst>
                <a:ext uri="{FF2B5EF4-FFF2-40B4-BE49-F238E27FC236}">
                  <a16:creationId xmlns:a16="http://schemas.microsoft.com/office/drawing/2014/main" id="{1FEE0438-0E87-459C-81E5-0C7CD9841494}"/>
                </a:ext>
              </a:extLst>
            </p:cNvPr>
            <p:cNvSpPr/>
            <p:nvPr/>
          </p:nvSpPr>
          <p:spPr>
            <a:xfrm>
              <a:off x="3860801" y="6011316"/>
              <a:ext cx="381000" cy="39793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29" name="Picture 6" descr="http://www.clker.com/cliparts/Z/K/t/v/5/o/check-list-hi.png">
            <a:extLst>
              <a:ext uri="{FF2B5EF4-FFF2-40B4-BE49-F238E27FC236}">
                <a16:creationId xmlns:a16="http://schemas.microsoft.com/office/drawing/2014/main" id="{FEF71BC4-C6D2-4C6E-B738-84B4E921110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65192" y="1242368"/>
            <a:ext cx="1408358" cy="172712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descr="http://www.clker.com/cliparts/6/e/9/d/11949849761176136192traffic_light_green_dan__01.svg.hi.png">
            <a:extLst>
              <a:ext uri="{FF2B5EF4-FFF2-40B4-BE49-F238E27FC236}">
                <a16:creationId xmlns:a16="http://schemas.microsoft.com/office/drawing/2014/main" id="{04EECB7E-04E1-473E-8AFC-7EBC56828EB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149846" y="1396837"/>
            <a:ext cx="1386055" cy="16306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nvGrpSpPr>
          <p:cNvPr id="31" name="Group 30">
            <a:extLst>
              <a:ext uri="{FF2B5EF4-FFF2-40B4-BE49-F238E27FC236}">
                <a16:creationId xmlns:a16="http://schemas.microsoft.com/office/drawing/2014/main" id="{3C22A3E2-A2C0-4FD5-B1C1-283E825EB10D}"/>
              </a:ext>
            </a:extLst>
          </p:cNvPr>
          <p:cNvGrpSpPr/>
          <p:nvPr/>
        </p:nvGrpSpPr>
        <p:grpSpPr>
          <a:xfrm>
            <a:off x="9077619" y="4251045"/>
            <a:ext cx="1530505" cy="1798472"/>
            <a:chOff x="9120176" y="4340992"/>
            <a:chExt cx="1530505" cy="1798472"/>
          </a:xfrm>
        </p:grpSpPr>
        <p:pic>
          <p:nvPicPr>
            <p:cNvPr id="32" name="Picture 12" descr="http://www.clker.com/cliparts/4/8/a/6/1194984081402633375french_fries_juliane_kr_r.svg.hi.png">
              <a:extLst>
                <a:ext uri="{FF2B5EF4-FFF2-40B4-BE49-F238E27FC236}">
                  <a16:creationId xmlns:a16="http://schemas.microsoft.com/office/drawing/2014/main" id="{E5E67E3A-09F9-41B8-B903-B53F87944BF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48548" y="4876272"/>
              <a:ext cx="447206" cy="58646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4" descr="http://www.clker.com/cliparts/f/f/2/e/11954289431054409758ketchup_bottle_alexandre_01.svg.hi.png">
              <a:extLst>
                <a:ext uri="{FF2B5EF4-FFF2-40B4-BE49-F238E27FC236}">
                  <a16:creationId xmlns:a16="http://schemas.microsoft.com/office/drawing/2014/main" id="{B1801410-90A8-4E06-AFDA-E2FD869906B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95754" y="4793365"/>
              <a:ext cx="379351" cy="73142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http://www.clker.com/cliparts/4/8/a/6/1194984081402633375french_fries_juliane_kr_r.svg.hi.png">
              <a:extLst>
                <a:ext uri="{FF2B5EF4-FFF2-40B4-BE49-F238E27FC236}">
                  <a16:creationId xmlns:a16="http://schemas.microsoft.com/office/drawing/2014/main" id="{F6BBB2DB-1076-4B7C-84EE-2C9EA277B40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293181" y="5552996"/>
              <a:ext cx="447206" cy="58646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C1F9D50A-BFC0-4C75-ADCE-F0EBC5CE28CF}"/>
                </a:ext>
              </a:extLst>
            </p:cNvPr>
            <p:cNvSpPr txBox="1"/>
            <p:nvPr/>
          </p:nvSpPr>
          <p:spPr>
            <a:xfrm>
              <a:off x="9120176" y="4340992"/>
              <a:ext cx="1530505" cy="461665"/>
            </a:xfrm>
            <a:prstGeom prst="rect">
              <a:avLst/>
            </a:prstGeom>
            <a:noFill/>
          </p:spPr>
          <p:txBody>
            <a:bodyPr wrap="square" rtlCol="0">
              <a:spAutoFit/>
            </a:bodyPr>
            <a:lstStyle/>
            <a:p>
              <a:pPr algn="ctr"/>
              <a:r>
                <a:rPr lang="en-GB" sz="2400" dirty="0">
                  <a:solidFill>
                    <a:srgbClr val="115076"/>
                  </a:solidFill>
                  <a:latin typeface="Century Gothic" panose="020B0502020202020204" pitchFamily="34" charset="0"/>
                </a:rPr>
                <a:t>[without]</a:t>
              </a:r>
            </a:p>
          </p:txBody>
        </p:sp>
        <p:pic>
          <p:nvPicPr>
            <p:cNvPr id="36" name="Picture 16" descr="http://www.clker.com/cliparts/0/f/7/0/11954234311954389563ok_mark_h_kon_l_vdal_02.svg.med.png">
              <a:extLst>
                <a:ext uri="{FF2B5EF4-FFF2-40B4-BE49-F238E27FC236}">
                  <a16:creationId xmlns:a16="http://schemas.microsoft.com/office/drawing/2014/main" id="{C629334E-041B-424C-B553-D77703DAAC9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943141" y="5671463"/>
              <a:ext cx="540313" cy="41424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descr="http://www.clker.com/cliparts/V/S/1/q/m/Q/red-x-small-md.png">
              <a:extLst>
                <a:ext uri="{FF2B5EF4-FFF2-40B4-BE49-F238E27FC236}">
                  <a16:creationId xmlns:a16="http://schemas.microsoft.com/office/drawing/2014/main" id="{64FD93FD-78FD-42AB-8B1A-47945B6B0C5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058750" y="5041563"/>
              <a:ext cx="424705" cy="371973"/>
            </a:xfrm>
            <a:prstGeom prst="rect">
              <a:avLst/>
            </a:prstGeom>
            <a:noFill/>
            <a:extLst>
              <a:ext uri="{909E8E84-426E-40DD-AFC4-6F175D3DCCD1}">
                <a14:hiddenFill xmlns:a14="http://schemas.microsoft.com/office/drawing/2010/main">
                  <a:solidFill>
                    <a:srgbClr val="FFFFFF"/>
                  </a:solidFill>
                </a14:hiddenFill>
              </a:ext>
            </a:extLst>
          </p:spPr>
        </p:pic>
      </p:grpSp>
      <p:pic>
        <p:nvPicPr>
          <p:cNvPr id="38" name="Picture 9">
            <a:extLst>
              <a:ext uri="{FF2B5EF4-FFF2-40B4-BE49-F238E27FC236}">
                <a16:creationId xmlns:a16="http://schemas.microsoft.com/office/drawing/2014/main" id="{BF54A4AF-0662-4409-BC82-9E97AC81E8A6}"/>
              </a:ext>
            </a:extLst>
          </p:cNvPr>
          <p:cNvPicPr>
            <a:picLocks noChangeAspect="1" noChangeArrowheads="1"/>
          </p:cNvPicPr>
          <p:nvPr/>
        </p:nvPicPr>
        <p:blipFill>
          <a:blip r:embed="rId17"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369973" y="1682664"/>
            <a:ext cx="1396061" cy="154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a:extLst>
              <a:ext uri="{FF2B5EF4-FFF2-40B4-BE49-F238E27FC236}">
                <a16:creationId xmlns:a16="http://schemas.microsoft.com/office/drawing/2014/main" id="{4D6EDE2C-1300-4AE6-A540-C899234DCE10}"/>
              </a:ext>
            </a:extLst>
          </p:cNvPr>
          <p:cNvSpPr txBox="1"/>
          <p:nvPr/>
        </p:nvSpPr>
        <p:spPr>
          <a:xfrm>
            <a:off x="5425965" y="-170747"/>
            <a:ext cx="1340069"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i</a:t>
            </a:r>
          </a:p>
        </p:txBody>
      </p:sp>
      <p:pic>
        <p:nvPicPr>
          <p:cNvPr id="40" name="Picture 2" descr="Interested Cliparts 19 - 450 X 415">
            <a:extLst>
              <a:ext uri="{FF2B5EF4-FFF2-40B4-BE49-F238E27FC236}">
                <a16:creationId xmlns:a16="http://schemas.microsoft.com/office/drawing/2014/main" id="{5307FA71-8848-42CA-AFA5-C1C057D12A3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71966" y="4209858"/>
            <a:ext cx="1994810" cy="183965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7B2A32B1-3E62-4DE9-B65C-0081BBBE5D9A}"/>
              </a:ext>
            </a:extLst>
          </p:cNvPr>
          <p:cNvSpPr>
            <a:spLocks noGrp="1"/>
          </p:cNvSpPr>
          <p:nvPr>
            <p:ph type="title"/>
          </p:nvPr>
        </p:nvSpPr>
        <p:spPr>
          <a:xfrm>
            <a:off x="92524" y="6999781"/>
            <a:ext cx="631376" cy="417020"/>
          </a:xfrm>
        </p:spPr>
        <p:txBody>
          <a:bodyPr>
            <a:normAutofit/>
          </a:bodyPr>
          <a:lstStyle/>
          <a:p>
            <a:r>
              <a:rPr lang="en-GB" sz="500" dirty="0" err="1">
                <a:solidFill>
                  <a:schemeClr val="bg1"/>
                </a:solidFill>
              </a:rPr>
              <a:t>i</a:t>
            </a:r>
            <a:endParaRPr lang="en-GB" sz="500" dirty="0">
              <a:solidFill>
                <a:schemeClr val="bg1"/>
              </a:solidFill>
            </a:endParaRPr>
          </a:p>
        </p:txBody>
      </p:sp>
      <p:sp>
        <p:nvSpPr>
          <p:cNvPr id="41" name="TextBox 40">
            <a:extLst>
              <a:ext uri="{FF2B5EF4-FFF2-40B4-BE49-F238E27FC236}">
                <a16:creationId xmlns:a16="http://schemas.microsoft.com/office/drawing/2014/main" id="{C1F9D50A-BFC0-4C75-ADCE-F0EBC5CE28CF}"/>
              </a:ext>
            </a:extLst>
          </p:cNvPr>
          <p:cNvSpPr txBox="1"/>
          <p:nvPr/>
        </p:nvSpPr>
        <p:spPr>
          <a:xfrm>
            <a:off x="10535901" y="1994150"/>
            <a:ext cx="1530505" cy="523220"/>
          </a:xfrm>
          <a:prstGeom prst="rect">
            <a:avLst/>
          </a:prstGeom>
          <a:noFill/>
        </p:spPr>
        <p:txBody>
          <a:bodyPr wrap="square" rtlCol="0">
            <a:spAutoFit/>
          </a:bodyPr>
          <a:lstStyle/>
          <a:p>
            <a:pPr algn="ctr"/>
            <a:r>
              <a:rPr lang="en-GB" sz="2800" dirty="0">
                <a:solidFill>
                  <a:srgbClr val="115076"/>
                </a:solidFill>
                <a:latin typeface="Century Gothic" panose="020B0502020202020204" pitchFamily="34" charset="0"/>
              </a:rPr>
              <a:t>[to go]</a:t>
            </a:r>
          </a:p>
        </p:txBody>
      </p:sp>
    </p:spTree>
    <p:extLst>
      <p:ext uri="{BB962C8B-B14F-4D97-AF65-F5344CB8AC3E}">
        <p14:creationId xmlns:p14="http://schemas.microsoft.com/office/powerpoint/2010/main" val="91944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subTnLst>
                                    <p:audio>
                                      <p:cMediaNode>
                                        <p:cTn display="0" masterRel="sameClick">
                                          <p:stCondLst>
                                            <p:cond evt="begin" delay="0">
                                              <p:tn val="5"/>
                                            </p:cond>
                                          </p:stCondLst>
                                          <p:endCondLst>
                                            <p:cond evt="onStopAudio" delay="0">
                                              <p:tgtEl>
                                                <p:sldTgt/>
                                              </p:tgtEl>
                                            </p:cond>
                                          </p:endCondLst>
                                        </p:cTn>
                                        <p:tgtEl>
                                          <p:sndTgt r:embed="rId3" name="SSC [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subTnLst>
                                    <p:audio>
                                      <p:cMediaNode>
                                        <p:cTn display="0" masterRel="sameClick">
                                          <p:stCondLst>
                                            <p:cond evt="begin" delay="0">
                                              <p:tn val="10"/>
                                            </p:cond>
                                          </p:stCondLst>
                                          <p:endCondLst>
                                            <p:cond evt="onStopAudio" delay="0">
                                              <p:tgtEl>
                                                <p:sldTgt/>
                                              </p:tgtEl>
                                            </p:cond>
                                          </p:endCondLst>
                                        </p:cTn>
                                        <p:tgtEl>
                                          <p:sndTgt r:embed="rId4" name="idea.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idea.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subTnLst>
                                    <p:audio>
                                      <p:cMediaNode>
                                        <p:cTn display="0" masterRel="sameClick">
                                          <p:stCondLst>
                                            <p:cond evt="begin" delay="0">
                                              <p:tn val="22"/>
                                            </p:cond>
                                          </p:stCondLst>
                                          <p:endCondLst>
                                            <p:cond evt="onStopAudio" delay="0">
                                              <p:tgtEl>
                                                <p:sldTgt/>
                                              </p:tgtEl>
                                            </p:cond>
                                          </p:endCondLst>
                                        </p:cTn>
                                        <p:tgtEl>
                                          <p:sndTgt r:embed="rId5" name="Copy of lista.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5" name="Copy of lista.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subTnLst>
                                    <p:audio>
                                      <p:cMediaNode>
                                        <p:cTn display="0" masterRel="sameClick">
                                          <p:stCondLst>
                                            <p:cond evt="begin" delay="0">
                                              <p:tn val="32"/>
                                            </p:cond>
                                          </p:stCondLst>
                                          <p:endCondLst>
                                            <p:cond evt="onStopAudio" delay="0">
                                              <p:tgtEl>
                                                <p:sldTgt/>
                                              </p:tgtEl>
                                            </p:cond>
                                          </p:endCondLst>
                                        </p:cTn>
                                        <p:tgtEl>
                                          <p:sndTgt r:embed="rId6" name="ir.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subTnLst>
                                    <p:audio>
                                      <p:cMediaNode>
                                        <p:cTn display="0" masterRel="sameClick">
                                          <p:stCondLst>
                                            <p:cond evt="begin" delay="0">
                                              <p:tn val="37"/>
                                            </p:cond>
                                          </p:stCondLst>
                                          <p:endCondLst>
                                            <p:cond evt="onStopAudio" delay="0">
                                              <p:tgtEl>
                                                <p:sldTgt/>
                                              </p:tgtEl>
                                            </p:cond>
                                          </p:endCondLst>
                                        </p:cTn>
                                        <p:tgtEl>
                                          <p:sndTgt r:embed="rId6" name="ir.wav"/>
                                        </p:tgtEl>
                                      </p:cMediaNode>
                                    </p:audio>
                                  </p:subTnLst>
                                </p:cTn>
                              </p:par>
                              <p:par>
                                <p:cTn id="40" presetID="1"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subTnLst>
                                    <p:audio>
                                      <p:cMediaNode>
                                        <p:cTn display="0" masterRel="sameClick">
                                          <p:stCondLst>
                                            <p:cond evt="begin" delay="0">
                                              <p:tn val="44"/>
                                            </p:cond>
                                          </p:stCondLst>
                                          <p:endCondLst>
                                            <p:cond evt="onStopAudio" delay="0">
                                              <p:tgtEl>
                                                <p:sldTgt/>
                                              </p:tgtEl>
                                            </p:cond>
                                          </p:endCondLst>
                                        </p:cTn>
                                        <p:tgtEl>
                                          <p:sndTgt r:embed="rId7" name="interesante.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subTnLst>
                                    <p:audio>
                                      <p:cMediaNode>
                                        <p:cTn display="0" masterRel="sameClick">
                                          <p:stCondLst>
                                            <p:cond evt="begin" delay="0">
                                              <p:tn val="49"/>
                                            </p:cond>
                                          </p:stCondLst>
                                          <p:endCondLst>
                                            <p:cond evt="onStopAudio" delay="0">
                                              <p:tgtEl>
                                                <p:sldTgt/>
                                              </p:tgtEl>
                                            </p:cond>
                                          </p:endCondLst>
                                        </p:cTn>
                                        <p:tgtEl>
                                          <p:sndTgt r:embed="rId7" name="interesante.wav"/>
                                        </p:tgtEl>
                                      </p:cMediaNode>
                                    </p:audio>
                                  </p:sub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subTnLst>
                                    <p:audio>
                                      <p:cMediaNode>
                                        <p:cTn display="0" masterRel="sameClick">
                                          <p:stCondLst>
                                            <p:cond evt="begin" delay="0">
                                              <p:tn val="54"/>
                                            </p:cond>
                                          </p:stCondLst>
                                          <p:endCondLst>
                                            <p:cond evt="onStopAudio" delay="0">
                                              <p:tgtEl>
                                                <p:sldTgt/>
                                              </p:tgtEl>
                                            </p:cond>
                                          </p:endCondLst>
                                        </p:cTn>
                                        <p:tgtEl>
                                          <p:sndTgt r:embed="rId8" name="primero.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subTnLst>
                                    <p:audio>
                                      <p:cMediaNode>
                                        <p:cTn display="0" masterRel="sameClick">
                                          <p:stCondLst>
                                            <p:cond evt="begin" delay="0">
                                              <p:tn val="59"/>
                                            </p:cond>
                                          </p:stCondLst>
                                          <p:endCondLst>
                                            <p:cond evt="onStopAudio" delay="0">
                                              <p:tgtEl>
                                                <p:sldTgt/>
                                              </p:tgtEl>
                                            </p:cond>
                                          </p:endCondLst>
                                        </p:cTn>
                                        <p:tgtEl>
                                          <p:sndTgt r:embed="rId8" name="primero.wav"/>
                                        </p:tgtEl>
                                      </p:cMediaNode>
                                    </p:audio>
                                  </p:sub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subTnLst>
                                    <p:audio>
                                      <p:cMediaNode>
                                        <p:cTn display="0" masterRel="sameClick">
                                          <p:stCondLst>
                                            <p:cond evt="begin" delay="0">
                                              <p:tn val="64"/>
                                            </p:cond>
                                          </p:stCondLst>
                                          <p:endCondLst>
                                            <p:cond evt="onStopAudio" delay="0">
                                              <p:tgtEl>
                                                <p:sldTgt/>
                                              </p:tgtEl>
                                            </p:cond>
                                          </p:endCondLst>
                                        </p:cTn>
                                        <p:tgtEl>
                                          <p:sndTgt r:embed="rId9" name="sin.wav"/>
                                        </p:tgtEl>
                                      </p:cMediaNode>
                                    </p:audio>
                                  </p:sub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fade">
                                      <p:cBhvr>
                                        <p:cTn id="71" dur="500"/>
                                        <p:tgtEl>
                                          <p:spTgt spid="31"/>
                                        </p:tgtEl>
                                      </p:cBhvr>
                                    </p:animEffect>
                                  </p:childTnLst>
                                  <p:subTnLst>
                                    <p:audio>
                                      <p:cMediaNode>
                                        <p:cTn display="0" masterRel="sameClick">
                                          <p:stCondLst>
                                            <p:cond evt="begin" delay="0">
                                              <p:tn val="69"/>
                                            </p:cond>
                                          </p:stCondLst>
                                          <p:endCondLst>
                                            <p:cond evt="onStopAudio" delay="0">
                                              <p:tgtEl>
                                                <p:sldTgt/>
                                              </p:tgtEl>
                                            </p:cond>
                                          </p:endCondLst>
                                        </p:cTn>
                                        <p:tgtEl>
                                          <p:sndTgt r:embed="rId9" name="s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1" grpId="0"/>
      <p:bldP spid="22" grpId="0"/>
      <p:bldP spid="23" grpId="0"/>
      <p:bldP spid="24" grpId="0"/>
      <p:bldP spid="25" grpId="0"/>
      <p:bldP spid="39"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3">
            <a:extLst>
              <a:ext uri="{FF2B5EF4-FFF2-40B4-BE49-F238E27FC236}">
                <a16:creationId xmlns:a16="http://schemas.microsoft.com/office/drawing/2014/main" id="{3D4609E8-74C3-42A7-B66F-968F1E5391FA}"/>
              </a:ext>
            </a:extLst>
          </p:cNvPr>
          <p:cNvSpPr/>
          <p:nvPr/>
        </p:nvSpPr>
        <p:spPr>
          <a:xfrm>
            <a:off x="4720719" y="1610592"/>
            <a:ext cx="2750562" cy="250429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a:extLst>
              <a:ext uri="{FF2B5EF4-FFF2-40B4-BE49-F238E27FC236}">
                <a16:creationId xmlns:a16="http://schemas.microsoft.com/office/drawing/2014/main" id="{508CCBB3-E4AF-4ED5-B9C7-0DBA485E498A}"/>
              </a:ext>
            </a:extLst>
          </p:cNvPr>
          <p:cNvSpPr txBox="1"/>
          <p:nvPr/>
        </p:nvSpPr>
        <p:spPr>
          <a:xfrm>
            <a:off x="4869621" y="3099222"/>
            <a:ext cx="2396764"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dea</a:t>
            </a:r>
          </a:p>
        </p:txBody>
      </p:sp>
      <p:sp>
        <p:nvSpPr>
          <p:cNvPr id="14" name="TextBox 13">
            <a:extLst>
              <a:ext uri="{FF2B5EF4-FFF2-40B4-BE49-F238E27FC236}">
                <a16:creationId xmlns:a16="http://schemas.microsoft.com/office/drawing/2014/main" id="{89349F4B-E840-4248-8694-BD0D13C12DE5}"/>
              </a:ext>
            </a:extLst>
          </p:cNvPr>
          <p:cNvSpPr txBox="1"/>
          <p:nvPr/>
        </p:nvSpPr>
        <p:spPr>
          <a:xfrm>
            <a:off x="9388217" y="424560"/>
            <a:ext cx="872606"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i</a:t>
            </a:r>
            <a:r>
              <a:rPr lang="en-GB" sz="6000" dirty="0" err="1">
                <a:solidFill>
                  <a:srgbClr val="115076"/>
                </a:solidFill>
                <a:latin typeface="Century Gothic" panose="020B0502020202020204" pitchFamily="34" charset="0"/>
                <a:cs typeface="Calibri" panose="020F0502020204030204" pitchFamily="34" charset="0"/>
              </a:rPr>
              <a:t>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1E9A300B-F6E1-4F5D-866E-506401C11FDE}"/>
              </a:ext>
            </a:extLst>
          </p:cNvPr>
          <p:cNvSpPr txBox="1"/>
          <p:nvPr/>
        </p:nvSpPr>
        <p:spPr>
          <a:xfrm>
            <a:off x="8898570" y="3382833"/>
            <a:ext cx="18886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n</a:t>
            </a:r>
          </a:p>
        </p:txBody>
      </p:sp>
      <p:sp>
        <p:nvSpPr>
          <p:cNvPr id="16" name="TextBox 15">
            <a:extLst>
              <a:ext uri="{FF2B5EF4-FFF2-40B4-BE49-F238E27FC236}">
                <a16:creationId xmlns:a16="http://schemas.microsoft.com/office/drawing/2014/main" id="{B8F37ADA-5C9A-47A8-9837-48EA99E2EAB1}"/>
              </a:ext>
            </a:extLst>
          </p:cNvPr>
          <p:cNvSpPr txBox="1"/>
          <p:nvPr/>
        </p:nvSpPr>
        <p:spPr>
          <a:xfrm>
            <a:off x="-278321" y="3429000"/>
            <a:ext cx="5276351" cy="923330"/>
          </a:xfrm>
          <a:prstGeom prst="rect">
            <a:avLst/>
          </a:prstGeom>
          <a:noFill/>
        </p:spPr>
        <p:txBody>
          <a:bodyPr wrap="square" rtlCol="0">
            <a:spAutoFit/>
          </a:bodyPr>
          <a:lstStyle/>
          <a:p>
            <a:pPr algn="ctr"/>
            <a:r>
              <a:rPr lang="en-GB" sz="5400" dirty="0">
                <a:solidFill>
                  <a:srgbClr val="E87D1E"/>
                </a:solidFill>
                <a:latin typeface="Century Gothic" panose="020B0502020202020204" pitchFamily="34" charset="0"/>
                <a:cs typeface="Calibri" panose="020F0502020204030204" pitchFamily="34" charset="0"/>
              </a:rPr>
              <a:t>i</a:t>
            </a:r>
            <a:r>
              <a:rPr lang="en-GB" sz="5400" dirty="0">
                <a:solidFill>
                  <a:srgbClr val="115076"/>
                </a:solidFill>
                <a:latin typeface="Century Gothic" panose="020B0502020202020204" pitchFamily="34" charset="0"/>
                <a:cs typeface="Calibri" panose="020F0502020204030204" pitchFamily="34" charset="0"/>
              </a:rPr>
              <a:t>nteresante</a:t>
            </a:r>
          </a:p>
        </p:txBody>
      </p:sp>
      <p:sp>
        <p:nvSpPr>
          <p:cNvPr id="17" name="TextBox 16">
            <a:extLst>
              <a:ext uri="{FF2B5EF4-FFF2-40B4-BE49-F238E27FC236}">
                <a16:creationId xmlns:a16="http://schemas.microsoft.com/office/drawing/2014/main" id="{4C2BE75D-7BC2-4991-A33A-AA897D312A71}"/>
              </a:ext>
            </a:extLst>
          </p:cNvPr>
          <p:cNvSpPr txBox="1"/>
          <p:nvPr/>
        </p:nvSpPr>
        <p:spPr>
          <a:xfrm>
            <a:off x="1176669" y="424560"/>
            <a:ext cx="211693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l</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sta</a:t>
            </a:r>
          </a:p>
        </p:txBody>
      </p:sp>
      <p:sp>
        <p:nvSpPr>
          <p:cNvPr id="18" name="TextBox 17">
            <a:extLst>
              <a:ext uri="{FF2B5EF4-FFF2-40B4-BE49-F238E27FC236}">
                <a16:creationId xmlns:a16="http://schemas.microsoft.com/office/drawing/2014/main" id="{D8742B68-703D-4C9B-8BFF-212F607D406E}"/>
              </a:ext>
            </a:extLst>
          </p:cNvPr>
          <p:cNvSpPr txBox="1"/>
          <p:nvPr/>
        </p:nvSpPr>
        <p:spPr>
          <a:xfrm>
            <a:off x="4612346" y="4213000"/>
            <a:ext cx="3039723"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pr</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mero</a:t>
            </a:r>
          </a:p>
        </p:txBody>
      </p:sp>
      <p:sp>
        <p:nvSpPr>
          <p:cNvPr id="19" name="TextBox 18">
            <a:extLst>
              <a:ext uri="{FF2B5EF4-FFF2-40B4-BE49-F238E27FC236}">
                <a16:creationId xmlns:a16="http://schemas.microsoft.com/office/drawing/2014/main" id="{5FB9D90A-2C2F-4A32-918F-F9DD48B02199}"/>
              </a:ext>
            </a:extLst>
          </p:cNvPr>
          <p:cNvSpPr txBox="1"/>
          <p:nvPr/>
        </p:nvSpPr>
        <p:spPr>
          <a:xfrm>
            <a:off x="5425965" y="-170747"/>
            <a:ext cx="1340069"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i</a:t>
            </a:r>
          </a:p>
        </p:txBody>
      </p:sp>
      <p:sp>
        <p:nvSpPr>
          <p:cNvPr id="20" name="Title 19">
            <a:extLst>
              <a:ext uri="{FF2B5EF4-FFF2-40B4-BE49-F238E27FC236}">
                <a16:creationId xmlns:a16="http://schemas.microsoft.com/office/drawing/2014/main" id="{A32C65D0-3D10-4FB7-846B-B7F7AC271C64}"/>
              </a:ext>
            </a:extLst>
          </p:cNvPr>
          <p:cNvSpPr>
            <a:spLocks noGrp="1"/>
          </p:cNvSpPr>
          <p:nvPr>
            <p:ph type="title"/>
          </p:nvPr>
        </p:nvSpPr>
        <p:spPr>
          <a:xfrm>
            <a:off x="0" y="8026400"/>
            <a:ext cx="520700" cy="157163"/>
          </a:xfrm>
        </p:spPr>
        <p:txBody>
          <a:bodyPr>
            <a:normAutofit fontScale="90000"/>
          </a:bodyPr>
          <a:lstStyle/>
          <a:p>
            <a:r>
              <a:rPr lang="en-GB" sz="500" dirty="0" err="1">
                <a:solidFill>
                  <a:schemeClr val="bg1"/>
                </a:solidFill>
              </a:rPr>
              <a:t>i</a:t>
            </a:r>
            <a:endParaRPr lang="en-GB" sz="500" dirty="0">
              <a:solidFill>
                <a:schemeClr val="bg1"/>
              </a:solidFill>
            </a:endParaRPr>
          </a:p>
        </p:txBody>
      </p:sp>
    </p:spTree>
    <p:extLst>
      <p:ext uri="{BB962C8B-B14F-4D97-AF65-F5344CB8AC3E}">
        <p14:creationId xmlns:p14="http://schemas.microsoft.com/office/powerpoint/2010/main" val="342191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3" name="SSC [i].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4" name="idea.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subTnLst>
                                    <p:audio>
                                      <p:cMediaNode>
                                        <p:cTn display="0" masterRel="sameClick">
                                          <p:stCondLst>
                                            <p:cond evt="begin" delay="0">
                                              <p:tn val="18"/>
                                            </p:cond>
                                          </p:stCondLst>
                                          <p:endCondLst>
                                            <p:cond evt="onStopAudio" delay="0">
                                              <p:tgtEl>
                                                <p:sldTgt/>
                                              </p:tgtEl>
                                            </p:cond>
                                          </p:endCondLst>
                                        </p:cTn>
                                        <p:tgtEl>
                                          <p:sndTgt r:embed="rId5" name="Copy of lista.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subTnLst>
                                    <p:audio>
                                      <p:cMediaNode>
                                        <p:cTn display="0" masterRel="sameClick">
                                          <p:stCondLst>
                                            <p:cond evt="begin" delay="0">
                                              <p:tn val="23"/>
                                            </p:cond>
                                          </p:stCondLst>
                                          <p:endCondLst>
                                            <p:cond evt="onStopAudio" delay="0">
                                              <p:tgtEl>
                                                <p:sldTgt/>
                                              </p:tgtEl>
                                            </p:cond>
                                          </p:endCondLst>
                                        </p:cTn>
                                        <p:tgtEl>
                                          <p:sndTgt r:embed="rId6" name="i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subTnLst>
                                    <p:audio>
                                      <p:cMediaNode>
                                        <p:cTn display="0" masterRel="sameClick">
                                          <p:stCondLst>
                                            <p:cond evt="begin" delay="0">
                                              <p:tn val="28"/>
                                            </p:cond>
                                          </p:stCondLst>
                                          <p:endCondLst>
                                            <p:cond evt="onStopAudio" delay="0">
                                              <p:tgtEl>
                                                <p:sldTgt/>
                                              </p:tgtEl>
                                            </p:cond>
                                          </p:endCondLst>
                                        </p:cTn>
                                        <p:tgtEl>
                                          <p:sndTgt r:embed="rId7" name="interesant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subTnLst>
                                    <p:audio>
                                      <p:cMediaNode>
                                        <p:cTn display="0" masterRel="sameClick">
                                          <p:stCondLst>
                                            <p:cond evt="begin" delay="0">
                                              <p:tn val="33"/>
                                            </p:cond>
                                          </p:stCondLst>
                                          <p:endCondLst>
                                            <p:cond evt="onStopAudio" delay="0">
                                              <p:tgtEl>
                                                <p:sldTgt/>
                                              </p:tgtEl>
                                            </p:cond>
                                          </p:endCondLst>
                                        </p:cTn>
                                        <p:tgtEl>
                                          <p:sndTgt r:embed="rId8" name="primero.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subTnLst>
                                    <p:audio>
                                      <p:cMediaNode>
                                        <p:cTn display="0" masterRel="sameClick">
                                          <p:stCondLst>
                                            <p:cond evt="begin" delay="0">
                                              <p:tn val="38"/>
                                            </p:cond>
                                          </p:stCondLst>
                                          <p:endCondLst>
                                            <p:cond evt="onStopAudio" delay="0">
                                              <p:tgtEl>
                                                <p:sldTgt/>
                                              </p:tgtEl>
                                            </p:cond>
                                          </p:endCondLst>
                                        </p:cTn>
                                        <p:tgtEl>
                                          <p:sndTgt r:embed="rId9" name="s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3">
            <a:extLst>
              <a:ext uri="{FF2B5EF4-FFF2-40B4-BE49-F238E27FC236}">
                <a16:creationId xmlns:a16="http://schemas.microsoft.com/office/drawing/2014/main" id="{CD926617-995A-4FDA-98FF-7BDC8CA269E0}"/>
              </a:ext>
            </a:extLst>
          </p:cNvPr>
          <p:cNvSpPr/>
          <p:nvPr/>
        </p:nvSpPr>
        <p:spPr>
          <a:xfrm>
            <a:off x="4720719" y="1610592"/>
            <a:ext cx="2750562" cy="2504293"/>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3" name="TextBox 12">
            <a:extLst>
              <a:ext uri="{FF2B5EF4-FFF2-40B4-BE49-F238E27FC236}">
                <a16:creationId xmlns:a16="http://schemas.microsoft.com/office/drawing/2014/main" id="{17950751-8AA1-4D93-8649-54ADCFE3EB93}"/>
              </a:ext>
            </a:extLst>
          </p:cNvPr>
          <p:cNvSpPr txBox="1"/>
          <p:nvPr/>
        </p:nvSpPr>
        <p:spPr>
          <a:xfrm>
            <a:off x="4869621" y="3099222"/>
            <a:ext cx="2396764" cy="1015663"/>
          </a:xfrm>
          <a:prstGeom prst="rect">
            <a:avLst/>
          </a:prstGeom>
          <a:noFill/>
        </p:spPr>
        <p:txBody>
          <a:bodyPr wrap="square" rtlCol="0">
            <a:spAutoFit/>
          </a:bodyPr>
          <a:lstStyle/>
          <a:p>
            <a:pPr algn="ct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dea</a:t>
            </a:r>
          </a:p>
        </p:txBody>
      </p:sp>
      <p:sp>
        <p:nvSpPr>
          <p:cNvPr id="14" name="TextBox 13">
            <a:extLst>
              <a:ext uri="{FF2B5EF4-FFF2-40B4-BE49-F238E27FC236}">
                <a16:creationId xmlns:a16="http://schemas.microsoft.com/office/drawing/2014/main" id="{1CDE2DC4-929A-474A-84A2-F4C8F55FEEFB}"/>
              </a:ext>
            </a:extLst>
          </p:cNvPr>
          <p:cNvSpPr txBox="1"/>
          <p:nvPr/>
        </p:nvSpPr>
        <p:spPr>
          <a:xfrm>
            <a:off x="9388217" y="372344"/>
            <a:ext cx="872606" cy="1015663"/>
          </a:xfrm>
          <a:prstGeom prst="rect">
            <a:avLst/>
          </a:prstGeom>
          <a:noFill/>
        </p:spPr>
        <p:txBody>
          <a:bodyPr wrap="square" rtlCol="0">
            <a:spAutoFit/>
          </a:bodyPr>
          <a:lstStyle/>
          <a:p>
            <a:pPr algn="ctr"/>
            <a:r>
              <a:rPr lang="en-GB" sz="6000" dirty="0" err="1">
                <a:solidFill>
                  <a:srgbClr val="E87D1E"/>
                </a:solidFill>
                <a:latin typeface="Century Gothic" panose="020B0502020202020204" pitchFamily="34" charset="0"/>
                <a:cs typeface="Calibri" panose="020F0502020204030204" pitchFamily="34" charset="0"/>
              </a:rPr>
              <a:t>i</a:t>
            </a:r>
            <a:r>
              <a:rPr lang="en-GB" sz="6000" dirty="0" err="1">
                <a:solidFill>
                  <a:srgbClr val="115076"/>
                </a:solidFill>
                <a:latin typeface="Century Gothic" panose="020B0502020202020204" pitchFamily="34" charset="0"/>
                <a:cs typeface="Calibri" panose="020F0502020204030204" pitchFamily="34" charset="0"/>
              </a:rPr>
              <a:t>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FF24F7D4-A876-48AB-A3BE-CA4A3F31B368}"/>
              </a:ext>
            </a:extLst>
          </p:cNvPr>
          <p:cNvSpPr txBox="1"/>
          <p:nvPr/>
        </p:nvSpPr>
        <p:spPr>
          <a:xfrm>
            <a:off x="8898570" y="3382833"/>
            <a:ext cx="18886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s</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n</a:t>
            </a:r>
          </a:p>
        </p:txBody>
      </p:sp>
      <p:sp>
        <p:nvSpPr>
          <p:cNvPr id="16" name="TextBox 15">
            <a:extLst>
              <a:ext uri="{FF2B5EF4-FFF2-40B4-BE49-F238E27FC236}">
                <a16:creationId xmlns:a16="http://schemas.microsoft.com/office/drawing/2014/main" id="{98CDE400-AAB7-47EF-A640-699214B7A37A}"/>
              </a:ext>
            </a:extLst>
          </p:cNvPr>
          <p:cNvSpPr txBox="1"/>
          <p:nvPr/>
        </p:nvSpPr>
        <p:spPr>
          <a:xfrm>
            <a:off x="-278321" y="3429000"/>
            <a:ext cx="5276351" cy="923330"/>
          </a:xfrm>
          <a:prstGeom prst="rect">
            <a:avLst/>
          </a:prstGeom>
          <a:noFill/>
        </p:spPr>
        <p:txBody>
          <a:bodyPr wrap="square" rtlCol="0">
            <a:spAutoFit/>
          </a:bodyPr>
          <a:lstStyle/>
          <a:p>
            <a:pPr algn="ctr"/>
            <a:r>
              <a:rPr lang="en-GB" sz="5400" dirty="0">
                <a:solidFill>
                  <a:srgbClr val="E87D1E"/>
                </a:solidFill>
                <a:latin typeface="Century Gothic" panose="020B0502020202020204" pitchFamily="34" charset="0"/>
                <a:cs typeface="Calibri" panose="020F0502020204030204" pitchFamily="34" charset="0"/>
              </a:rPr>
              <a:t>i</a:t>
            </a:r>
            <a:r>
              <a:rPr lang="en-GB" sz="5400" dirty="0">
                <a:solidFill>
                  <a:srgbClr val="115076"/>
                </a:solidFill>
                <a:latin typeface="Century Gothic" panose="020B0502020202020204" pitchFamily="34" charset="0"/>
                <a:cs typeface="Calibri" panose="020F0502020204030204" pitchFamily="34" charset="0"/>
              </a:rPr>
              <a:t>nteresante</a:t>
            </a:r>
          </a:p>
        </p:txBody>
      </p:sp>
      <p:sp>
        <p:nvSpPr>
          <p:cNvPr id="17" name="TextBox 16">
            <a:extLst>
              <a:ext uri="{FF2B5EF4-FFF2-40B4-BE49-F238E27FC236}">
                <a16:creationId xmlns:a16="http://schemas.microsoft.com/office/drawing/2014/main" id="{49E198E4-4DA6-424F-A74A-9951964A4E9D}"/>
              </a:ext>
            </a:extLst>
          </p:cNvPr>
          <p:cNvSpPr txBox="1"/>
          <p:nvPr/>
        </p:nvSpPr>
        <p:spPr>
          <a:xfrm>
            <a:off x="1176669" y="395511"/>
            <a:ext cx="211693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l</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sta</a:t>
            </a:r>
          </a:p>
        </p:txBody>
      </p:sp>
      <p:sp>
        <p:nvSpPr>
          <p:cNvPr id="18" name="TextBox 17">
            <a:extLst>
              <a:ext uri="{FF2B5EF4-FFF2-40B4-BE49-F238E27FC236}">
                <a16:creationId xmlns:a16="http://schemas.microsoft.com/office/drawing/2014/main" id="{21C5EFF2-17F8-417B-B72A-B4419977E349}"/>
              </a:ext>
            </a:extLst>
          </p:cNvPr>
          <p:cNvSpPr txBox="1"/>
          <p:nvPr/>
        </p:nvSpPr>
        <p:spPr>
          <a:xfrm>
            <a:off x="4612346" y="4213000"/>
            <a:ext cx="3039723"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pr</a:t>
            </a:r>
            <a:r>
              <a:rPr lang="en-GB" sz="6000" dirty="0">
                <a:solidFill>
                  <a:srgbClr val="E87D1E"/>
                </a:solidFill>
                <a:latin typeface="Century Gothic" panose="020B0502020202020204" pitchFamily="34" charset="0"/>
                <a:cs typeface="Calibri" panose="020F0502020204030204" pitchFamily="34" charset="0"/>
              </a:rPr>
              <a:t>i</a:t>
            </a:r>
            <a:r>
              <a:rPr lang="en-GB" sz="6000" dirty="0">
                <a:solidFill>
                  <a:srgbClr val="115076"/>
                </a:solidFill>
                <a:latin typeface="Century Gothic" panose="020B0502020202020204" pitchFamily="34" charset="0"/>
                <a:cs typeface="Calibri" panose="020F0502020204030204" pitchFamily="34" charset="0"/>
              </a:rPr>
              <a:t>mero</a:t>
            </a:r>
          </a:p>
        </p:txBody>
      </p:sp>
      <p:sp>
        <p:nvSpPr>
          <p:cNvPr id="19" name="TextBox 18">
            <a:extLst>
              <a:ext uri="{FF2B5EF4-FFF2-40B4-BE49-F238E27FC236}">
                <a16:creationId xmlns:a16="http://schemas.microsoft.com/office/drawing/2014/main" id="{2C733B63-2F39-4B2F-A02D-F70E497B527C}"/>
              </a:ext>
            </a:extLst>
          </p:cNvPr>
          <p:cNvSpPr txBox="1"/>
          <p:nvPr/>
        </p:nvSpPr>
        <p:spPr>
          <a:xfrm>
            <a:off x="5425965" y="-170747"/>
            <a:ext cx="1340069"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i</a:t>
            </a:r>
          </a:p>
        </p:txBody>
      </p:sp>
      <p:sp>
        <p:nvSpPr>
          <p:cNvPr id="20" name="Title 19">
            <a:extLst>
              <a:ext uri="{FF2B5EF4-FFF2-40B4-BE49-F238E27FC236}">
                <a16:creationId xmlns:a16="http://schemas.microsoft.com/office/drawing/2014/main" id="{FAC45FEA-CA05-4512-B081-E91ACD065F20}"/>
              </a:ext>
            </a:extLst>
          </p:cNvPr>
          <p:cNvSpPr>
            <a:spLocks noGrp="1"/>
          </p:cNvSpPr>
          <p:nvPr>
            <p:ph type="title"/>
          </p:nvPr>
        </p:nvSpPr>
        <p:spPr>
          <a:xfrm>
            <a:off x="21637" y="6972209"/>
            <a:ext cx="791163" cy="368391"/>
          </a:xfrm>
        </p:spPr>
        <p:txBody>
          <a:bodyPr>
            <a:normAutofit/>
          </a:bodyPr>
          <a:lstStyle/>
          <a:p>
            <a:r>
              <a:rPr lang="en-GB" sz="1600" dirty="0" err="1">
                <a:solidFill>
                  <a:schemeClr val="bg1"/>
                </a:solidFill>
              </a:rPr>
              <a:t>i</a:t>
            </a:r>
            <a:endParaRPr lang="en-GB" sz="1600" dirty="0">
              <a:solidFill>
                <a:schemeClr val="bg1"/>
              </a:solidFill>
            </a:endParaRPr>
          </a:p>
        </p:txBody>
      </p:sp>
      <p:pic>
        <p:nvPicPr>
          <p:cNvPr id="11" name="Picture 9">
            <a:extLst>
              <a:ext uri="{FF2B5EF4-FFF2-40B4-BE49-F238E27FC236}">
                <a16:creationId xmlns:a16="http://schemas.microsoft.com/office/drawing/2014/main" id="{BF54A4AF-0662-4409-BC82-9E97AC81E8A6}"/>
              </a:ext>
            </a:extLst>
          </p:cNvPr>
          <p:cNvPicPr>
            <a:picLocks noChangeAspect="1" noChangeArrowheads="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5369973" y="1682664"/>
            <a:ext cx="1396061" cy="1546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23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p:bldP spid="18" grpId="0"/>
      <p:bldP spid="19"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smtClean="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14F064CD-3073-5648-9E13-7A2904DB6E77}" vid="{867742E5-2587-084B-8BD5-7DA6ADC8FE5B}"/>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nish_skeleton_template" id="{C3BD2417-7D2D-5349-B565-4C54594803A4}" vid="{59918839-9278-BB4A-AFEA-CB3D0FEEC104}"/>
    </a:ext>
  </a:extLst>
</a:theme>
</file>

<file path=ppt/theme/theme3.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nish_template.pptx [Read-Only]" id="{223A5FE2-D646-431C-A223-FF3E69290268}" vid="{7360DC47-A87F-4B2E-B0FA-554F224BB3C6}"/>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E39AC979-EDA1-49DA-99D4-95A74E22A10C}" vid="{61683DBD-0424-47F3-AB63-E89A4B368B2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Spanish_template (1)</Template>
  <TotalTime>255</TotalTime>
  <Words>1939</Words>
  <Application>Microsoft Macintosh PowerPoint</Application>
  <PresentationFormat>Widescreen</PresentationFormat>
  <Paragraphs>449</Paragraphs>
  <Slides>23</Slides>
  <Notes>23</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23</vt:i4>
      </vt:variant>
    </vt:vector>
  </HeadingPairs>
  <TitlesOfParts>
    <vt:vector size="32" baseType="lpstr">
      <vt:lpstr>Arial</vt:lpstr>
      <vt:lpstr>Calibri</vt:lpstr>
      <vt:lpstr>Century</vt:lpstr>
      <vt:lpstr>Century Gothic</vt:lpstr>
      <vt:lpstr>Tw Cen MT</vt:lpstr>
      <vt:lpstr>1_Office Theme</vt:lpstr>
      <vt:lpstr>Office Theme</vt:lpstr>
      <vt:lpstr>10_Office Theme</vt:lpstr>
      <vt:lpstr>2_Office Theme</vt:lpstr>
      <vt:lpstr>Spanish phonics collection </vt:lpstr>
      <vt:lpstr>SSC [e], SSC [i]</vt:lpstr>
      <vt:lpstr>e</vt:lpstr>
      <vt:lpstr>e</vt:lpstr>
      <vt:lpstr>e</vt:lpstr>
      <vt:lpstr> Fonética</vt:lpstr>
      <vt:lpstr>i</vt:lpstr>
      <vt:lpstr>i</vt:lpstr>
      <vt:lpstr>i</vt:lpstr>
      <vt:lpstr>escuchar</vt:lpstr>
      <vt:lpstr>SSC [e], SSC [i]</vt:lpstr>
      <vt:lpstr>¡A pronunciar!</vt:lpstr>
      <vt:lpstr>¡A pronunciar!</vt:lpstr>
      <vt:lpstr>¡A pronunciar!</vt:lpstr>
      <vt:lpstr>¡A pronunciar!</vt:lpstr>
      <vt:lpstr>¡A pronunciar!</vt:lpstr>
      <vt:lpstr>¡A pronunciar!</vt:lpstr>
      <vt:lpstr>¡A pronunciar!</vt:lpstr>
      <vt:lpstr>¡A pronunciar!</vt:lpstr>
      <vt:lpstr>¡A pronunciar!</vt:lpstr>
      <vt:lpstr>¡A pronunciar!</vt:lpstr>
      <vt:lpstr>escuchar / escribir</vt:lpstr>
      <vt:lpstr>¿E o 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Rachel Hawkes</dc:creator>
  <cp:lastModifiedBy>Louise Grant</cp:lastModifiedBy>
  <cp:revision>32</cp:revision>
  <dcterms:created xsi:type="dcterms:W3CDTF">2020-06-12T19:18:08Z</dcterms:created>
  <dcterms:modified xsi:type="dcterms:W3CDTF">2021-02-12T15:58:02Z</dcterms:modified>
</cp:coreProperties>
</file>