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5"/>
  </p:notesMasterIdLst>
  <p:sldIdLst>
    <p:sldId id="257" r:id="rId2"/>
    <p:sldId id="259" r:id="rId3"/>
    <p:sldId id="260" r:id="rId4"/>
    <p:sldId id="261" r:id="rId5"/>
    <p:sldId id="262" r:id="rId6"/>
    <p:sldId id="263" r:id="rId7"/>
    <p:sldId id="264" r:id="rId8"/>
    <p:sldId id="265" r:id="rId9"/>
    <p:sldId id="266" r:id="rId10"/>
    <p:sldId id="267" r:id="rId11"/>
    <p:sldId id="268" r:id="rId12"/>
    <p:sldId id="269" r:id="rId13"/>
    <p:sldId id="270"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16" autoAdjust="0"/>
    <p:restoredTop sz="77985" autoAdjust="0"/>
  </p:normalViewPr>
  <p:slideViewPr>
    <p:cSldViewPr snapToGrid="0">
      <p:cViewPr varScale="1">
        <p:scale>
          <a:sx n="76" d="100"/>
          <a:sy n="76" d="100"/>
        </p:scale>
        <p:origin x="138" y="264"/>
      </p:cViewPr>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044E4A7-B595-44B1-AC1B-B9A0EDF971D5}" type="datetimeFigureOut">
              <a:rPr lang="en-GB" smtClean="0"/>
              <a:t>20/04/2020</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21CB18D-EDAF-49FC-8CE6-F526AB86F0D2}" type="slidenum">
              <a:rPr lang="en-GB" smtClean="0"/>
              <a:t>‹#›</a:t>
            </a:fld>
            <a:endParaRPr lang="en-GB"/>
          </a:p>
        </p:txBody>
      </p:sp>
    </p:spTree>
    <p:extLst>
      <p:ext uri="{BB962C8B-B14F-4D97-AF65-F5344CB8AC3E}">
        <p14:creationId xmlns:p14="http://schemas.microsoft.com/office/powerpoint/2010/main" val="9494408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smtClean="0"/>
              <a:t>Vocabulary </a:t>
            </a:r>
            <a:r>
              <a:rPr lang="en-GB" b="1" dirty="0"/>
              <a:t>to be introduced: </a:t>
            </a:r>
          </a:p>
          <a:p>
            <a:r>
              <a:rPr lang="en-GB" sz="1200" kern="1200" dirty="0">
                <a:solidFill>
                  <a:schemeClr val="tx1"/>
                </a:solidFill>
                <a:effectLst/>
                <a:latin typeface="+mn-lt"/>
                <a:ea typeface="+mn-ea"/>
                <a:cs typeface="+mn-cs"/>
              </a:rPr>
              <a:t>lunes [1370]; martes [3101]; miércoles [1816]; jueves [1650]; viernes [1259]; sábado [1179]; domingo [693] (pre-learnt)</a:t>
            </a:r>
          </a:p>
          <a:p>
            <a:r>
              <a:rPr lang="es-ES" sz="1200" kern="1200" dirty="0">
                <a:solidFill>
                  <a:schemeClr val="tx1"/>
                </a:solidFill>
                <a:effectLst/>
                <a:latin typeface="+mn-lt"/>
                <a:ea typeface="+mn-ea"/>
                <a:cs typeface="+mn-cs"/>
              </a:rPr>
              <a:t>deber [71]; debo; debes; debe; organizar [1053]; lavar [1676] sacar [273]; limpiar [1713]; suelo [552]; basura [2479]; ropa [782];</a:t>
            </a:r>
            <a:r>
              <a:rPr lang="es-ES" sz="1200" kern="1200" baseline="0" dirty="0">
                <a:solidFill>
                  <a:schemeClr val="tx1"/>
                </a:solidFill>
                <a:effectLst/>
                <a:latin typeface="+mn-lt"/>
                <a:ea typeface="+mn-ea"/>
                <a:cs typeface="+mn-cs"/>
              </a:rPr>
              <a:t> aunque [131]; otro [35].</a:t>
            </a:r>
            <a:endParaRPr lang="es-ES" sz="1200" kern="1200" dirty="0">
              <a:solidFill>
                <a:schemeClr val="tx1"/>
              </a:solidFill>
              <a:effectLst/>
              <a:latin typeface="+mn-lt"/>
              <a:ea typeface="+mn-ea"/>
              <a:cs typeface="+mn-cs"/>
            </a:endParaRPr>
          </a:p>
          <a:p>
            <a:endParaRPr lang="en-GB" dirty="0"/>
          </a:p>
          <a:p>
            <a:r>
              <a:rPr lang="en-GB" dirty="0"/>
              <a:t>Vocabulary re-visited as part of last week’s homework is included below for reference, in case you wish to briefly revisit it in class. Where possible, vocabulary items from these and other previous weeks have also been integrated into the </a:t>
            </a:r>
            <a:r>
              <a:rPr lang="en-GB" dirty="0" smtClean="0"/>
              <a:t>activities</a:t>
            </a:r>
            <a:r>
              <a:rPr lang="en-GB" baseline="0" dirty="0" smtClean="0"/>
              <a:t> (see full lesson resource).</a:t>
            </a:r>
            <a:endParaRPr lang="en-GB" dirty="0"/>
          </a:p>
          <a:p>
            <a:endParaRPr lang="en-GB" dirty="0"/>
          </a:p>
          <a:p>
            <a:r>
              <a:rPr lang="en-GB" u="sng" dirty="0"/>
              <a:t>2.1, week </a:t>
            </a:r>
            <a:r>
              <a:rPr lang="en-GB" b="0" u="sng" dirty="0"/>
              <a:t>5</a:t>
            </a:r>
            <a:r>
              <a:rPr lang="en-GB" b="0" dirty="0"/>
              <a:t>: </a:t>
            </a:r>
            <a:r>
              <a:rPr lang="es-ES" sz="1200" b="0" i="0" u="none" strike="noStrike" kern="1200" dirty="0">
                <a:solidFill>
                  <a:schemeClr val="tx1"/>
                </a:solidFill>
                <a:effectLst/>
                <a:latin typeface="+mn-lt"/>
                <a:ea typeface="+mn-ea"/>
                <a:cs typeface="+mn-cs"/>
              </a:rPr>
              <a:t>trabajar [174]; buscar [179]; descansar [1749]; preparar [570]; comida [906]; animal [322]; pasar [68]; tiempo [80]; campo [342]; junto[s] [149]; solo [181]</a:t>
            </a:r>
          </a:p>
          <a:p>
            <a:endParaRPr lang="es-ES" sz="1200" b="0" i="0" u="none" strike="noStrike" kern="1200" dirty="0">
              <a:solidFill>
                <a:schemeClr val="tx1"/>
              </a:solidFill>
              <a:effectLst/>
              <a:latin typeface="+mn-lt"/>
              <a:ea typeface="+mn-ea"/>
              <a:cs typeface="+mn-cs"/>
            </a:endParaRPr>
          </a:p>
          <a:p>
            <a:r>
              <a:rPr lang="en-GB" u="sng" dirty="0"/>
              <a:t>1.2, week</a:t>
            </a:r>
            <a:r>
              <a:rPr lang="en-GB" b="0" u="sng" dirty="0"/>
              <a:t> 7</a:t>
            </a:r>
            <a:r>
              <a:rPr lang="en-GB" b="0" dirty="0"/>
              <a:t>: </a:t>
            </a:r>
            <a:r>
              <a:rPr lang="es-ES" sz="1200" b="0" i="0" u="none" strike="noStrike" kern="1200" dirty="0">
                <a:solidFill>
                  <a:schemeClr val="tx1"/>
                </a:solidFill>
                <a:effectLst/>
                <a:latin typeface="+mn-lt"/>
                <a:ea typeface="+mn-ea"/>
                <a:cs typeface="+mn-cs"/>
              </a:rPr>
              <a:t>dar [42]; doy; das; da; querer [58]; quiero; quieres; quiere; regalo [1986]; padre [162]; madre [226]; hermano [333]; hermana [3409]; dinero [364]; a [8]</a:t>
            </a:r>
          </a:p>
          <a:p>
            <a:endParaRPr lang="en-GB" b="0" dirty="0"/>
          </a:p>
          <a:p>
            <a:r>
              <a:rPr lang="en-GB" dirty="0"/>
              <a:t>Source of frequency rankings: Davies, M. &amp; Davies, K. (2018). A frequency dictionary of Spanish: Core vocabulary for learners (2nd ed.). London: Routledge. </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72843D9-4757-4631-B0CD-BAA271821DF5}"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20883948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Vocabulary revision – this quick activity revises 8</a:t>
            </a:r>
            <a:r>
              <a:rPr lang="en-GB" baseline="0" dirty="0"/>
              <a:t> </a:t>
            </a:r>
            <a:r>
              <a:rPr lang="en-GB" dirty="0"/>
              <a:t>words from</a:t>
            </a:r>
            <a:r>
              <a:rPr lang="en-GB" baseline="0" dirty="0"/>
              <a:t> the two sets revisited in this week of the </a:t>
            </a:r>
            <a:r>
              <a:rPr lang="en-GB" baseline="0" dirty="0" err="1"/>
              <a:t>SoW.</a:t>
            </a:r>
            <a:r>
              <a:rPr lang="en-GB" baseline="0" dirty="0"/>
              <a:t> All other words from those sets have already been integrated into the other activities in this sequence.</a:t>
            </a:r>
          </a:p>
          <a:p>
            <a:endParaRPr lang="en-GB" dirty="0"/>
          </a:p>
          <a:p>
            <a:r>
              <a:rPr lang="en-GB" dirty="0"/>
              <a:t>Click</a:t>
            </a:r>
            <a:r>
              <a:rPr lang="en-GB" baseline="0" dirty="0"/>
              <a:t> on the word in the middle to reveal the answer in the boxes around the edge.</a:t>
            </a:r>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E43764D-CAD4-4614-B1FD-A9C92153AD29}"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75633923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Vocabulary revision – this quick activity revises 8</a:t>
            </a:r>
            <a:r>
              <a:rPr lang="en-GB" baseline="0" dirty="0"/>
              <a:t> </a:t>
            </a:r>
            <a:r>
              <a:rPr lang="en-GB" dirty="0"/>
              <a:t>words from</a:t>
            </a:r>
            <a:r>
              <a:rPr lang="en-GB" baseline="0" dirty="0"/>
              <a:t> the two sets revisited in this week of the </a:t>
            </a:r>
            <a:r>
              <a:rPr lang="en-GB" baseline="0" dirty="0" err="1"/>
              <a:t>SoW.</a:t>
            </a:r>
            <a:r>
              <a:rPr lang="en-GB" baseline="0" dirty="0"/>
              <a:t> All other words from those sets have already been integrated into the other activities in this sequence.</a:t>
            </a:r>
          </a:p>
          <a:p>
            <a:endParaRPr lang="en-GB" dirty="0"/>
          </a:p>
          <a:p>
            <a:r>
              <a:rPr lang="en-GB" dirty="0"/>
              <a:t>Click</a:t>
            </a:r>
            <a:r>
              <a:rPr lang="en-GB" baseline="0" dirty="0"/>
              <a:t> on the word in the middle to reveal the answer in the boxes around the edge.</a:t>
            </a:r>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E43764D-CAD4-4614-B1FD-A9C92153AD29}"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2817393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Vocabulary revision – this quick activity revises 8</a:t>
            </a:r>
            <a:r>
              <a:rPr lang="en-GB" baseline="0" dirty="0"/>
              <a:t> </a:t>
            </a:r>
            <a:r>
              <a:rPr lang="en-GB" dirty="0"/>
              <a:t>words from</a:t>
            </a:r>
            <a:r>
              <a:rPr lang="en-GB" baseline="0" dirty="0"/>
              <a:t> the two sets revisited in this week of the </a:t>
            </a:r>
            <a:r>
              <a:rPr lang="en-GB" baseline="0" dirty="0" err="1"/>
              <a:t>SoW.</a:t>
            </a:r>
            <a:r>
              <a:rPr lang="en-GB" baseline="0" dirty="0"/>
              <a:t> All other words from those sets have already been integrated into the other activities in this sequence.</a:t>
            </a:r>
          </a:p>
          <a:p>
            <a:endParaRPr lang="en-GB" dirty="0"/>
          </a:p>
          <a:p>
            <a:r>
              <a:rPr lang="en-GB" dirty="0"/>
              <a:t>Click</a:t>
            </a:r>
            <a:r>
              <a:rPr lang="en-GB" baseline="0" dirty="0"/>
              <a:t> on the word in the middle to reveal the answer in the boxes around the edge.</a:t>
            </a:r>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E43764D-CAD4-4614-B1FD-A9C92153AD29}"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2409034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Here we present </a:t>
            </a:r>
            <a:r>
              <a:rPr lang="en-GB" baseline="0" dirty="0"/>
              <a:t>four new vocabulary items. These are integrated with vocabulary items taught in lesson 1 in two sentences that can be used to check understanding of the new meanings. Click on the orange bar to reveal the answer.</a:t>
            </a:r>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51212F4-EB5A-464B-92EC-DACFCB1CC2CD}"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8909550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GB" b="1" dirty="0"/>
              <a:t>Vocabulary practice slide</a:t>
            </a:r>
            <a:r>
              <a:rPr lang="en-GB" dirty="0"/>
              <a:t/>
            </a:r>
            <a:br>
              <a:rPr lang="en-GB" dirty="0"/>
            </a:br>
            <a:r>
              <a:rPr lang="en-GB" dirty="0"/>
              <a:t>Pupils</a:t>
            </a:r>
            <a:r>
              <a:rPr lang="en-GB" baseline="0" dirty="0"/>
              <a:t> either work by themselves or in pairs, reading out the words and studying their English meaning (1 minute).</a:t>
            </a:r>
            <a:br>
              <a:rPr lang="en-GB" baseline="0" dirty="0"/>
            </a:br>
            <a:r>
              <a:rPr lang="en-GB" baseline="0" dirty="0"/>
              <a:t>Then the English meanings are removed and they try to recall them, looking at the Spanish (1 minute).</a:t>
            </a:r>
            <a:br>
              <a:rPr lang="en-GB" baseline="0" dirty="0"/>
            </a:br>
            <a:r>
              <a:rPr lang="en-GB" baseline="0" dirty="0"/>
              <a:t>Then the Spanish meaning are removed and they to recall them, looking at the English (1 minute)</a:t>
            </a:r>
            <a:br>
              <a:rPr lang="en-GB" baseline="0" dirty="0"/>
            </a:br>
            <a:r>
              <a:rPr lang="en-GB" baseline="0" dirty="0"/>
              <a:t>Further rounds of learning can be facilitated by one pupil turning away from the board, and his/her partner asking him/her the meanings.  This activity can work from L2 </a:t>
            </a:r>
            <a:r>
              <a:rPr lang="en-GB" baseline="0" dirty="0">
                <a:sym typeface="Wingdings" panose="05000000000000000000" pitchFamily="2" charset="2"/>
              </a:rPr>
              <a:t></a:t>
            </a:r>
            <a:r>
              <a:rPr lang="en-GB" baseline="0" dirty="0"/>
              <a:t> L1 or L1 </a:t>
            </a:r>
            <a:r>
              <a:rPr lang="en-GB" baseline="0" dirty="0">
                <a:sym typeface="Wingdings" panose="05000000000000000000" pitchFamily="2" charset="2"/>
              </a:rPr>
              <a:t> L2.</a:t>
            </a:r>
          </a:p>
          <a:p>
            <a:endParaRPr lang="en-GB" baseline="0" dirty="0">
              <a:sym typeface="Wingdings" panose="05000000000000000000" pitchFamily="2" charset="2"/>
            </a:endParaRPr>
          </a:p>
          <a:p>
            <a:r>
              <a:rPr lang="en-GB" b="1" dirty="0"/>
              <a:t>Vocabulary introduced this week:</a:t>
            </a:r>
          </a:p>
          <a:p>
            <a:r>
              <a:rPr lang="en-GB" sz="1200" kern="1200" dirty="0">
                <a:solidFill>
                  <a:schemeClr val="tx1"/>
                </a:solidFill>
                <a:effectLst/>
                <a:latin typeface="+mn-lt"/>
                <a:ea typeface="+mn-ea"/>
                <a:cs typeface="+mn-cs"/>
              </a:rPr>
              <a:t>Lesson 1: lunes [1370]; martes [3101]; miércoles [1816]; jueves [1650]; viernes [1259]; sábado [1179]; domingo [693]; </a:t>
            </a:r>
            <a:r>
              <a:rPr lang="es-ES" sz="1200" kern="1200" dirty="0">
                <a:solidFill>
                  <a:schemeClr val="tx1"/>
                </a:solidFill>
                <a:effectLst/>
                <a:latin typeface="+mn-lt"/>
                <a:ea typeface="+mn-ea"/>
                <a:cs typeface="+mn-cs"/>
              </a:rPr>
              <a:t>lavar [1676]; limpiar [1713]; suelo [552]; ropa [782]; organizar [1053].</a:t>
            </a:r>
          </a:p>
          <a:p>
            <a:r>
              <a:rPr lang="es-ES" sz="1200" kern="1200" dirty="0" err="1">
                <a:solidFill>
                  <a:schemeClr val="tx1"/>
                </a:solidFill>
                <a:effectLst/>
                <a:latin typeface="+mn-lt"/>
                <a:ea typeface="+mn-ea"/>
                <a:cs typeface="+mn-cs"/>
              </a:rPr>
              <a:t>Lesson</a:t>
            </a:r>
            <a:r>
              <a:rPr lang="es-ES" sz="1200" kern="1200" dirty="0">
                <a:solidFill>
                  <a:schemeClr val="tx1"/>
                </a:solidFill>
                <a:effectLst/>
                <a:latin typeface="+mn-lt"/>
                <a:ea typeface="+mn-ea"/>
                <a:cs typeface="+mn-cs"/>
              </a:rPr>
              <a:t> 2: sacar [273]; basura [273]; aunque [131]; otro [35].</a:t>
            </a:r>
          </a:p>
          <a:p>
            <a:endParaRPr lang="en-GB" b="1"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t>Source of frequency rankings: </a:t>
            </a:r>
            <a:r>
              <a:rPr lang="en-GB" sz="1200" baseline="0" dirty="0"/>
              <a:t>Davies, M. &amp; Davies, K. (2018). </a:t>
            </a:r>
            <a:r>
              <a:rPr lang="en-GB" sz="1200" i="1" baseline="0" dirty="0"/>
              <a:t>A frequency dictionary of Spanish: Core vocabulary for learners </a:t>
            </a:r>
            <a:r>
              <a:rPr lang="en-GB" sz="1200" i="0" baseline="0" dirty="0"/>
              <a:t>(2</a:t>
            </a:r>
            <a:r>
              <a:rPr lang="en-GB" sz="1200" i="0" baseline="30000" dirty="0"/>
              <a:t>nd</a:t>
            </a:r>
            <a:r>
              <a:rPr lang="en-GB" sz="1200" i="0" baseline="0" dirty="0"/>
              <a:t> ed.)</a:t>
            </a:r>
            <a:r>
              <a:rPr lang="en-GB" sz="1200" baseline="0" dirty="0"/>
              <a:t>. London: Routledge. </a:t>
            </a:r>
          </a:p>
          <a:p>
            <a:endParaRPr lang="en-GB" b="1" dirty="0"/>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72843D9-4757-4631-B0CD-BAA271821DF5}"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9884228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Vocabulary revision – this quick activity revises 8</a:t>
            </a:r>
            <a:r>
              <a:rPr lang="en-GB" baseline="0" dirty="0"/>
              <a:t> </a:t>
            </a:r>
            <a:r>
              <a:rPr lang="en-GB" dirty="0"/>
              <a:t>words from</a:t>
            </a:r>
            <a:r>
              <a:rPr lang="en-GB" baseline="0" dirty="0"/>
              <a:t> the two sets revisited in this week of the </a:t>
            </a:r>
            <a:r>
              <a:rPr lang="en-GB" baseline="0" dirty="0" err="1"/>
              <a:t>SoW.</a:t>
            </a:r>
            <a:r>
              <a:rPr lang="en-GB" baseline="0" dirty="0"/>
              <a:t> All other words from those sets have already been integrated into the other activities in this sequence.</a:t>
            </a:r>
          </a:p>
          <a:p>
            <a:endParaRPr lang="en-GB" dirty="0"/>
          </a:p>
          <a:p>
            <a:r>
              <a:rPr lang="en-GB" dirty="0"/>
              <a:t>Click</a:t>
            </a:r>
            <a:r>
              <a:rPr lang="en-GB" baseline="0" dirty="0"/>
              <a:t> on the word in the middle to reveal the answer in the boxes around the edge.</a:t>
            </a:r>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E43764D-CAD4-4614-B1FD-A9C92153AD29}"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6716319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Vocabulary revision – this quick activity revises 8</a:t>
            </a:r>
            <a:r>
              <a:rPr lang="en-GB" baseline="0" dirty="0"/>
              <a:t> </a:t>
            </a:r>
            <a:r>
              <a:rPr lang="en-GB" dirty="0"/>
              <a:t>words from</a:t>
            </a:r>
            <a:r>
              <a:rPr lang="en-GB" baseline="0" dirty="0"/>
              <a:t> the two sets revisited in this week of the </a:t>
            </a:r>
            <a:r>
              <a:rPr lang="en-GB" baseline="0" dirty="0" err="1"/>
              <a:t>SoW.</a:t>
            </a:r>
            <a:r>
              <a:rPr lang="en-GB" baseline="0" dirty="0"/>
              <a:t> All other words from those sets have already been integrated into the other activities in this sequence.</a:t>
            </a:r>
          </a:p>
          <a:p>
            <a:endParaRPr lang="en-GB" dirty="0"/>
          </a:p>
          <a:p>
            <a:r>
              <a:rPr lang="en-GB" dirty="0"/>
              <a:t>Click</a:t>
            </a:r>
            <a:r>
              <a:rPr lang="en-GB" baseline="0" dirty="0"/>
              <a:t> on the word in the middle to reveal the answer in the boxes around the edge.</a:t>
            </a:r>
            <a:endParaRPr lang="en-GB" dirty="0"/>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E43764D-CAD4-4614-B1FD-A9C92153AD29}"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449815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Vocabulary revision – this quick activity revises 8</a:t>
            </a:r>
            <a:r>
              <a:rPr lang="en-GB" baseline="0" dirty="0"/>
              <a:t> </a:t>
            </a:r>
            <a:r>
              <a:rPr lang="en-GB" dirty="0"/>
              <a:t>words from</a:t>
            </a:r>
            <a:r>
              <a:rPr lang="en-GB" baseline="0" dirty="0"/>
              <a:t> the two sets revisited in this week of the </a:t>
            </a:r>
            <a:r>
              <a:rPr lang="en-GB" baseline="0" dirty="0" err="1"/>
              <a:t>SoW.</a:t>
            </a:r>
            <a:r>
              <a:rPr lang="en-GB" baseline="0" dirty="0"/>
              <a:t> All other words from those sets have already been integrated into the other activities in this sequence.</a:t>
            </a:r>
          </a:p>
          <a:p>
            <a:endParaRPr lang="en-GB" dirty="0"/>
          </a:p>
          <a:p>
            <a:r>
              <a:rPr lang="en-GB" dirty="0"/>
              <a:t>Click</a:t>
            </a:r>
            <a:r>
              <a:rPr lang="en-GB" baseline="0" dirty="0"/>
              <a:t> on the word in the middle to reveal the answer in the boxes around the edge.</a:t>
            </a:r>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E43764D-CAD4-4614-B1FD-A9C92153AD29}"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5422375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Vocabulary revision – this quick activity revises 8</a:t>
            </a:r>
            <a:r>
              <a:rPr lang="en-GB" baseline="0" dirty="0"/>
              <a:t> </a:t>
            </a:r>
            <a:r>
              <a:rPr lang="en-GB" dirty="0"/>
              <a:t>words from</a:t>
            </a:r>
            <a:r>
              <a:rPr lang="en-GB" baseline="0" dirty="0"/>
              <a:t> the two sets revisited in this week of the </a:t>
            </a:r>
            <a:r>
              <a:rPr lang="en-GB" baseline="0" dirty="0" err="1"/>
              <a:t>SoW.</a:t>
            </a:r>
            <a:r>
              <a:rPr lang="en-GB" baseline="0" dirty="0"/>
              <a:t> All other words from those sets have already been integrated into the other activities in this sequence.</a:t>
            </a:r>
          </a:p>
          <a:p>
            <a:endParaRPr lang="en-GB" dirty="0"/>
          </a:p>
          <a:p>
            <a:r>
              <a:rPr lang="en-GB" dirty="0"/>
              <a:t>Click</a:t>
            </a:r>
            <a:r>
              <a:rPr lang="en-GB" baseline="0" dirty="0"/>
              <a:t> on the word in the middle to reveal the answer in the boxes around the edge.</a:t>
            </a:r>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E43764D-CAD4-4614-B1FD-A9C92153AD29}"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966577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Vocabulary revision – this quick activity revises 8</a:t>
            </a:r>
            <a:r>
              <a:rPr lang="en-GB" baseline="0" dirty="0"/>
              <a:t> </a:t>
            </a:r>
            <a:r>
              <a:rPr lang="en-GB" dirty="0"/>
              <a:t>words from</a:t>
            </a:r>
            <a:r>
              <a:rPr lang="en-GB" baseline="0" dirty="0"/>
              <a:t> the two sets revisited in this week of the </a:t>
            </a:r>
            <a:r>
              <a:rPr lang="en-GB" baseline="0" dirty="0" err="1"/>
              <a:t>SoW.</a:t>
            </a:r>
            <a:r>
              <a:rPr lang="en-GB" baseline="0" dirty="0"/>
              <a:t> All other words from those sets have already been integrated into the other activities in this sequence.</a:t>
            </a:r>
          </a:p>
          <a:p>
            <a:endParaRPr lang="en-GB" dirty="0"/>
          </a:p>
          <a:p>
            <a:r>
              <a:rPr lang="en-GB" dirty="0"/>
              <a:t>Click</a:t>
            </a:r>
            <a:r>
              <a:rPr lang="en-GB" baseline="0" dirty="0"/>
              <a:t> on the word in the middle to reveal the answer in the boxes around the edge.</a:t>
            </a:r>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E43764D-CAD4-4614-B1FD-A9C92153AD29}"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6755984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Vocabulary revision – this quick activity revises 8</a:t>
            </a:r>
            <a:r>
              <a:rPr lang="en-GB" baseline="0" dirty="0"/>
              <a:t> </a:t>
            </a:r>
            <a:r>
              <a:rPr lang="en-GB" dirty="0"/>
              <a:t>words from</a:t>
            </a:r>
            <a:r>
              <a:rPr lang="en-GB" baseline="0" dirty="0"/>
              <a:t> the two sets revisited in this week of the </a:t>
            </a:r>
            <a:r>
              <a:rPr lang="en-GB" baseline="0" dirty="0" err="1"/>
              <a:t>SoW.</a:t>
            </a:r>
            <a:r>
              <a:rPr lang="en-GB" baseline="0" dirty="0"/>
              <a:t> All other words from those sets have already been integrated into the other activities in this sequence.</a:t>
            </a:r>
          </a:p>
          <a:p>
            <a:endParaRPr lang="en-GB" dirty="0"/>
          </a:p>
          <a:p>
            <a:r>
              <a:rPr lang="en-GB" dirty="0"/>
              <a:t>Click</a:t>
            </a:r>
            <a:r>
              <a:rPr lang="en-GB" baseline="0" dirty="0"/>
              <a:t> on the word in the middle to reveal the answer in the boxes around the edge.</a:t>
            </a:r>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E43764D-CAD4-4614-B1FD-A9C92153AD29}"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20757202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Vocabulary revision – this quick activity revises 8</a:t>
            </a:r>
            <a:r>
              <a:rPr lang="en-GB" baseline="0" dirty="0"/>
              <a:t> </a:t>
            </a:r>
            <a:r>
              <a:rPr lang="en-GB" dirty="0"/>
              <a:t>words from</a:t>
            </a:r>
            <a:r>
              <a:rPr lang="en-GB" baseline="0" dirty="0"/>
              <a:t> the two sets revisited in this week of the </a:t>
            </a:r>
            <a:r>
              <a:rPr lang="en-GB" baseline="0" dirty="0" err="1"/>
              <a:t>SoW.</a:t>
            </a:r>
            <a:r>
              <a:rPr lang="en-GB" baseline="0" dirty="0"/>
              <a:t> All other words from those sets have already been integrated into the other activities in this sequence.</a:t>
            </a:r>
          </a:p>
          <a:p>
            <a:endParaRPr lang="en-GB" dirty="0"/>
          </a:p>
          <a:p>
            <a:r>
              <a:rPr lang="en-GB" dirty="0"/>
              <a:t>Click</a:t>
            </a:r>
            <a:r>
              <a:rPr lang="en-GB" baseline="0" dirty="0"/>
              <a:t> on the word in the middle to reveal the answer in the boxes around the edge.</a:t>
            </a:r>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E43764D-CAD4-4614-B1FD-A9C92153AD29}"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361810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122363"/>
            <a:ext cx="10363200" cy="2387600"/>
          </a:xfrm>
        </p:spPr>
        <p:txBody>
          <a:bodyPr anchor="b"/>
          <a:lstStyle>
            <a:lvl1pPr algn="ctr">
              <a:defRPr sz="6000">
                <a:solidFill>
                  <a:schemeClr val="accent5">
                    <a:lumMod val="50000"/>
                  </a:schemeClr>
                </a:solidFill>
                <a:latin typeface="Century Gothic" panose="020B0502020202020204" pitchFamily="34" charset="0"/>
              </a:defRPr>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solidFill>
                  <a:schemeClr val="accent5">
                    <a:lumMod val="50000"/>
                  </a:schemeClr>
                </a:solidFill>
                <a:latin typeface="Century Gothic" panose="020B0502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30044154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1807707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5997735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2pPr>
              <a:defRPr sz="2000"/>
            </a:lvl2pPr>
            <a:lvl3pPr>
              <a:defRPr sz="1800"/>
            </a:lvl3pPr>
            <a:lvl4pPr>
              <a:defRPr sz="1600"/>
            </a:lvl4pPr>
            <a:lvl5pPr>
              <a:defRPr sz="16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5286564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1" y="4589465"/>
            <a:ext cx="10515600" cy="1500187"/>
          </a:xfrm>
        </p:spPr>
        <p:txBody>
          <a:bodyPr/>
          <a:lstStyle>
            <a:lvl1pPr marL="0" indent="0">
              <a:buNone/>
              <a:defRPr sz="2400">
                <a:solidFill>
                  <a:schemeClr val="accent5">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Tree>
    <p:extLst>
      <p:ext uri="{BB962C8B-B14F-4D97-AF65-F5344CB8AC3E}">
        <p14:creationId xmlns:p14="http://schemas.microsoft.com/office/powerpoint/2010/main" val="9932180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8556845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1"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6294192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33640438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7227142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Tree>
    <p:extLst>
      <p:ext uri="{BB962C8B-B14F-4D97-AF65-F5344CB8AC3E}">
        <p14:creationId xmlns:p14="http://schemas.microsoft.com/office/powerpoint/2010/main" val="1871633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7"/>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Tree>
    <p:extLst>
      <p:ext uri="{BB962C8B-B14F-4D97-AF65-F5344CB8AC3E}">
        <p14:creationId xmlns:p14="http://schemas.microsoft.com/office/powerpoint/2010/main" val="7648552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443073"/>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09628456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accent5">
              <a:lumMod val="50000"/>
            </a:schemeClr>
          </a:solidFill>
          <a:latin typeface="Century Gothic" panose="020B0502020202020204"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accent5">
              <a:lumMod val="50000"/>
            </a:schemeClr>
          </a:solidFill>
          <a:latin typeface="Century Gothic" panose="020B050202020202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accent5">
              <a:lumMod val="50000"/>
            </a:schemeClr>
          </a:solidFill>
          <a:latin typeface="Century Gothic" panose="020B050202020202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accent5">
              <a:lumMod val="50000"/>
            </a:schemeClr>
          </a:solidFill>
          <a:latin typeface="Century Gothic" panose="020B050202020202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accent5">
              <a:lumMod val="50000"/>
            </a:schemeClr>
          </a:solidFill>
          <a:latin typeface="Century Gothic" panose="020B050202020202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accent5">
              <a:lumMod val="50000"/>
            </a:schemeClr>
          </a:solidFill>
          <a:latin typeface="Century Gothic" panose="020B05020202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grpSp>
        <p:nvGrpSpPr>
          <p:cNvPr id="17" name="Group 16" descr="background rectangle">
            <a:extLst>
              <a:ext uri="{C183D7F6-B498-43B3-948B-1728B52AA6E4}">
                <adec:decorative xmlns:adec="http://schemas.microsoft.com/office/drawing/2017/decorative" xmlns="" val="1"/>
              </a:ext>
            </a:extLst>
          </p:cNvPr>
          <p:cNvGrpSpPr/>
          <p:nvPr/>
        </p:nvGrpSpPr>
        <p:grpSpPr>
          <a:xfrm>
            <a:off x="-56445" y="0"/>
            <a:ext cx="12192000" cy="6858000"/>
            <a:chOff x="-56445" y="0"/>
            <a:chExt cx="12192000" cy="6858000"/>
          </a:xfrm>
        </p:grpSpPr>
        <p:grpSp>
          <p:nvGrpSpPr>
            <p:cNvPr id="8" name="Group 7"/>
            <p:cNvGrpSpPr/>
            <p:nvPr/>
          </p:nvGrpSpPr>
          <p:grpSpPr>
            <a:xfrm>
              <a:off x="-56445" y="0"/>
              <a:ext cx="12192000" cy="6858000"/>
              <a:chOff x="0" y="0"/>
              <a:chExt cx="12192000" cy="6858000"/>
            </a:xfrm>
            <a:solidFill>
              <a:srgbClr val="FDEFE3"/>
            </a:solidFill>
          </p:grpSpPr>
          <p:sp>
            <p:nvSpPr>
              <p:cNvPr id="9" name="Isosceles Triangle 8">
                <a:extLst>
                  <a:ext uri="{C183D7F6-B498-43B3-948B-1728B52AA6E4}">
                    <adec:decorative xmlns:adec="http://schemas.microsoft.com/office/drawing/2017/decorative" xmlns="" val="1"/>
                  </a:ext>
                </a:extLst>
              </p:cNvPr>
              <p:cNvSpPr/>
              <p:nvPr/>
            </p:nvSpPr>
            <p:spPr>
              <a:xfrm rot="5400000">
                <a:off x="4992512" y="-341488"/>
                <a:ext cx="6857998" cy="7540978"/>
              </a:xfrm>
              <a:prstGeom prst="triangle">
                <a:avLst>
                  <a:gd name="adj" fmla="val 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entury Gothic" panose="020F0302020204030204"/>
                  <a:ea typeface="+mn-ea"/>
                  <a:cs typeface="+mn-cs"/>
                </a:endParaRPr>
              </a:p>
            </p:txBody>
          </p:sp>
          <p:sp>
            <p:nvSpPr>
              <p:cNvPr id="10" name="Rectangle 9">
                <a:extLst>
                  <a:ext uri="{C183D7F6-B498-43B3-948B-1728B52AA6E4}">
                    <adec:decorative xmlns:adec="http://schemas.microsoft.com/office/drawing/2017/decorative" xmlns="" val="1"/>
                  </a:ext>
                </a:extLst>
              </p:cNvPr>
              <p:cNvSpPr/>
              <p:nvPr/>
            </p:nvSpPr>
            <p:spPr>
              <a:xfrm>
                <a:off x="0" y="0"/>
                <a:ext cx="4651022" cy="6858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entury Gothic" panose="020F0302020204030204"/>
                  <a:ea typeface="+mn-ea"/>
                  <a:cs typeface="+mn-cs"/>
                </a:endParaRPr>
              </a:p>
            </p:txBody>
          </p:sp>
        </p:grpSp>
        <p:sp>
          <p:nvSpPr>
            <p:cNvPr id="4" name="Isosceles Triangle 3">
              <a:extLst>
                <a:ext uri="{C183D7F6-B498-43B3-948B-1728B52AA6E4}">
                  <adec:decorative xmlns:adec="http://schemas.microsoft.com/office/drawing/2017/decorative" xmlns="" val="1"/>
                </a:ext>
              </a:extLst>
            </p:cNvPr>
            <p:cNvSpPr/>
            <p:nvPr/>
          </p:nvSpPr>
          <p:spPr>
            <a:xfrm rot="5400000">
              <a:off x="4636029" y="-341488"/>
              <a:ext cx="6857998" cy="7540978"/>
            </a:xfrm>
            <a:prstGeom prst="triangle">
              <a:avLst>
                <a:gd name="adj" fmla="val 0"/>
              </a:avLst>
            </a:prstGeom>
            <a:solidFill>
              <a:srgbClr val="E567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entury Gothic" panose="020F0302020204030204"/>
                <a:ea typeface="+mn-ea"/>
                <a:cs typeface="+mn-cs"/>
              </a:endParaRPr>
            </a:p>
          </p:txBody>
        </p:sp>
      </p:grpSp>
      <p:sp>
        <p:nvSpPr>
          <p:cNvPr id="5" name="Rectangle 4" descr="background rectangle">
            <a:extLst>
              <a:ext uri="{C183D7F6-B498-43B3-948B-1728B52AA6E4}">
                <adec:decorative xmlns:adec="http://schemas.microsoft.com/office/drawing/2017/decorative" xmlns="" val="1"/>
              </a:ext>
            </a:extLst>
          </p:cNvPr>
          <p:cNvSpPr/>
          <p:nvPr/>
        </p:nvSpPr>
        <p:spPr>
          <a:xfrm>
            <a:off x="-56445" y="0"/>
            <a:ext cx="4350984" cy="6858000"/>
          </a:xfrm>
          <a:prstGeom prst="rect">
            <a:avLst/>
          </a:prstGeom>
          <a:solidFill>
            <a:srgbClr val="E567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entury Gothic" panose="020F0302020204030204"/>
              <a:ea typeface="+mn-ea"/>
              <a:cs typeface="+mn-cs"/>
            </a:endParaRPr>
          </a:p>
        </p:txBody>
      </p:sp>
      <p:sp>
        <p:nvSpPr>
          <p:cNvPr id="2" name="Title 1">
            <a:extLst>
              <a:ext uri="{FF2B5EF4-FFF2-40B4-BE49-F238E27FC236}">
                <a16:creationId xmlns:a16="http://schemas.microsoft.com/office/drawing/2014/main" id="{BED81D6C-D649-1548-983B-DB3A797C762C}"/>
              </a:ext>
            </a:extLst>
          </p:cNvPr>
          <p:cNvSpPr>
            <a:spLocks noGrp="1"/>
          </p:cNvSpPr>
          <p:nvPr>
            <p:ph type="ctrTitle"/>
          </p:nvPr>
        </p:nvSpPr>
        <p:spPr>
          <a:xfrm>
            <a:off x="38272" y="2290112"/>
            <a:ext cx="7927349" cy="1138888"/>
          </a:xfrm>
        </p:spPr>
        <p:txBody>
          <a:bodyPr>
            <a:normAutofit/>
          </a:bodyPr>
          <a:lstStyle/>
          <a:p>
            <a:pPr algn="l"/>
            <a:r>
              <a:rPr lang="en-GB" sz="4000" b="1" dirty="0" smtClean="0">
                <a:solidFill>
                  <a:prstClr val="white"/>
                </a:solidFill>
              </a:rPr>
              <a:t>Vocabulary</a:t>
            </a:r>
            <a:endParaRPr lang="en-US" sz="4000" dirty="0"/>
          </a:p>
        </p:txBody>
      </p:sp>
      <p:sp>
        <p:nvSpPr>
          <p:cNvPr id="12" name="Title 3">
            <a:extLst>
              <a:ext uri="{FF2B5EF4-FFF2-40B4-BE49-F238E27FC236}">
                <a16:creationId xmlns:a16="http://schemas.microsoft.com/office/drawing/2014/main" id="{7B424077-B2D5-46AA-BDA8-6FF15DA500E8}"/>
              </a:ext>
            </a:extLst>
          </p:cNvPr>
          <p:cNvSpPr txBox="1">
            <a:spLocks/>
          </p:cNvSpPr>
          <p:nvPr/>
        </p:nvSpPr>
        <p:spPr>
          <a:xfrm>
            <a:off x="155947" y="5231866"/>
            <a:ext cx="5784972" cy="998893"/>
          </a:xfrm>
          <a:prstGeom prst="rect">
            <a:avLst/>
          </a:prstGeom>
        </p:spPr>
        <p:txBody>
          <a:bodyPr anchor="ctr"/>
          <a:lstStyle>
            <a:lvl1pPr algn="l" defTabSz="914400" rtl="0" eaLnBrk="1" latinLnBrk="0" hangingPunct="1">
              <a:lnSpc>
                <a:spcPct val="90000"/>
              </a:lnSpc>
              <a:spcBef>
                <a:spcPct val="0"/>
              </a:spcBef>
              <a:buNone/>
              <a:defRPr sz="4400" kern="1200">
                <a:solidFill>
                  <a:schemeClr val="accent5">
                    <a:lumMod val="50000"/>
                  </a:schemeClr>
                </a:solidFill>
                <a:latin typeface="Tw Cen MT" panose="020B0602020104020603" pitchFamily="34" charset="0"/>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GB" sz="2200" b="1" i="0" u="none" strike="noStrike" kern="1200" cap="none" spc="0" normalizeH="0" baseline="0" noProof="0" dirty="0">
                <a:ln>
                  <a:noFill/>
                </a:ln>
                <a:solidFill>
                  <a:prstClr val="white"/>
                </a:solidFill>
                <a:effectLst/>
                <a:uLnTx/>
                <a:uFillTx/>
                <a:latin typeface="Century Gothic" panose="020B0502020202020204" pitchFamily="34" charset="0"/>
                <a:ea typeface="+mj-ea"/>
                <a:cs typeface="+mj-cs"/>
              </a:rPr>
              <a:t>Y7 Spanish</a:t>
            </a:r>
          </a:p>
          <a:p>
            <a:pPr marL="0" marR="0" lvl="0" indent="0" algn="l" defTabSz="914400" rtl="0" eaLnBrk="1" fontAlgn="auto" latinLnBrk="0" hangingPunct="1">
              <a:lnSpc>
                <a:spcPct val="90000"/>
              </a:lnSpc>
              <a:spcBef>
                <a:spcPct val="0"/>
              </a:spcBef>
              <a:spcAft>
                <a:spcPts val="0"/>
              </a:spcAft>
              <a:buClrTx/>
              <a:buSzTx/>
              <a:buFontTx/>
              <a:buNone/>
              <a:tabLst/>
              <a:defRPr/>
            </a:pPr>
            <a:r>
              <a:rPr kumimoji="0" lang="en-GB" sz="2200" b="0" i="0" u="none" strike="noStrike" kern="1200" cap="none" spc="0" normalizeH="0" baseline="0" noProof="0" dirty="0">
                <a:ln>
                  <a:noFill/>
                </a:ln>
                <a:solidFill>
                  <a:prstClr val="white"/>
                </a:solidFill>
                <a:effectLst/>
                <a:uLnTx/>
                <a:uFillTx/>
                <a:latin typeface="Century Gothic" panose="020B0502020202020204" pitchFamily="34" charset="0"/>
                <a:ea typeface="+mj-ea"/>
                <a:cs typeface="+mj-cs"/>
              </a:rPr>
              <a:t>Term 2.2 - Week </a:t>
            </a:r>
            <a:r>
              <a:rPr kumimoji="0" lang="en-GB" sz="2200" b="0" i="0" u="none" strike="noStrike" kern="1200" cap="none" spc="0" normalizeH="0" baseline="0" noProof="0" dirty="0" smtClean="0">
                <a:ln>
                  <a:noFill/>
                </a:ln>
                <a:solidFill>
                  <a:prstClr val="white"/>
                </a:solidFill>
                <a:effectLst/>
                <a:uLnTx/>
                <a:uFillTx/>
                <a:latin typeface="Century Gothic" panose="020B0502020202020204" pitchFamily="34" charset="0"/>
                <a:ea typeface="+mj-ea"/>
                <a:cs typeface="+mj-cs"/>
              </a:rPr>
              <a:t>3</a:t>
            </a:r>
            <a:endParaRPr kumimoji="0" lang="en-GB" sz="2200" b="0" i="0" u="none" strike="noStrike" kern="1200" cap="none" spc="0" normalizeH="0" baseline="0" noProof="0" dirty="0">
              <a:ln>
                <a:noFill/>
              </a:ln>
              <a:solidFill>
                <a:prstClr val="white"/>
              </a:solidFill>
              <a:effectLst/>
              <a:uLnTx/>
              <a:uFillTx/>
              <a:latin typeface="Century Gothic" panose="020B0502020202020204" pitchFamily="34" charset="0"/>
              <a:ea typeface="+mj-ea"/>
              <a:cs typeface="+mj-cs"/>
            </a:endParaRPr>
          </a:p>
        </p:txBody>
      </p:sp>
      <p:sp>
        <p:nvSpPr>
          <p:cNvPr id="13" name="Title 3">
            <a:extLst>
              <a:ext uri="{FF2B5EF4-FFF2-40B4-BE49-F238E27FC236}">
                <a16:creationId xmlns:a16="http://schemas.microsoft.com/office/drawing/2014/main" id="{AB3692F8-CE33-C34E-B376-364FE77401E4}"/>
              </a:ext>
            </a:extLst>
          </p:cNvPr>
          <p:cNvSpPr txBox="1">
            <a:spLocks/>
          </p:cNvSpPr>
          <p:nvPr/>
        </p:nvSpPr>
        <p:spPr>
          <a:xfrm>
            <a:off x="199624" y="6152332"/>
            <a:ext cx="4837597" cy="594189"/>
          </a:xfrm>
          <a:prstGeom prst="rect">
            <a:avLst/>
          </a:prstGeom>
        </p:spPr>
        <p:txBody>
          <a:bodyPr anchor="ctr"/>
          <a:lstStyle>
            <a:lvl1pPr algn="l" defTabSz="914400" rtl="0" eaLnBrk="1" latinLnBrk="0" hangingPunct="1">
              <a:lnSpc>
                <a:spcPct val="90000"/>
              </a:lnSpc>
              <a:spcBef>
                <a:spcPct val="0"/>
              </a:spcBef>
              <a:buNone/>
              <a:defRPr sz="4400" kern="1200">
                <a:solidFill>
                  <a:schemeClr val="accent5">
                    <a:lumMod val="50000"/>
                  </a:schemeClr>
                </a:solidFill>
                <a:latin typeface="Tw Cen MT" panose="020B0602020104020603" pitchFamily="34" charset="0"/>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GB" sz="1500" b="0" i="0" u="none" strike="noStrike" kern="1200" cap="none" spc="0" normalizeH="0" baseline="0" noProof="0" dirty="0">
                <a:ln>
                  <a:noFill/>
                </a:ln>
                <a:solidFill>
                  <a:prstClr val="white"/>
                </a:solidFill>
                <a:effectLst/>
                <a:uLnTx/>
                <a:uFillTx/>
                <a:latin typeface="Century Gothic" panose="020B0502020202020204" pitchFamily="34" charset="0"/>
                <a:ea typeface="+mj-ea"/>
                <a:cs typeface="+mj-cs"/>
              </a:rPr>
              <a:t>Author name(s): Amanda Izquierdo / Nick Avery / Rachel Hawkes</a:t>
            </a:r>
          </a:p>
          <a:p>
            <a:pPr marL="0" marR="0" lvl="0" indent="0" algn="l" defTabSz="914400" rtl="0" eaLnBrk="1" fontAlgn="auto" latinLnBrk="0" hangingPunct="1">
              <a:lnSpc>
                <a:spcPct val="90000"/>
              </a:lnSpc>
              <a:spcBef>
                <a:spcPct val="0"/>
              </a:spcBef>
              <a:spcAft>
                <a:spcPts val="0"/>
              </a:spcAft>
              <a:buClrTx/>
              <a:buSzTx/>
              <a:buFontTx/>
              <a:buNone/>
              <a:tabLst/>
              <a:defRPr/>
            </a:pPr>
            <a:endParaRPr kumimoji="0" lang="en-GB" sz="1500" b="0" i="0" u="none" strike="noStrike" kern="1200" cap="none" spc="0" normalizeH="0" baseline="0" noProof="0" dirty="0">
              <a:ln>
                <a:noFill/>
              </a:ln>
              <a:solidFill>
                <a:prstClr val="white"/>
              </a:solidFill>
              <a:effectLst/>
              <a:uLnTx/>
              <a:uFillTx/>
              <a:latin typeface="Century Gothic" panose="020B0502020202020204" pitchFamily="34" charset="0"/>
              <a:ea typeface="+mj-ea"/>
              <a:cs typeface="+mj-cs"/>
            </a:endParaRPr>
          </a:p>
          <a:p>
            <a:pPr marL="0" marR="0" lvl="0" indent="0" algn="l" defTabSz="914400" rtl="0" eaLnBrk="1" fontAlgn="auto" latinLnBrk="0" hangingPunct="1">
              <a:lnSpc>
                <a:spcPct val="90000"/>
              </a:lnSpc>
              <a:spcBef>
                <a:spcPct val="0"/>
              </a:spcBef>
              <a:spcAft>
                <a:spcPts val="0"/>
              </a:spcAft>
              <a:buClrTx/>
              <a:buSzTx/>
              <a:buFontTx/>
              <a:buNone/>
              <a:tabLst/>
              <a:defRPr/>
            </a:pPr>
            <a:r>
              <a:rPr kumimoji="0" lang="en-GB" sz="1500" b="0" i="0" u="none" strike="noStrike" kern="1200" cap="none" spc="0" normalizeH="0" baseline="0" noProof="0" dirty="0">
                <a:ln>
                  <a:noFill/>
                </a:ln>
                <a:solidFill>
                  <a:prstClr val="white"/>
                </a:solidFill>
                <a:effectLst/>
                <a:uLnTx/>
                <a:uFillTx/>
                <a:latin typeface="Century Gothic" panose="020B0502020202020204" pitchFamily="34" charset="0"/>
                <a:ea typeface="+mj-ea"/>
                <a:cs typeface="+mj-cs"/>
              </a:rPr>
              <a:t>Date updated: </a:t>
            </a:r>
            <a:r>
              <a:rPr kumimoji="0" lang="en-GB" sz="1500" b="0" i="0" u="none" strike="noStrike" kern="1200" cap="none" spc="0" normalizeH="0" baseline="0" noProof="0" dirty="0" smtClean="0">
                <a:ln>
                  <a:noFill/>
                </a:ln>
                <a:solidFill>
                  <a:prstClr val="white"/>
                </a:solidFill>
                <a:effectLst/>
                <a:uLnTx/>
                <a:uFillTx/>
                <a:latin typeface="Century Gothic" panose="020B0502020202020204" pitchFamily="34" charset="0"/>
                <a:ea typeface="+mj-ea"/>
                <a:cs typeface="+mj-cs"/>
              </a:rPr>
              <a:t>19/04/2020</a:t>
            </a:r>
            <a:endParaRPr kumimoji="0" lang="en-GB" sz="1500" b="0" i="0" u="none" strike="noStrike" kern="1200" cap="none" spc="0" normalizeH="0" baseline="0" noProof="0" dirty="0">
              <a:ln>
                <a:noFill/>
              </a:ln>
              <a:solidFill>
                <a:prstClr val="white"/>
              </a:solidFill>
              <a:effectLst/>
              <a:uLnTx/>
              <a:uFillTx/>
              <a:latin typeface="Century Gothic" panose="020B0502020202020204" pitchFamily="34" charset="0"/>
              <a:ea typeface="+mj-ea"/>
              <a:cs typeface="+mj-cs"/>
            </a:endParaRPr>
          </a:p>
        </p:txBody>
      </p:sp>
      <p:pic>
        <p:nvPicPr>
          <p:cNvPr id="15" name="Picture 14" descr="NCELP logo">
            <a:extLst>
              <a:ext uri="{C183D7F6-B498-43B3-948B-1728B52AA6E4}">
                <adec:decorative xmlns:adec="http://schemas.microsoft.com/office/drawing/2017/decorative" xmlns="" val="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945561" y="6458444"/>
            <a:ext cx="3077513" cy="288077"/>
          </a:xfrm>
          <a:prstGeom prst="rect">
            <a:avLst/>
          </a:prstGeom>
        </p:spPr>
      </p:pic>
    </p:spTree>
    <p:extLst>
      <p:ext uri="{BB962C8B-B14F-4D97-AF65-F5344CB8AC3E}">
        <p14:creationId xmlns:p14="http://schemas.microsoft.com/office/powerpoint/2010/main" val="208080547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ed Rectangle 5"/>
          <p:cNvSpPr/>
          <p:nvPr/>
        </p:nvSpPr>
        <p:spPr>
          <a:xfrm>
            <a:off x="5295900" y="357182"/>
            <a:ext cx="2514600" cy="819150"/>
          </a:xfrm>
          <a:prstGeom prst="round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2060"/>
                </a:solidFill>
                <a:effectLst/>
                <a:uLnTx/>
                <a:uFillTx/>
                <a:latin typeface="Century Gothic" panose="020B0502020202020204" pitchFamily="34" charset="0"/>
                <a:ea typeface="+mn-ea"/>
                <a:cs typeface="+mn-cs"/>
              </a:rPr>
              <a:t>el r_ _ _ _ _</a:t>
            </a:r>
          </a:p>
        </p:txBody>
      </p:sp>
      <p:sp>
        <p:nvSpPr>
          <p:cNvPr id="12" name="Rounded Rectangle 11"/>
          <p:cNvSpPr/>
          <p:nvPr/>
        </p:nvSpPr>
        <p:spPr>
          <a:xfrm>
            <a:off x="1854901" y="4911078"/>
            <a:ext cx="1866900" cy="838200"/>
          </a:xfrm>
          <a:prstGeom prst="round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2060"/>
                </a:solidFill>
                <a:effectLst/>
                <a:uLnTx/>
                <a:uFillTx/>
                <a:latin typeface="Century Gothic" panose="020B0502020202020204" pitchFamily="34" charset="0"/>
                <a:ea typeface="+mn-ea"/>
                <a:cs typeface="+mn-cs"/>
              </a:rPr>
              <a:t>p_ _ _ _</a:t>
            </a:r>
          </a:p>
        </p:txBody>
      </p:sp>
      <p:sp>
        <p:nvSpPr>
          <p:cNvPr id="14" name="Rounded Rectangle 13"/>
          <p:cNvSpPr/>
          <p:nvPr/>
        </p:nvSpPr>
        <p:spPr>
          <a:xfrm>
            <a:off x="136780" y="2938930"/>
            <a:ext cx="2285999" cy="838200"/>
          </a:xfrm>
          <a:prstGeom prst="round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2060"/>
                </a:solidFill>
                <a:effectLst/>
                <a:uLnTx/>
                <a:uFillTx/>
                <a:latin typeface="Century Gothic" panose="020B0502020202020204" pitchFamily="34" charset="0"/>
                <a:ea typeface="+mn-ea"/>
                <a:cs typeface="+mn-cs"/>
              </a:rPr>
              <a:t>el a_ _ _ _ _</a:t>
            </a:r>
          </a:p>
        </p:txBody>
      </p:sp>
      <p:sp>
        <p:nvSpPr>
          <p:cNvPr id="16" name="Rounded Rectangle 15"/>
          <p:cNvSpPr/>
          <p:nvPr/>
        </p:nvSpPr>
        <p:spPr>
          <a:xfrm>
            <a:off x="1327252" y="1045124"/>
            <a:ext cx="2191058" cy="838200"/>
          </a:xfrm>
          <a:prstGeom prst="round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2060"/>
                </a:solidFill>
                <a:effectLst/>
                <a:uLnTx/>
                <a:uFillTx/>
                <a:latin typeface="Century Gothic" panose="020B0502020202020204" pitchFamily="34" charset="0"/>
                <a:ea typeface="+mn-ea"/>
                <a:cs typeface="+mn-cs"/>
              </a:rPr>
              <a:t>t_ _ _ _ _ _ _</a:t>
            </a:r>
          </a:p>
        </p:txBody>
      </p:sp>
      <p:sp>
        <p:nvSpPr>
          <p:cNvPr id="18" name="Rounded Rectangle 17"/>
          <p:cNvSpPr/>
          <p:nvPr/>
        </p:nvSpPr>
        <p:spPr>
          <a:xfrm>
            <a:off x="8653290" y="1464224"/>
            <a:ext cx="1866900" cy="838200"/>
          </a:xfrm>
          <a:prstGeom prst="round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2060"/>
                </a:solidFill>
                <a:effectLst/>
                <a:uLnTx/>
                <a:uFillTx/>
                <a:latin typeface="Century Gothic" panose="020B0502020202020204" pitchFamily="34" charset="0"/>
                <a:ea typeface="+mn-ea"/>
                <a:cs typeface="+mn-cs"/>
              </a:rPr>
              <a:t>d_</a:t>
            </a:r>
          </a:p>
        </p:txBody>
      </p:sp>
      <p:sp>
        <p:nvSpPr>
          <p:cNvPr id="20" name="Rounded Rectangle 19"/>
          <p:cNvSpPr/>
          <p:nvPr/>
        </p:nvSpPr>
        <p:spPr>
          <a:xfrm>
            <a:off x="5071310" y="5330178"/>
            <a:ext cx="1866900" cy="838200"/>
          </a:xfrm>
          <a:prstGeom prst="round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2060"/>
                </a:solidFill>
                <a:effectLst/>
                <a:uLnTx/>
                <a:uFillTx/>
                <a:latin typeface="Century Gothic" panose="020B0502020202020204" pitchFamily="34" charset="0"/>
                <a:ea typeface="+mn-ea"/>
                <a:cs typeface="+mn-cs"/>
              </a:rPr>
              <a:t>d_ _</a:t>
            </a:r>
          </a:p>
        </p:txBody>
      </p:sp>
      <p:sp>
        <p:nvSpPr>
          <p:cNvPr id="21" name="Rounded Rectangle 20"/>
          <p:cNvSpPr/>
          <p:nvPr/>
        </p:nvSpPr>
        <p:spPr>
          <a:xfrm>
            <a:off x="9126217" y="3363748"/>
            <a:ext cx="2649340" cy="838200"/>
          </a:xfrm>
          <a:prstGeom prst="round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2060"/>
                </a:solidFill>
                <a:effectLst/>
                <a:uLnTx/>
                <a:uFillTx/>
                <a:latin typeface="Century Gothic" panose="020B0502020202020204" pitchFamily="34" charset="0"/>
                <a:ea typeface="+mn-ea"/>
                <a:cs typeface="+mn-cs"/>
              </a:rPr>
              <a:t>el p_ _ _ _</a:t>
            </a:r>
          </a:p>
        </p:txBody>
      </p:sp>
      <p:sp>
        <p:nvSpPr>
          <p:cNvPr id="27" name="Rounded Rectangle 26"/>
          <p:cNvSpPr/>
          <p:nvPr/>
        </p:nvSpPr>
        <p:spPr>
          <a:xfrm>
            <a:off x="5276850" y="338132"/>
            <a:ext cx="2533650" cy="838200"/>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2060"/>
                </a:solidFill>
                <a:effectLst/>
                <a:uLnTx/>
                <a:uFillTx/>
                <a:latin typeface="Century Gothic" panose="020B0502020202020204" pitchFamily="34" charset="0"/>
                <a:ea typeface="+mn-ea"/>
                <a:cs typeface="+mn-cs"/>
              </a:rPr>
              <a:t>el </a:t>
            </a:r>
            <a:r>
              <a:rPr kumimoji="0" lang="en-GB" sz="2400" b="1" i="0" u="none" strike="noStrike" kern="1200" cap="none" spc="0" normalizeH="0" baseline="0" noProof="0" dirty="0" err="1">
                <a:ln>
                  <a:noFill/>
                </a:ln>
                <a:solidFill>
                  <a:srgbClr val="002060"/>
                </a:solidFill>
                <a:effectLst/>
                <a:uLnTx/>
                <a:uFillTx/>
                <a:latin typeface="Century Gothic" panose="020B0502020202020204" pitchFamily="34" charset="0"/>
                <a:ea typeface="+mn-ea"/>
                <a:cs typeface="+mn-cs"/>
              </a:rPr>
              <a:t>regalo</a:t>
            </a:r>
            <a:endParaRPr kumimoji="0" lang="en-GB" sz="2400" b="1" i="0" u="none" strike="noStrike" kern="1200" cap="none" spc="0" normalizeH="0" baseline="0" noProof="0" dirty="0">
              <a:ln>
                <a:noFill/>
              </a:ln>
              <a:solidFill>
                <a:srgbClr val="002060"/>
              </a:solidFill>
              <a:effectLst/>
              <a:uLnTx/>
              <a:uFillTx/>
              <a:latin typeface="Century Gothic" panose="020B0502020202020204" pitchFamily="34" charset="0"/>
              <a:ea typeface="+mn-ea"/>
              <a:cs typeface="+mn-cs"/>
            </a:endParaRPr>
          </a:p>
        </p:txBody>
      </p:sp>
      <p:sp>
        <p:nvSpPr>
          <p:cNvPr id="22" name="Rounded Rectangle 21"/>
          <p:cNvSpPr/>
          <p:nvPr/>
        </p:nvSpPr>
        <p:spPr>
          <a:xfrm>
            <a:off x="8044782" y="4969759"/>
            <a:ext cx="2162870" cy="838200"/>
          </a:xfrm>
          <a:prstGeom prst="round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2060"/>
                </a:solidFill>
                <a:effectLst/>
                <a:uLnTx/>
                <a:uFillTx/>
                <a:latin typeface="Century Gothic" panose="020B0502020202020204" pitchFamily="34" charset="0"/>
                <a:ea typeface="+mn-ea"/>
                <a:cs typeface="+mn-cs"/>
              </a:rPr>
              <a:t>el d_ _ _ _ _</a:t>
            </a:r>
          </a:p>
        </p:txBody>
      </p:sp>
      <p:sp>
        <p:nvSpPr>
          <p:cNvPr id="2" name="Rectangle 1"/>
          <p:cNvSpPr/>
          <p:nvPr/>
        </p:nvSpPr>
        <p:spPr>
          <a:xfrm>
            <a:off x="4378395" y="2688467"/>
            <a:ext cx="3164648" cy="1550813"/>
          </a:xfrm>
          <a:prstGeom prst="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4000" b="0" i="0" u="none" strike="noStrike" kern="1200" cap="none" spc="0" normalizeH="0" baseline="0" noProof="0" dirty="0">
                <a:ln>
                  <a:noFill/>
                </a:ln>
                <a:solidFill>
                  <a:srgbClr val="002060"/>
                </a:solidFill>
                <a:effectLst/>
                <a:uLnTx/>
                <a:uFillTx/>
                <a:latin typeface="Century Gothic" panose="020F0302020204030204"/>
                <a:ea typeface="+mn-ea"/>
                <a:cs typeface="+mn-cs"/>
              </a:rPr>
              <a:t>present</a:t>
            </a:r>
          </a:p>
        </p:txBody>
      </p:sp>
      <p:sp>
        <p:nvSpPr>
          <p:cNvPr id="3" name="Title 2"/>
          <p:cNvSpPr>
            <a:spLocks noGrp="1"/>
          </p:cNvSpPr>
          <p:nvPr>
            <p:ph type="title"/>
          </p:nvPr>
        </p:nvSpPr>
        <p:spPr>
          <a:xfrm>
            <a:off x="0" y="40804"/>
            <a:ext cx="1854901" cy="594656"/>
          </a:xfrm>
        </p:spPr>
        <p:txBody>
          <a:bodyPr/>
          <a:lstStyle/>
          <a:p>
            <a:r>
              <a:rPr lang="en-GB" sz="3200" kern="1200" dirty="0" err="1">
                <a:solidFill>
                  <a:srgbClr val="203864"/>
                </a:solidFill>
                <a:effectLst/>
                <a:latin typeface="Century Gothic" panose="020B0502020202020204" pitchFamily="34" charset="0"/>
                <a:ea typeface="+mj-ea"/>
                <a:cs typeface="+mj-cs"/>
              </a:rPr>
              <a:t>Repaso</a:t>
            </a:r>
            <a:endParaRPr lang="en-GB" dirty="0"/>
          </a:p>
        </p:txBody>
      </p:sp>
    </p:spTree>
    <p:extLst>
      <p:ext uri="{BB962C8B-B14F-4D97-AF65-F5344CB8AC3E}">
        <p14:creationId xmlns:p14="http://schemas.microsoft.com/office/powerpoint/2010/main" val="326918790"/>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2"/>
                    </p:tgtEl>
                  </p:cond>
                </p:stCondLst>
                <p:endSync evt="end" delay="0">
                  <p:rtn val="all"/>
                </p:endSync>
                <p:childTnLst>
                  <p:par>
                    <p:cTn id="3" fill="hold">
                      <p:stCondLst>
                        <p:cond delay="0"/>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7"/>
                                        </p:tgtEl>
                                        <p:attrNameLst>
                                          <p:attrName>style.visibility</p:attrName>
                                        </p:attrNameLst>
                                      </p:cBhvr>
                                      <p:to>
                                        <p:strVal val="visible"/>
                                      </p:to>
                                    </p:set>
                                    <p:animEffect transition="in" filter="fade">
                                      <p:cBhvr>
                                        <p:cTn id="7" dur="500"/>
                                        <p:tgtEl>
                                          <p:spTgt spid="27"/>
                                        </p:tgtEl>
                                      </p:cBhvr>
                                    </p:animEffect>
                                  </p:childTnLst>
                                </p:cTn>
                              </p:par>
                            </p:childTnLst>
                          </p:cTn>
                        </p:par>
                      </p:childTnLst>
                    </p:cTn>
                  </p:par>
                </p:childTnLst>
              </p:cTn>
              <p:nextCondLst>
                <p:cond evt="onClick" delay="0">
                  <p:tgtEl>
                    <p:spTgt spid="2"/>
                  </p:tgtEl>
                </p:cond>
              </p:nextCondLst>
            </p:seq>
          </p:childTnLst>
        </p:cTn>
      </p:par>
    </p:tnLst>
    <p:bldLst>
      <p:bldP spid="27"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ed Rectangle 5"/>
          <p:cNvSpPr/>
          <p:nvPr/>
        </p:nvSpPr>
        <p:spPr>
          <a:xfrm>
            <a:off x="5295900" y="357182"/>
            <a:ext cx="2514600" cy="819150"/>
          </a:xfrm>
          <a:prstGeom prst="round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2060"/>
                </a:solidFill>
                <a:effectLst/>
                <a:uLnTx/>
                <a:uFillTx/>
                <a:latin typeface="Century Gothic" panose="020B0502020202020204" pitchFamily="34" charset="0"/>
                <a:ea typeface="+mn-ea"/>
                <a:cs typeface="+mn-cs"/>
              </a:rPr>
              <a:t>el r_ _ _ _ _</a:t>
            </a:r>
          </a:p>
        </p:txBody>
      </p:sp>
      <p:sp>
        <p:nvSpPr>
          <p:cNvPr id="12" name="Rounded Rectangle 11"/>
          <p:cNvSpPr/>
          <p:nvPr/>
        </p:nvSpPr>
        <p:spPr>
          <a:xfrm>
            <a:off x="1854901" y="4911078"/>
            <a:ext cx="1866900" cy="838200"/>
          </a:xfrm>
          <a:prstGeom prst="round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2060"/>
                </a:solidFill>
                <a:effectLst/>
                <a:uLnTx/>
                <a:uFillTx/>
                <a:latin typeface="Century Gothic" panose="020B0502020202020204" pitchFamily="34" charset="0"/>
                <a:ea typeface="+mn-ea"/>
                <a:cs typeface="+mn-cs"/>
              </a:rPr>
              <a:t>p_ _ _ _</a:t>
            </a:r>
          </a:p>
        </p:txBody>
      </p:sp>
      <p:sp>
        <p:nvSpPr>
          <p:cNvPr id="14" name="Rounded Rectangle 13"/>
          <p:cNvSpPr/>
          <p:nvPr/>
        </p:nvSpPr>
        <p:spPr>
          <a:xfrm>
            <a:off x="136780" y="2938930"/>
            <a:ext cx="2285999" cy="838200"/>
          </a:xfrm>
          <a:prstGeom prst="round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2060"/>
                </a:solidFill>
                <a:effectLst/>
                <a:uLnTx/>
                <a:uFillTx/>
                <a:latin typeface="Century Gothic" panose="020B0502020202020204" pitchFamily="34" charset="0"/>
                <a:ea typeface="+mn-ea"/>
                <a:cs typeface="+mn-cs"/>
              </a:rPr>
              <a:t>el a_ _ _ _ _</a:t>
            </a:r>
          </a:p>
        </p:txBody>
      </p:sp>
      <p:sp>
        <p:nvSpPr>
          <p:cNvPr id="16" name="Rounded Rectangle 15"/>
          <p:cNvSpPr/>
          <p:nvPr/>
        </p:nvSpPr>
        <p:spPr>
          <a:xfrm>
            <a:off x="1327252" y="1045124"/>
            <a:ext cx="2191058" cy="838200"/>
          </a:xfrm>
          <a:prstGeom prst="round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2060"/>
                </a:solidFill>
                <a:effectLst/>
                <a:uLnTx/>
                <a:uFillTx/>
                <a:latin typeface="Century Gothic" panose="020B0502020202020204" pitchFamily="34" charset="0"/>
                <a:ea typeface="+mn-ea"/>
                <a:cs typeface="+mn-cs"/>
              </a:rPr>
              <a:t>t_ _ _ _ _ _ _</a:t>
            </a:r>
          </a:p>
        </p:txBody>
      </p:sp>
      <p:sp>
        <p:nvSpPr>
          <p:cNvPr id="18" name="Rounded Rectangle 17"/>
          <p:cNvSpPr/>
          <p:nvPr/>
        </p:nvSpPr>
        <p:spPr>
          <a:xfrm>
            <a:off x="8653290" y="1464224"/>
            <a:ext cx="1866900" cy="838200"/>
          </a:xfrm>
          <a:prstGeom prst="round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2060"/>
                </a:solidFill>
                <a:effectLst/>
                <a:uLnTx/>
                <a:uFillTx/>
                <a:latin typeface="Century Gothic" panose="020B0502020202020204" pitchFamily="34" charset="0"/>
                <a:ea typeface="+mn-ea"/>
                <a:cs typeface="+mn-cs"/>
              </a:rPr>
              <a:t>d_</a:t>
            </a:r>
          </a:p>
        </p:txBody>
      </p:sp>
      <p:sp>
        <p:nvSpPr>
          <p:cNvPr id="20" name="Rounded Rectangle 19"/>
          <p:cNvSpPr/>
          <p:nvPr/>
        </p:nvSpPr>
        <p:spPr>
          <a:xfrm>
            <a:off x="5071310" y="5330178"/>
            <a:ext cx="1866900" cy="838200"/>
          </a:xfrm>
          <a:prstGeom prst="round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2060"/>
                </a:solidFill>
                <a:effectLst/>
                <a:uLnTx/>
                <a:uFillTx/>
                <a:latin typeface="Century Gothic" panose="020B0502020202020204" pitchFamily="34" charset="0"/>
                <a:ea typeface="+mn-ea"/>
                <a:cs typeface="+mn-cs"/>
              </a:rPr>
              <a:t>d_ _</a:t>
            </a:r>
          </a:p>
        </p:txBody>
      </p:sp>
      <p:sp>
        <p:nvSpPr>
          <p:cNvPr id="21" name="Rounded Rectangle 20"/>
          <p:cNvSpPr/>
          <p:nvPr/>
        </p:nvSpPr>
        <p:spPr>
          <a:xfrm>
            <a:off x="9126217" y="3363748"/>
            <a:ext cx="2649340" cy="838200"/>
          </a:xfrm>
          <a:prstGeom prst="round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2060"/>
                </a:solidFill>
                <a:effectLst/>
                <a:uLnTx/>
                <a:uFillTx/>
                <a:latin typeface="Century Gothic" panose="020B0502020202020204" pitchFamily="34" charset="0"/>
                <a:ea typeface="+mn-ea"/>
                <a:cs typeface="+mn-cs"/>
              </a:rPr>
              <a:t>el p_ _ _ _</a:t>
            </a:r>
          </a:p>
        </p:txBody>
      </p:sp>
      <p:sp>
        <p:nvSpPr>
          <p:cNvPr id="27" name="Rounded Rectangle 26"/>
          <p:cNvSpPr/>
          <p:nvPr/>
        </p:nvSpPr>
        <p:spPr>
          <a:xfrm>
            <a:off x="8653290" y="1464224"/>
            <a:ext cx="1866900" cy="838200"/>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2060"/>
                </a:solidFill>
                <a:effectLst/>
                <a:uLnTx/>
                <a:uFillTx/>
                <a:latin typeface="Century Gothic" panose="020B0502020202020204" pitchFamily="34" charset="0"/>
                <a:ea typeface="+mn-ea"/>
                <a:cs typeface="+mn-cs"/>
              </a:rPr>
              <a:t>da</a:t>
            </a:r>
          </a:p>
        </p:txBody>
      </p:sp>
      <p:sp>
        <p:nvSpPr>
          <p:cNvPr id="22" name="Rounded Rectangle 21"/>
          <p:cNvSpPr/>
          <p:nvPr/>
        </p:nvSpPr>
        <p:spPr>
          <a:xfrm>
            <a:off x="8044782" y="4969759"/>
            <a:ext cx="2162870" cy="838200"/>
          </a:xfrm>
          <a:prstGeom prst="round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2060"/>
                </a:solidFill>
                <a:effectLst/>
                <a:uLnTx/>
                <a:uFillTx/>
                <a:latin typeface="Century Gothic" panose="020B0502020202020204" pitchFamily="34" charset="0"/>
                <a:ea typeface="+mn-ea"/>
                <a:cs typeface="+mn-cs"/>
              </a:rPr>
              <a:t>el d_ _ _ _ _</a:t>
            </a:r>
          </a:p>
        </p:txBody>
      </p:sp>
      <p:sp>
        <p:nvSpPr>
          <p:cNvPr id="2" name="Rectangle 1"/>
          <p:cNvSpPr/>
          <p:nvPr/>
        </p:nvSpPr>
        <p:spPr>
          <a:xfrm>
            <a:off x="4378395" y="2688467"/>
            <a:ext cx="3164648" cy="1550813"/>
          </a:xfrm>
          <a:prstGeom prst="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4000" b="0" i="0" u="none" strike="noStrike" kern="1200" cap="none" spc="0" normalizeH="0" baseline="0" noProof="0" dirty="0">
                <a:ln>
                  <a:noFill/>
                </a:ln>
                <a:solidFill>
                  <a:srgbClr val="002060"/>
                </a:solidFill>
                <a:effectLst/>
                <a:uLnTx/>
                <a:uFillTx/>
                <a:latin typeface="Century Gothic" panose="020F0302020204030204"/>
                <a:ea typeface="+mn-ea"/>
                <a:cs typeface="+mn-cs"/>
              </a:rPr>
              <a:t>s/he gives</a:t>
            </a:r>
          </a:p>
        </p:txBody>
      </p:sp>
      <p:sp>
        <p:nvSpPr>
          <p:cNvPr id="4" name="Title 3"/>
          <p:cNvSpPr>
            <a:spLocks noGrp="1"/>
          </p:cNvSpPr>
          <p:nvPr>
            <p:ph type="title"/>
          </p:nvPr>
        </p:nvSpPr>
        <p:spPr>
          <a:xfrm>
            <a:off x="0" y="0"/>
            <a:ext cx="1854901" cy="548938"/>
          </a:xfrm>
        </p:spPr>
        <p:txBody>
          <a:bodyPr/>
          <a:lstStyle/>
          <a:p>
            <a:r>
              <a:rPr lang="en-GB" sz="3200" kern="1200" dirty="0" err="1">
                <a:solidFill>
                  <a:srgbClr val="203864"/>
                </a:solidFill>
                <a:effectLst/>
                <a:latin typeface="Century Gothic" panose="020B0502020202020204" pitchFamily="34" charset="0"/>
                <a:ea typeface="+mj-ea"/>
                <a:cs typeface="+mj-cs"/>
              </a:rPr>
              <a:t>Repaso</a:t>
            </a:r>
            <a:endParaRPr lang="en-GB" dirty="0"/>
          </a:p>
        </p:txBody>
      </p:sp>
    </p:spTree>
    <p:extLst>
      <p:ext uri="{BB962C8B-B14F-4D97-AF65-F5344CB8AC3E}">
        <p14:creationId xmlns:p14="http://schemas.microsoft.com/office/powerpoint/2010/main" val="4082151798"/>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2"/>
                    </p:tgtEl>
                  </p:cond>
                </p:stCondLst>
                <p:endSync evt="end" delay="0">
                  <p:rtn val="all"/>
                </p:endSync>
                <p:childTnLst>
                  <p:par>
                    <p:cTn id="3" fill="hold">
                      <p:stCondLst>
                        <p:cond delay="0"/>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7"/>
                                        </p:tgtEl>
                                        <p:attrNameLst>
                                          <p:attrName>style.visibility</p:attrName>
                                        </p:attrNameLst>
                                      </p:cBhvr>
                                      <p:to>
                                        <p:strVal val="visible"/>
                                      </p:to>
                                    </p:set>
                                    <p:animEffect transition="in" filter="fade">
                                      <p:cBhvr>
                                        <p:cTn id="7" dur="500"/>
                                        <p:tgtEl>
                                          <p:spTgt spid="27"/>
                                        </p:tgtEl>
                                      </p:cBhvr>
                                    </p:animEffect>
                                  </p:childTnLst>
                                </p:cTn>
                              </p:par>
                            </p:childTnLst>
                          </p:cTn>
                        </p:par>
                      </p:childTnLst>
                    </p:cTn>
                  </p:par>
                </p:childTnLst>
              </p:cTn>
              <p:nextCondLst>
                <p:cond evt="onClick" delay="0">
                  <p:tgtEl>
                    <p:spTgt spid="2"/>
                  </p:tgtEl>
                </p:cond>
              </p:nextCondLst>
            </p:seq>
          </p:childTnLst>
        </p:cTn>
      </p:par>
    </p:tnLst>
    <p:bldLst>
      <p:bldP spid="27"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ed Rectangle 5"/>
          <p:cNvSpPr/>
          <p:nvPr/>
        </p:nvSpPr>
        <p:spPr>
          <a:xfrm>
            <a:off x="5295900" y="357182"/>
            <a:ext cx="2514600" cy="819150"/>
          </a:xfrm>
          <a:prstGeom prst="round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2060"/>
                </a:solidFill>
                <a:effectLst/>
                <a:uLnTx/>
                <a:uFillTx/>
                <a:latin typeface="Century Gothic" panose="020B0502020202020204" pitchFamily="34" charset="0"/>
                <a:ea typeface="+mn-ea"/>
                <a:cs typeface="+mn-cs"/>
              </a:rPr>
              <a:t>el r_ _ _ _ _</a:t>
            </a:r>
          </a:p>
        </p:txBody>
      </p:sp>
      <p:sp>
        <p:nvSpPr>
          <p:cNvPr id="12" name="Rounded Rectangle 11"/>
          <p:cNvSpPr/>
          <p:nvPr/>
        </p:nvSpPr>
        <p:spPr>
          <a:xfrm>
            <a:off x="1854901" y="4911078"/>
            <a:ext cx="1866900" cy="838200"/>
          </a:xfrm>
          <a:prstGeom prst="round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2060"/>
                </a:solidFill>
                <a:effectLst/>
                <a:uLnTx/>
                <a:uFillTx/>
                <a:latin typeface="Century Gothic" panose="020B0502020202020204" pitchFamily="34" charset="0"/>
                <a:ea typeface="+mn-ea"/>
                <a:cs typeface="+mn-cs"/>
              </a:rPr>
              <a:t>p_ _ _ _</a:t>
            </a:r>
          </a:p>
        </p:txBody>
      </p:sp>
      <p:sp>
        <p:nvSpPr>
          <p:cNvPr id="14" name="Rounded Rectangle 13"/>
          <p:cNvSpPr/>
          <p:nvPr/>
        </p:nvSpPr>
        <p:spPr>
          <a:xfrm>
            <a:off x="136780" y="2938930"/>
            <a:ext cx="2285999" cy="838200"/>
          </a:xfrm>
          <a:prstGeom prst="round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2060"/>
                </a:solidFill>
                <a:effectLst/>
                <a:uLnTx/>
                <a:uFillTx/>
                <a:latin typeface="Century Gothic" panose="020B0502020202020204" pitchFamily="34" charset="0"/>
                <a:ea typeface="+mn-ea"/>
                <a:cs typeface="+mn-cs"/>
              </a:rPr>
              <a:t>el a_ _ _ _ _</a:t>
            </a:r>
          </a:p>
        </p:txBody>
      </p:sp>
      <p:sp>
        <p:nvSpPr>
          <p:cNvPr id="16" name="Rounded Rectangle 15"/>
          <p:cNvSpPr/>
          <p:nvPr/>
        </p:nvSpPr>
        <p:spPr>
          <a:xfrm>
            <a:off x="1327252" y="1045124"/>
            <a:ext cx="2191058" cy="838200"/>
          </a:xfrm>
          <a:prstGeom prst="round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2060"/>
                </a:solidFill>
                <a:effectLst/>
                <a:uLnTx/>
                <a:uFillTx/>
                <a:latin typeface="Century Gothic" panose="020B0502020202020204" pitchFamily="34" charset="0"/>
                <a:ea typeface="+mn-ea"/>
                <a:cs typeface="+mn-cs"/>
              </a:rPr>
              <a:t>t_ _ _ _ _ _ _</a:t>
            </a:r>
          </a:p>
        </p:txBody>
      </p:sp>
      <p:sp>
        <p:nvSpPr>
          <p:cNvPr id="18" name="Rounded Rectangle 17"/>
          <p:cNvSpPr/>
          <p:nvPr/>
        </p:nvSpPr>
        <p:spPr>
          <a:xfrm>
            <a:off x="8653290" y="1464224"/>
            <a:ext cx="1866900" cy="838200"/>
          </a:xfrm>
          <a:prstGeom prst="round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2060"/>
                </a:solidFill>
                <a:effectLst/>
                <a:uLnTx/>
                <a:uFillTx/>
                <a:latin typeface="Century Gothic" panose="020B0502020202020204" pitchFamily="34" charset="0"/>
                <a:ea typeface="+mn-ea"/>
                <a:cs typeface="+mn-cs"/>
              </a:rPr>
              <a:t>d_</a:t>
            </a:r>
          </a:p>
        </p:txBody>
      </p:sp>
      <p:sp>
        <p:nvSpPr>
          <p:cNvPr id="20" name="Rounded Rectangle 19"/>
          <p:cNvSpPr/>
          <p:nvPr/>
        </p:nvSpPr>
        <p:spPr>
          <a:xfrm>
            <a:off x="5071310" y="5330178"/>
            <a:ext cx="1866900" cy="838200"/>
          </a:xfrm>
          <a:prstGeom prst="round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2060"/>
                </a:solidFill>
                <a:effectLst/>
                <a:uLnTx/>
                <a:uFillTx/>
                <a:latin typeface="Century Gothic" panose="020B0502020202020204" pitchFamily="34" charset="0"/>
                <a:ea typeface="+mn-ea"/>
                <a:cs typeface="+mn-cs"/>
              </a:rPr>
              <a:t>d_ _</a:t>
            </a:r>
          </a:p>
        </p:txBody>
      </p:sp>
      <p:sp>
        <p:nvSpPr>
          <p:cNvPr id="21" name="Rounded Rectangle 20"/>
          <p:cNvSpPr/>
          <p:nvPr/>
        </p:nvSpPr>
        <p:spPr>
          <a:xfrm>
            <a:off x="9126217" y="3363748"/>
            <a:ext cx="2649340" cy="838200"/>
          </a:xfrm>
          <a:prstGeom prst="round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2060"/>
                </a:solidFill>
                <a:effectLst/>
                <a:uLnTx/>
                <a:uFillTx/>
                <a:latin typeface="Century Gothic" panose="020B0502020202020204" pitchFamily="34" charset="0"/>
                <a:ea typeface="+mn-ea"/>
                <a:cs typeface="+mn-cs"/>
              </a:rPr>
              <a:t>el p_ _ _ _</a:t>
            </a:r>
          </a:p>
        </p:txBody>
      </p:sp>
      <p:sp>
        <p:nvSpPr>
          <p:cNvPr id="22" name="Rounded Rectangle 21"/>
          <p:cNvSpPr/>
          <p:nvPr/>
        </p:nvSpPr>
        <p:spPr>
          <a:xfrm>
            <a:off x="8044782" y="4969759"/>
            <a:ext cx="2162870" cy="838200"/>
          </a:xfrm>
          <a:prstGeom prst="round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2060"/>
                </a:solidFill>
                <a:effectLst/>
                <a:uLnTx/>
                <a:uFillTx/>
                <a:latin typeface="Century Gothic" panose="020B0502020202020204" pitchFamily="34" charset="0"/>
                <a:ea typeface="+mn-ea"/>
                <a:cs typeface="+mn-cs"/>
              </a:rPr>
              <a:t>el d_ _ _ _ _</a:t>
            </a:r>
          </a:p>
        </p:txBody>
      </p:sp>
      <p:sp>
        <p:nvSpPr>
          <p:cNvPr id="2" name="Rectangle 1"/>
          <p:cNvSpPr/>
          <p:nvPr/>
        </p:nvSpPr>
        <p:spPr>
          <a:xfrm>
            <a:off x="4422436" y="2817296"/>
            <a:ext cx="3164648" cy="1300350"/>
          </a:xfrm>
          <a:prstGeom prst="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4000" b="0" i="0" u="none" strike="noStrike" kern="1200" cap="none" spc="0" normalizeH="0" baseline="0" noProof="0" dirty="0">
                <a:ln>
                  <a:noFill/>
                </a:ln>
                <a:solidFill>
                  <a:srgbClr val="002060"/>
                </a:solidFill>
                <a:effectLst/>
                <a:uLnTx/>
                <a:uFillTx/>
                <a:latin typeface="Century Gothic" panose="020F0302020204030204"/>
                <a:ea typeface="+mn-ea"/>
                <a:cs typeface="+mn-cs"/>
              </a:rPr>
              <a:t>money</a:t>
            </a:r>
          </a:p>
        </p:txBody>
      </p:sp>
      <p:sp>
        <p:nvSpPr>
          <p:cNvPr id="27" name="Rounded Rectangle 26"/>
          <p:cNvSpPr/>
          <p:nvPr/>
        </p:nvSpPr>
        <p:spPr>
          <a:xfrm>
            <a:off x="8044782" y="4969759"/>
            <a:ext cx="2162870" cy="838200"/>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2060"/>
                </a:solidFill>
                <a:effectLst/>
                <a:uLnTx/>
                <a:uFillTx/>
                <a:latin typeface="Century Gothic" panose="020B0502020202020204" pitchFamily="34" charset="0"/>
                <a:ea typeface="+mn-ea"/>
                <a:cs typeface="+mn-cs"/>
              </a:rPr>
              <a:t>el </a:t>
            </a:r>
            <a:r>
              <a:rPr kumimoji="0" lang="en-GB" sz="2400" b="1" i="0" u="none" strike="noStrike" kern="1200" cap="none" spc="0" normalizeH="0" baseline="0" noProof="0" dirty="0" err="1">
                <a:ln>
                  <a:noFill/>
                </a:ln>
                <a:solidFill>
                  <a:srgbClr val="002060"/>
                </a:solidFill>
                <a:effectLst/>
                <a:uLnTx/>
                <a:uFillTx/>
                <a:latin typeface="Century Gothic" panose="020B0502020202020204" pitchFamily="34" charset="0"/>
                <a:ea typeface="+mn-ea"/>
                <a:cs typeface="+mn-cs"/>
              </a:rPr>
              <a:t>dinero</a:t>
            </a:r>
            <a:endParaRPr kumimoji="0" lang="en-GB" sz="2400" b="1" i="0" u="none" strike="noStrike" kern="1200" cap="none" spc="0" normalizeH="0" baseline="0" noProof="0" dirty="0">
              <a:ln>
                <a:noFill/>
              </a:ln>
              <a:solidFill>
                <a:srgbClr val="002060"/>
              </a:solidFill>
              <a:effectLst/>
              <a:uLnTx/>
              <a:uFillTx/>
              <a:latin typeface="Century Gothic" panose="020B0502020202020204" pitchFamily="34" charset="0"/>
              <a:ea typeface="+mn-ea"/>
              <a:cs typeface="+mn-cs"/>
            </a:endParaRPr>
          </a:p>
        </p:txBody>
      </p:sp>
      <p:sp>
        <p:nvSpPr>
          <p:cNvPr id="4" name="Title 3"/>
          <p:cNvSpPr>
            <a:spLocks noGrp="1"/>
          </p:cNvSpPr>
          <p:nvPr>
            <p:ph type="title"/>
          </p:nvPr>
        </p:nvSpPr>
        <p:spPr>
          <a:xfrm>
            <a:off x="0" y="3800"/>
            <a:ext cx="1854901" cy="656249"/>
          </a:xfrm>
        </p:spPr>
        <p:txBody>
          <a:bodyPr/>
          <a:lstStyle/>
          <a:p>
            <a:r>
              <a:rPr lang="en-GB" sz="3200" kern="1200" dirty="0" err="1">
                <a:solidFill>
                  <a:srgbClr val="203864"/>
                </a:solidFill>
                <a:effectLst/>
                <a:latin typeface="Century Gothic" panose="020B0502020202020204" pitchFamily="34" charset="0"/>
                <a:ea typeface="+mj-ea"/>
                <a:cs typeface="+mj-cs"/>
              </a:rPr>
              <a:t>Repaso</a:t>
            </a:r>
            <a:endParaRPr lang="en-GB" dirty="0"/>
          </a:p>
        </p:txBody>
      </p:sp>
    </p:spTree>
    <p:extLst>
      <p:ext uri="{BB962C8B-B14F-4D97-AF65-F5344CB8AC3E}">
        <p14:creationId xmlns:p14="http://schemas.microsoft.com/office/powerpoint/2010/main" val="962809612"/>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2"/>
                    </p:tgtEl>
                  </p:cond>
                </p:stCondLst>
                <p:endSync evt="end" delay="0">
                  <p:rtn val="all"/>
                </p:endSync>
                <p:childTnLst>
                  <p:par>
                    <p:cTn id="3" fill="hold">
                      <p:stCondLst>
                        <p:cond delay="0"/>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7"/>
                                        </p:tgtEl>
                                        <p:attrNameLst>
                                          <p:attrName>style.visibility</p:attrName>
                                        </p:attrNameLst>
                                      </p:cBhvr>
                                      <p:to>
                                        <p:strVal val="visible"/>
                                      </p:to>
                                    </p:set>
                                    <p:animEffect transition="in" filter="fade">
                                      <p:cBhvr>
                                        <p:cTn id="7" dur="500"/>
                                        <p:tgtEl>
                                          <p:spTgt spid="27"/>
                                        </p:tgtEl>
                                      </p:cBhvr>
                                    </p:animEffect>
                                  </p:childTnLst>
                                </p:cTn>
                              </p:par>
                            </p:childTnLst>
                          </p:cTn>
                        </p:par>
                      </p:childTnLst>
                    </p:cTn>
                  </p:par>
                </p:childTnLst>
              </p:cTn>
              <p:nextCondLst>
                <p:cond evt="onClick" delay="0">
                  <p:tgtEl>
                    <p:spTgt spid="2"/>
                  </p:tgtEl>
                </p:cond>
              </p:nextCondLst>
            </p:seq>
          </p:childTnLst>
        </p:cTn>
      </p:par>
    </p:tnLst>
    <p:bldLst>
      <p:bldP spid="27"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extBox 19"/>
          <p:cNvSpPr txBox="1"/>
          <p:nvPr/>
        </p:nvSpPr>
        <p:spPr>
          <a:xfrm>
            <a:off x="502920" y="5728411"/>
            <a:ext cx="8769416"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1" u="none" strike="noStrike" kern="1200" cap="none" spc="0" normalizeH="0" baseline="0" noProof="0" dirty="0">
                <a:ln>
                  <a:noFill/>
                </a:ln>
                <a:solidFill>
                  <a:srgbClr val="4472C4">
                    <a:lumMod val="50000"/>
                  </a:srgbClr>
                </a:solidFill>
                <a:effectLst/>
                <a:uLnTx/>
                <a:uFillTx/>
                <a:latin typeface="Century Gothic" panose="020F0302020204030204"/>
                <a:ea typeface="+mn-ea"/>
                <a:cs typeface="+mn-cs"/>
              </a:rPr>
              <a:t>I wash the clothes and then I do other tasks if I have time.</a:t>
            </a:r>
          </a:p>
        </p:txBody>
      </p:sp>
      <p:sp>
        <p:nvSpPr>
          <p:cNvPr id="17" name="TextBox 16"/>
          <p:cNvSpPr txBox="1"/>
          <p:nvPr/>
        </p:nvSpPr>
        <p:spPr>
          <a:xfrm>
            <a:off x="502920" y="4637433"/>
            <a:ext cx="9281160"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1" u="none" strike="noStrike" kern="1200" cap="none" spc="0" normalizeH="0" baseline="0" noProof="0" dirty="0">
                <a:ln>
                  <a:noFill/>
                </a:ln>
                <a:solidFill>
                  <a:srgbClr val="4472C4">
                    <a:lumMod val="50000"/>
                  </a:srgbClr>
                </a:solidFill>
                <a:effectLst/>
                <a:uLnTx/>
                <a:uFillTx/>
                <a:latin typeface="Century Gothic" panose="020F0302020204030204"/>
                <a:ea typeface="+mn-ea"/>
                <a:cs typeface="+mn-cs"/>
              </a:rPr>
              <a:t>I take out the rubbish, although I don’t clean the house. </a:t>
            </a:r>
          </a:p>
        </p:txBody>
      </p:sp>
      <p:sp>
        <p:nvSpPr>
          <p:cNvPr id="2" name="Title 1"/>
          <p:cNvSpPr>
            <a:spLocks noGrp="1"/>
          </p:cNvSpPr>
          <p:nvPr>
            <p:ph type="title"/>
          </p:nvPr>
        </p:nvSpPr>
        <p:spPr>
          <a:xfrm>
            <a:off x="502920" y="1"/>
            <a:ext cx="10515600" cy="661370"/>
          </a:xfrm>
        </p:spPr>
        <p:txBody>
          <a:bodyPr>
            <a:normAutofit/>
          </a:bodyPr>
          <a:lstStyle/>
          <a:p>
            <a:r>
              <a:rPr lang="en-GB" sz="3600" b="1" dirty="0" err="1"/>
              <a:t>Vocabulario</a:t>
            </a:r>
            <a:endParaRPr lang="en-GB" sz="3600" b="1" dirty="0"/>
          </a:p>
        </p:txBody>
      </p:sp>
      <p:sp>
        <p:nvSpPr>
          <p:cNvPr id="5" name="TextBox 4"/>
          <p:cNvSpPr txBox="1"/>
          <p:nvPr/>
        </p:nvSpPr>
        <p:spPr>
          <a:xfrm>
            <a:off x="502919" y="743229"/>
            <a:ext cx="4821621"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srgbClr val="4472C4">
                    <a:lumMod val="50000"/>
                  </a:srgbClr>
                </a:solidFill>
                <a:effectLst/>
                <a:uLnTx/>
                <a:uFillTx/>
                <a:latin typeface="Century Gothic" panose="020F0302020204030204"/>
                <a:ea typeface="+mn-ea"/>
                <a:cs typeface="+mn-cs"/>
              </a:rPr>
              <a:t>sacar – to take out, taking out</a:t>
            </a:r>
          </a:p>
        </p:txBody>
      </p:sp>
      <p:sp>
        <p:nvSpPr>
          <p:cNvPr id="6" name="TextBox 5"/>
          <p:cNvSpPr txBox="1"/>
          <p:nvPr/>
        </p:nvSpPr>
        <p:spPr>
          <a:xfrm>
            <a:off x="502920" y="1338570"/>
            <a:ext cx="5650289"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srgbClr val="4472C4">
                    <a:lumMod val="50000"/>
                  </a:srgbClr>
                </a:solidFill>
                <a:effectLst/>
                <a:uLnTx/>
                <a:uFillTx/>
                <a:latin typeface="Century Gothic" panose="020F0302020204030204"/>
                <a:ea typeface="+mn-ea"/>
                <a:cs typeface="+mn-cs"/>
              </a:rPr>
              <a:t>la basura – rubbish</a:t>
            </a:r>
          </a:p>
        </p:txBody>
      </p:sp>
      <p:sp>
        <p:nvSpPr>
          <p:cNvPr id="7" name="TextBox 6"/>
          <p:cNvSpPr txBox="1"/>
          <p:nvPr/>
        </p:nvSpPr>
        <p:spPr>
          <a:xfrm>
            <a:off x="502920" y="1877310"/>
            <a:ext cx="5650289"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srgbClr val="4472C4">
                    <a:lumMod val="50000"/>
                  </a:srgbClr>
                </a:solidFill>
                <a:effectLst/>
                <a:uLnTx/>
                <a:uFillTx/>
                <a:latin typeface="Century Gothic" panose="020F0302020204030204"/>
                <a:ea typeface="+mn-ea"/>
                <a:cs typeface="+mn-cs"/>
              </a:rPr>
              <a:t>aunque – although</a:t>
            </a:r>
          </a:p>
        </p:txBody>
      </p:sp>
      <p:sp>
        <p:nvSpPr>
          <p:cNvPr id="8" name="TextBox 7"/>
          <p:cNvSpPr txBox="1"/>
          <p:nvPr/>
        </p:nvSpPr>
        <p:spPr>
          <a:xfrm>
            <a:off x="502920" y="2420833"/>
            <a:ext cx="5650289"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err="1">
                <a:ln>
                  <a:noFill/>
                </a:ln>
                <a:solidFill>
                  <a:srgbClr val="4472C4">
                    <a:lumMod val="50000"/>
                  </a:srgbClr>
                </a:solidFill>
                <a:effectLst/>
                <a:uLnTx/>
                <a:uFillTx/>
                <a:latin typeface="Century Gothic" panose="020F0302020204030204"/>
                <a:ea typeface="+mn-ea"/>
                <a:cs typeface="+mn-cs"/>
              </a:rPr>
              <a:t>otro</a:t>
            </a:r>
            <a:r>
              <a:rPr kumimoji="0" lang="en-GB" sz="2400" b="0" i="0" u="none" strike="noStrike" kern="1200" cap="none" spc="0" normalizeH="0" baseline="0" noProof="0" dirty="0">
                <a:ln>
                  <a:noFill/>
                </a:ln>
                <a:solidFill>
                  <a:srgbClr val="4472C4">
                    <a:lumMod val="50000"/>
                  </a:srgbClr>
                </a:solidFill>
                <a:effectLst/>
                <a:uLnTx/>
                <a:uFillTx/>
                <a:latin typeface="Century Gothic" panose="020F0302020204030204"/>
                <a:ea typeface="+mn-ea"/>
                <a:cs typeface="+mn-cs"/>
              </a:rPr>
              <a:t> – another, other</a:t>
            </a:r>
          </a:p>
        </p:txBody>
      </p:sp>
      <p:sp>
        <p:nvSpPr>
          <p:cNvPr id="11" name="Rectangular Callout 10"/>
          <p:cNvSpPr/>
          <p:nvPr/>
        </p:nvSpPr>
        <p:spPr>
          <a:xfrm>
            <a:off x="6740810" y="104720"/>
            <a:ext cx="5222590" cy="4092712"/>
          </a:xfrm>
          <a:prstGeom prst="wedgeRectCallout">
            <a:avLst>
              <a:gd name="adj1" fmla="val -106882"/>
              <a:gd name="adj2" fmla="val 10955"/>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err="1">
                <a:ln>
                  <a:noFill/>
                </a:ln>
                <a:solidFill>
                  <a:srgbClr val="002060"/>
                </a:solidFill>
                <a:effectLst/>
                <a:uLnTx/>
                <a:uFillTx/>
                <a:latin typeface="Century Gothic" panose="020F0302020204030204"/>
                <a:ea typeface="+mn-ea"/>
                <a:cs typeface="+mn-cs"/>
              </a:rPr>
              <a:t>Otro</a:t>
            </a:r>
            <a:r>
              <a:rPr kumimoji="0" lang="en-GB" sz="2400" b="0" i="0" u="none" strike="noStrike" kern="1200" cap="none" spc="0" normalizeH="0" baseline="0" noProof="0" dirty="0">
                <a:ln>
                  <a:noFill/>
                </a:ln>
                <a:solidFill>
                  <a:srgbClr val="002060"/>
                </a:solidFill>
                <a:effectLst/>
                <a:uLnTx/>
                <a:uFillTx/>
                <a:latin typeface="Century Gothic" panose="020F0302020204030204"/>
                <a:ea typeface="+mn-ea"/>
                <a:cs typeface="+mn-cs"/>
              </a:rPr>
              <a:t> is an adjective, so it needs to agree in gender with the noun.</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dirty="0">
              <a:ln>
                <a:noFill/>
              </a:ln>
              <a:solidFill>
                <a:srgbClr val="002060"/>
              </a:solidFill>
              <a:effectLst/>
              <a:uLnTx/>
              <a:uFillTx/>
              <a:latin typeface="Century Gothic" panose="020F03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srgbClr val="002060"/>
                </a:solidFill>
                <a:effectLst/>
                <a:uLnTx/>
                <a:uFillTx/>
                <a:latin typeface="Century Gothic" panose="020F0302020204030204"/>
                <a:ea typeface="+mn-ea"/>
                <a:cs typeface="+mn-cs"/>
              </a:rPr>
              <a:t>‘</a:t>
            </a:r>
            <a:r>
              <a:rPr kumimoji="0" lang="en-GB" sz="2400" b="0" i="0" u="none" strike="noStrike" kern="1200" cap="none" spc="0" normalizeH="0" baseline="0" noProof="0" dirty="0" err="1">
                <a:ln>
                  <a:noFill/>
                </a:ln>
                <a:solidFill>
                  <a:srgbClr val="002060"/>
                </a:solidFill>
                <a:effectLst/>
                <a:uLnTx/>
                <a:uFillTx/>
                <a:latin typeface="Century Gothic" panose="020F0302020204030204"/>
                <a:ea typeface="+mn-ea"/>
                <a:cs typeface="+mn-cs"/>
              </a:rPr>
              <a:t>Otr</a:t>
            </a:r>
            <a:r>
              <a:rPr kumimoji="0" lang="en-GB" sz="2400" b="1" i="0" u="none" strike="noStrike" kern="1200" cap="none" spc="0" normalizeH="0" baseline="0" noProof="0" dirty="0" err="1">
                <a:ln>
                  <a:noFill/>
                </a:ln>
                <a:solidFill>
                  <a:srgbClr val="002060"/>
                </a:solidFill>
                <a:effectLst/>
                <a:uLnTx/>
                <a:uFillTx/>
                <a:latin typeface="Century Gothic" panose="020F0302020204030204"/>
                <a:ea typeface="+mn-ea"/>
                <a:cs typeface="+mn-cs"/>
              </a:rPr>
              <a:t>o</a:t>
            </a:r>
            <a:r>
              <a:rPr kumimoji="0" lang="en-GB" sz="2400" b="0" i="0" u="none" strike="noStrike" kern="1200" cap="none" spc="0" normalizeH="0" baseline="0" noProof="0" dirty="0">
                <a:ln>
                  <a:noFill/>
                </a:ln>
                <a:solidFill>
                  <a:srgbClr val="002060"/>
                </a:solidFill>
                <a:effectLst/>
                <a:uLnTx/>
                <a:uFillTx/>
                <a:latin typeface="Century Gothic" panose="020F0302020204030204"/>
                <a:ea typeface="+mn-ea"/>
                <a:cs typeface="+mn-cs"/>
              </a:rPr>
              <a:t> </a:t>
            </a:r>
            <a:r>
              <a:rPr kumimoji="0" lang="en-GB" sz="2400" b="0" i="0" u="none" strike="noStrike" kern="1200" cap="none" spc="0" normalizeH="0" baseline="0" noProof="0" dirty="0" err="1">
                <a:ln>
                  <a:noFill/>
                </a:ln>
                <a:solidFill>
                  <a:srgbClr val="002060"/>
                </a:solidFill>
                <a:effectLst/>
                <a:uLnTx/>
                <a:uFillTx/>
                <a:latin typeface="Century Gothic" panose="020F0302020204030204"/>
                <a:ea typeface="+mn-ea"/>
                <a:cs typeface="+mn-cs"/>
              </a:rPr>
              <a:t>chic</a:t>
            </a:r>
            <a:r>
              <a:rPr kumimoji="0" lang="en-GB" sz="2400" b="1" i="0" u="none" strike="noStrike" kern="1200" cap="none" spc="0" normalizeH="0" baseline="0" noProof="0" dirty="0" err="1">
                <a:ln>
                  <a:noFill/>
                </a:ln>
                <a:solidFill>
                  <a:srgbClr val="002060"/>
                </a:solidFill>
                <a:effectLst/>
                <a:uLnTx/>
                <a:uFillTx/>
                <a:latin typeface="Century Gothic" panose="020F0302020204030204"/>
                <a:ea typeface="+mn-ea"/>
                <a:cs typeface="+mn-cs"/>
              </a:rPr>
              <a:t>o</a:t>
            </a:r>
            <a:r>
              <a:rPr kumimoji="0" lang="en-GB" sz="2400" b="0" i="0" u="none" strike="noStrike" kern="1200" cap="none" spc="0" normalizeH="0" baseline="0" noProof="0" dirty="0">
                <a:ln>
                  <a:noFill/>
                </a:ln>
                <a:solidFill>
                  <a:srgbClr val="002060"/>
                </a:solidFill>
                <a:effectLst/>
                <a:uLnTx/>
                <a:uFillTx/>
                <a:latin typeface="Century Gothic" panose="020F0302020204030204"/>
                <a:ea typeface="+mn-ea"/>
                <a:cs typeface="+mn-cs"/>
              </a:rPr>
              <a:t>’ – another boy</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srgbClr val="002060"/>
                </a:solidFill>
                <a:effectLst/>
                <a:uLnTx/>
                <a:uFillTx/>
                <a:latin typeface="Century Gothic" panose="020F0302020204030204"/>
                <a:ea typeface="+mn-ea"/>
                <a:cs typeface="+mn-cs"/>
              </a:rPr>
              <a:t>‘</a:t>
            </a:r>
            <a:r>
              <a:rPr kumimoji="0" lang="en-GB" sz="2400" b="0" i="0" u="none" strike="noStrike" kern="1200" cap="none" spc="0" normalizeH="0" baseline="0" noProof="0" dirty="0" err="1">
                <a:ln>
                  <a:noFill/>
                </a:ln>
                <a:solidFill>
                  <a:srgbClr val="002060"/>
                </a:solidFill>
                <a:effectLst/>
                <a:uLnTx/>
                <a:uFillTx/>
                <a:latin typeface="Century Gothic" panose="020F0302020204030204"/>
                <a:ea typeface="+mn-ea"/>
                <a:cs typeface="+mn-cs"/>
              </a:rPr>
              <a:t>Otr</a:t>
            </a:r>
            <a:r>
              <a:rPr kumimoji="0" lang="en-GB" sz="2400" b="1" i="0" u="none" strike="noStrike" kern="1200" cap="none" spc="0" normalizeH="0" baseline="0" noProof="0" dirty="0" err="1">
                <a:ln>
                  <a:noFill/>
                </a:ln>
                <a:solidFill>
                  <a:srgbClr val="002060"/>
                </a:solidFill>
                <a:effectLst/>
                <a:uLnTx/>
                <a:uFillTx/>
                <a:latin typeface="Century Gothic" panose="020F0302020204030204"/>
                <a:ea typeface="+mn-ea"/>
                <a:cs typeface="+mn-cs"/>
              </a:rPr>
              <a:t>a</a:t>
            </a:r>
            <a:r>
              <a:rPr kumimoji="0" lang="en-GB" sz="2400" b="0" i="0" u="none" strike="noStrike" kern="1200" cap="none" spc="0" normalizeH="0" baseline="0" noProof="0" dirty="0">
                <a:ln>
                  <a:noFill/>
                </a:ln>
                <a:solidFill>
                  <a:srgbClr val="002060"/>
                </a:solidFill>
                <a:effectLst/>
                <a:uLnTx/>
                <a:uFillTx/>
                <a:latin typeface="Century Gothic" panose="020F0302020204030204"/>
                <a:ea typeface="+mn-ea"/>
                <a:cs typeface="+mn-cs"/>
              </a:rPr>
              <a:t> </a:t>
            </a:r>
            <a:r>
              <a:rPr kumimoji="0" lang="en-GB" sz="2400" b="0" i="0" u="none" strike="noStrike" kern="1200" cap="none" spc="0" normalizeH="0" baseline="0" noProof="0" dirty="0" err="1">
                <a:ln>
                  <a:noFill/>
                </a:ln>
                <a:solidFill>
                  <a:srgbClr val="002060"/>
                </a:solidFill>
                <a:effectLst/>
                <a:uLnTx/>
                <a:uFillTx/>
                <a:latin typeface="Century Gothic" panose="020F0302020204030204"/>
                <a:ea typeface="+mn-ea"/>
                <a:cs typeface="+mn-cs"/>
              </a:rPr>
              <a:t>chic</a:t>
            </a:r>
            <a:r>
              <a:rPr kumimoji="0" lang="en-GB" sz="2400" b="1" i="0" u="none" strike="noStrike" kern="1200" cap="none" spc="0" normalizeH="0" baseline="0" noProof="0" dirty="0" err="1">
                <a:ln>
                  <a:noFill/>
                </a:ln>
                <a:solidFill>
                  <a:srgbClr val="002060"/>
                </a:solidFill>
                <a:effectLst/>
                <a:uLnTx/>
                <a:uFillTx/>
                <a:latin typeface="Century Gothic" panose="020F0302020204030204"/>
                <a:ea typeface="+mn-ea"/>
                <a:cs typeface="+mn-cs"/>
              </a:rPr>
              <a:t>a</a:t>
            </a:r>
            <a:r>
              <a:rPr kumimoji="0" lang="en-GB" sz="2400" b="0" i="0" u="none" strike="noStrike" kern="1200" cap="none" spc="0" normalizeH="0" baseline="0" noProof="0" dirty="0">
                <a:ln>
                  <a:noFill/>
                </a:ln>
                <a:solidFill>
                  <a:srgbClr val="002060"/>
                </a:solidFill>
                <a:effectLst/>
                <a:uLnTx/>
                <a:uFillTx/>
                <a:latin typeface="Century Gothic" panose="020F0302020204030204"/>
                <a:ea typeface="+mn-ea"/>
                <a:cs typeface="+mn-cs"/>
              </a:rPr>
              <a:t>’ – another girl</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dirty="0">
              <a:ln>
                <a:noFill/>
              </a:ln>
              <a:solidFill>
                <a:srgbClr val="002060"/>
              </a:solidFill>
              <a:effectLst/>
              <a:uLnTx/>
              <a:uFillTx/>
              <a:latin typeface="Century Gothic" panose="020F03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srgbClr val="002060"/>
                </a:solidFill>
                <a:effectLst/>
                <a:uLnTx/>
                <a:uFillTx/>
                <a:latin typeface="Century Gothic" panose="020F0302020204030204"/>
                <a:ea typeface="+mn-ea"/>
                <a:cs typeface="+mn-cs"/>
              </a:rPr>
              <a:t>It also needs to agree in number.</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dirty="0">
              <a:ln>
                <a:noFill/>
              </a:ln>
              <a:solidFill>
                <a:srgbClr val="002060"/>
              </a:solidFill>
              <a:effectLst/>
              <a:uLnTx/>
              <a:uFillTx/>
              <a:latin typeface="Century Gothic" panose="020F03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srgbClr val="002060"/>
                </a:solidFill>
                <a:effectLst/>
                <a:uLnTx/>
                <a:uFillTx/>
                <a:latin typeface="Century Gothic" panose="020F0302020204030204"/>
                <a:ea typeface="+mn-ea"/>
                <a:cs typeface="+mn-cs"/>
              </a:rPr>
              <a:t>‘</a:t>
            </a:r>
            <a:r>
              <a:rPr kumimoji="0" lang="en-GB" sz="2400" b="0" i="0" u="none" strike="noStrike" kern="1200" cap="none" spc="0" normalizeH="0" baseline="0" noProof="0" dirty="0" err="1">
                <a:ln>
                  <a:noFill/>
                </a:ln>
                <a:solidFill>
                  <a:srgbClr val="002060"/>
                </a:solidFill>
                <a:effectLst/>
                <a:uLnTx/>
                <a:uFillTx/>
                <a:latin typeface="Century Gothic" panose="020F0302020204030204"/>
                <a:ea typeface="+mn-ea"/>
                <a:cs typeface="+mn-cs"/>
              </a:rPr>
              <a:t>Otr</a:t>
            </a:r>
            <a:r>
              <a:rPr kumimoji="0" lang="en-GB" sz="2400" b="1" i="0" u="none" strike="noStrike" kern="1200" cap="none" spc="0" normalizeH="0" baseline="0" noProof="0" dirty="0" err="1">
                <a:ln>
                  <a:noFill/>
                </a:ln>
                <a:solidFill>
                  <a:srgbClr val="002060"/>
                </a:solidFill>
                <a:effectLst/>
                <a:uLnTx/>
                <a:uFillTx/>
                <a:latin typeface="Century Gothic" panose="020F0302020204030204"/>
                <a:ea typeface="+mn-ea"/>
                <a:cs typeface="+mn-cs"/>
              </a:rPr>
              <a:t>os</a:t>
            </a:r>
            <a:r>
              <a:rPr kumimoji="0" lang="en-GB" sz="2400" b="0" i="0" u="none" strike="noStrike" kern="1200" cap="none" spc="0" normalizeH="0" baseline="0" noProof="0" dirty="0">
                <a:ln>
                  <a:noFill/>
                </a:ln>
                <a:solidFill>
                  <a:srgbClr val="002060"/>
                </a:solidFill>
                <a:effectLst/>
                <a:uLnTx/>
                <a:uFillTx/>
                <a:latin typeface="Century Gothic" panose="020F0302020204030204"/>
                <a:ea typeface="+mn-ea"/>
                <a:cs typeface="+mn-cs"/>
              </a:rPr>
              <a:t> </a:t>
            </a:r>
            <a:r>
              <a:rPr kumimoji="0" lang="en-GB" sz="2400" b="0" i="0" u="none" strike="noStrike" kern="1200" cap="none" spc="0" normalizeH="0" baseline="0" noProof="0" dirty="0" err="1">
                <a:ln>
                  <a:noFill/>
                </a:ln>
                <a:solidFill>
                  <a:srgbClr val="002060"/>
                </a:solidFill>
                <a:effectLst/>
                <a:uLnTx/>
                <a:uFillTx/>
                <a:latin typeface="Century Gothic" panose="020F0302020204030204"/>
                <a:ea typeface="+mn-ea"/>
                <a:cs typeface="+mn-cs"/>
              </a:rPr>
              <a:t>regal</a:t>
            </a:r>
            <a:r>
              <a:rPr kumimoji="0" lang="en-GB" sz="2400" b="1" i="0" u="none" strike="noStrike" kern="1200" cap="none" spc="0" normalizeH="0" baseline="0" noProof="0" dirty="0" err="1">
                <a:ln>
                  <a:noFill/>
                </a:ln>
                <a:solidFill>
                  <a:srgbClr val="002060"/>
                </a:solidFill>
                <a:effectLst/>
                <a:uLnTx/>
                <a:uFillTx/>
                <a:latin typeface="Century Gothic" panose="020F0302020204030204"/>
                <a:ea typeface="+mn-ea"/>
                <a:cs typeface="+mn-cs"/>
              </a:rPr>
              <a:t>os</a:t>
            </a:r>
            <a:r>
              <a:rPr kumimoji="0" lang="en-GB" sz="2400" b="0" i="0" u="none" strike="noStrike" kern="1200" cap="none" spc="0" normalizeH="0" baseline="0" noProof="0" dirty="0">
                <a:ln>
                  <a:noFill/>
                </a:ln>
                <a:solidFill>
                  <a:srgbClr val="002060"/>
                </a:solidFill>
                <a:effectLst/>
                <a:uLnTx/>
                <a:uFillTx/>
                <a:latin typeface="Century Gothic" panose="020F0302020204030204"/>
                <a:ea typeface="+mn-ea"/>
                <a:cs typeface="+mn-cs"/>
              </a:rPr>
              <a:t>’ – other presents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srgbClr val="002060"/>
                </a:solidFill>
                <a:effectLst/>
                <a:uLnTx/>
                <a:uFillTx/>
                <a:latin typeface="Century Gothic" panose="020F0302020204030204"/>
                <a:ea typeface="+mn-ea"/>
                <a:cs typeface="+mn-cs"/>
              </a:rPr>
              <a:t>‘</a:t>
            </a:r>
            <a:r>
              <a:rPr kumimoji="0" lang="en-GB" sz="2400" b="0" i="0" u="none" strike="noStrike" kern="1200" cap="none" spc="0" normalizeH="0" baseline="0" noProof="0" dirty="0" err="1">
                <a:ln>
                  <a:noFill/>
                </a:ln>
                <a:solidFill>
                  <a:srgbClr val="002060"/>
                </a:solidFill>
                <a:effectLst/>
                <a:uLnTx/>
                <a:uFillTx/>
                <a:latin typeface="Century Gothic" panose="020F0302020204030204"/>
                <a:ea typeface="+mn-ea"/>
                <a:cs typeface="+mn-cs"/>
              </a:rPr>
              <a:t>Otr</a:t>
            </a:r>
            <a:r>
              <a:rPr kumimoji="0" lang="en-GB" sz="2400" b="1" i="0" u="none" strike="noStrike" kern="1200" cap="none" spc="0" normalizeH="0" baseline="0" noProof="0" dirty="0" err="1">
                <a:ln>
                  <a:noFill/>
                </a:ln>
                <a:solidFill>
                  <a:srgbClr val="002060"/>
                </a:solidFill>
                <a:effectLst/>
                <a:uLnTx/>
                <a:uFillTx/>
                <a:latin typeface="Century Gothic" panose="020F0302020204030204"/>
                <a:ea typeface="+mn-ea"/>
                <a:cs typeface="+mn-cs"/>
              </a:rPr>
              <a:t>as</a:t>
            </a:r>
            <a:r>
              <a:rPr kumimoji="0" lang="en-GB" sz="2400" b="0" i="0" u="none" strike="noStrike" kern="1200" cap="none" spc="0" normalizeH="0" baseline="0" noProof="0" dirty="0">
                <a:ln>
                  <a:noFill/>
                </a:ln>
                <a:solidFill>
                  <a:srgbClr val="002060"/>
                </a:solidFill>
                <a:effectLst/>
                <a:uLnTx/>
                <a:uFillTx/>
                <a:latin typeface="Century Gothic" panose="020F0302020204030204"/>
                <a:ea typeface="+mn-ea"/>
                <a:cs typeface="+mn-cs"/>
              </a:rPr>
              <a:t> vist</a:t>
            </a:r>
            <a:r>
              <a:rPr kumimoji="0" lang="en-GB" sz="2400" b="1" i="0" u="none" strike="noStrike" kern="1200" cap="none" spc="0" normalizeH="0" baseline="0" noProof="0" dirty="0">
                <a:ln>
                  <a:noFill/>
                </a:ln>
                <a:solidFill>
                  <a:srgbClr val="002060"/>
                </a:solidFill>
                <a:effectLst/>
                <a:uLnTx/>
                <a:uFillTx/>
                <a:latin typeface="Century Gothic" panose="020F0302020204030204"/>
                <a:ea typeface="+mn-ea"/>
                <a:cs typeface="+mn-cs"/>
              </a:rPr>
              <a:t>as</a:t>
            </a:r>
            <a:r>
              <a:rPr kumimoji="0" lang="en-GB" sz="2400" b="0" i="0" u="none" strike="noStrike" kern="1200" cap="none" spc="0" normalizeH="0" baseline="0" noProof="0" dirty="0">
                <a:ln>
                  <a:noFill/>
                </a:ln>
                <a:solidFill>
                  <a:srgbClr val="002060"/>
                </a:solidFill>
                <a:effectLst/>
                <a:uLnTx/>
                <a:uFillTx/>
                <a:latin typeface="Century Gothic" panose="020F0302020204030204"/>
                <a:ea typeface="+mn-ea"/>
                <a:cs typeface="+mn-cs"/>
              </a:rPr>
              <a:t>’ – other views </a:t>
            </a:r>
          </a:p>
        </p:txBody>
      </p:sp>
      <p:sp>
        <p:nvSpPr>
          <p:cNvPr id="12" name="TextBox 11"/>
          <p:cNvSpPr txBox="1"/>
          <p:nvPr/>
        </p:nvSpPr>
        <p:spPr>
          <a:xfrm>
            <a:off x="411481" y="3520440"/>
            <a:ext cx="5974080" cy="52322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800" b="1" i="1" u="none" strike="noStrike" kern="1200" cap="none" spc="0" normalizeH="0" baseline="0" noProof="0" dirty="0">
                <a:ln>
                  <a:noFill/>
                </a:ln>
                <a:solidFill>
                  <a:srgbClr val="4472C4">
                    <a:lumMod val="50000"/>
                  </a:srgbClr>
                </a:solidFill>
                <a:effectLst/>
                <a:uLnTx/>
                <a:uFillTx/>
                <a:latin typeface="Century Gothic" panose="020F0302020204030204"/>
                <a:ea typeface="+mn-ea"/>
                <a:cs typeface="+mn-cs"/>
              </a:rPr>
              <a:t>¿</a:t>
            </a:r>
            <a:r>
              <a:rPr kumimoji="0" lang="en-GB" sz="2800" b="1" i="1" u="none" strike="noStrike" kern="1200" cap="none" spc="0" normalizeH="0" baseline="0" noProof="0" dirty="0" err="1">
                <a:ln>
                  <a:noFill/>
                </a:ln>
                <a:solidFill>
                  <a:srgbClr val="4472C4">
                    <a:lumMod val="50000"/>
                  </a:srgbClr>
                </a:solidFill>
                <a:effectLst/>
                <a:uLnTx/>
                <a:uFillTx/>
                <a:latin typeface="Century Gothic" panose="020F0302020204030204"/>
                <a:ea typeface="+mn-ea"/>
                <a:cs typeface="+mn-cs"/>
              </a:rPr>
              <a:t>Cómo</a:t>
            </a:r>
            <a:r>
              <a:rPr kumimoji="0" lang="en-GB" sz="2800" b="1" i="1" u="none" strike="noStrike" kern="1200" cap="none" spc="0" normalizeH="0" baseline="0" noProof="0" dirty="0">
                <a:ln>
                  <a:noFill/>
                </a:ln>
                <a:solidFill>
                  <a:srgbClr val="4472C4">
                    <a:lumMod val="50000"/>
                  </a:srgbClr>
                </a:solidFill>
                <a:effectLst/>
                <a:uLnTx/>
                <a:uFillTx/>
                <a:latin typeface="Century Gothic" panose="020F0302020204030204"/>
                <a:ea typeface="+mn-ea"/>
                <a:cs typeface="+mn-cs"/>
              </a:rPr>
              <a:t> se dice en </a:t>
            </a:r>
            <a:r>
              <a:rPr kumimoji="0" lang="en-GB" sz="2800" b="1" i="1" u="none" strike="noStrike" kern="1200" cap="none" spc="0" normalizeH="0" baseline="0" noProof="0" dirty="0" err="1">
                <a:ln>
                  <a:noFill/>
                </a:ln>
                <a:solidFill>
                  <a:srgbClr val="4472C4">
                    <a:lumMod val="50000"/>
                  </a:srgbClr>
                </a:solidFill>
                <a:effectLst/>
                <a:uLnTx/>
                <a:uFillTx/>
                <a:latin typeface="Century Gothic" panose="020F0302020204030204"/>
                <a:ea typeface="+mn-ea"/>
                <a:cs typeface="+mn-cs"/>
              </a:rPr>
              <a:t>inglés</a:t>
            </a:r>
            <a:r>
              <a:rPr kumimoji="0" lang="en-GB" sz="2800" b="1" i="1" u="none" strike="noStrike" kern="1200" cap="none" spc="0" normalizeH="0" baseline="0" noProof="0" dirty="0">
                <a:ln>
                  <a:noFill/>
                </a:ln>
                <a:solidFill>
                  <a:srgbClr val="4472C4">
                    <a:lumMod val="50000"/>
                  </a:srgbClr>
                </a:solidFill>
                <a:effectLst/>
                <a:uLnTx/>
                <a:uFillTx/>
                <a:latin typeface="Century Gothic" panose="020F0302020204030204"/>
                <a:ea typeface="+mn-ea"/>
                <a:cs typeface="+mn-cs"/>
              </a:rPr>
              <a:t>?</a:t>
            </a:r>
          </a:p>
        </p:txBody>
      </p:sp>
      <p:sp>
        <p:nvSpPr>
          <p:cNvPr id="13" name="TextBox 12"/>
          <p:cNvSpPr txBox="1"/>
          <p:nvPr/>
        </p:nvSpPr>
        <p:spPr>
          <a:xfrm>
            <a:off x="502920" y="4156120"/>
            <a:ext cx="6477000"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srgbClr val="4472C4">
                    <a:lumMod val="50000"/>
                  </a:srgbClr>
                </a:solidFill>
                <a:effectLst/>
                <a:uLnTx/>
                <a:uFillTx/>
                <a:latin typeface="Century Gothic" panose="020F0302020204030204"/>
                <a:ea typeface="+mn-ea"/>
                <a:cs typeface="+mn-cs"/>
              </a:rPr>
              <a:t>Saco la basura, aunque no </a:t>
            </a:r>
            <a:r>
              <a:rPr kumimoji="0" lang="en-GB" sz="2400" b="0" i="0" u="none" strike="noStrike" kern="1200" cap="none" spc="0" normalizeH="0" baseline="0" noProof="0" dirty="0" err="1">
                <a:ln>
                  <a:noFill/>
                </a:ln>
                <a:solidFill>
                  <a:srgbClr val="4472C4">
                    <a:lumMod val="50000"/>
                  </a:srgbClr>
                </a:solidFill>
                <a:effectLst/>
                <a:uLnTx/>
                <a:uFillTx/>
                <a:latin typeface="Century Gothic" panose="020F0302020204030204"/>
                <a:ea typeface="+mn-ea"/>
                <a:cs typeface="+mn-cs"/>
              </a:rPr>
              <a:t>limpio</a:t>
            </a:r>
            <a:r>
              <a:rPr kumimoji="0" lang="en-GB" sz="2400" b="0" i="0" u="none" strike="noStrike" kern="1200" cap="none" spc="0" normalizeH="0" baseline="0" noProof="0" dirty="0">
                <a:ln>
                  <a:noFill/>
                </a:ln>
                <a:solidFill>
                  <a:srgbClr val="4472C4">
                    <a:lumMod val="50000"/>
                  </a:srgbClr>
                </a:solidFill>
                <a:effectLst/>
                <a:uLnTx/>
                <a:uFillTx/>
                <a:latin typeface="Century Gothic" panose="020F0302020204030204"/>
                <a:ea typeface="+mn-ea"/>
                <a:cs typeface="+mn-cs"/>
              </a:rPr>
              <a:t> la casa. </a:t>
            </a:r>
          </a:p>
        </p:txBody>
      </p:sp>
      <p:sp>
        <p:nvSpPr>
          <p:cNvPr id="16" name="Rounded Rectangle 15"/>
          <p:cNvSpPr/>
          <p:nvPr/>
        </p:nvSpPr>
        <p:spPr>
          <a:xfrm>
            <a:off x="411481" y="4653238"/>
            <a:ext cx="8382000" cy="430056"/>
          </a:xfrm>
          <a:prstGeom prst="roundRect">
            <a:avLst/>
          </a:prstGeom>
          <a:solidFill>
            <a:srgbClr val="EE600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entury Gothic" panose="020F0302020204030204"/>
              <a:ea typeface="+mn-ea"/>
              <a:cs typeface="+mn-cs"/>
            </a:endParaRPr>
          </a:p>
        </p:txBody>
      </p:sp>
      <p:sp>
        <p:nvSpPr>
          <p:cNvPr id="18" name="TextBox 17"/>
          <p:cNvSpPr txBox="1"/>
          <p:nvPr/>
        </p:nvSpPr>
        <p:spPr>
          <a:xfrm>
            <a:off x="502919" y="5182922"/>
            <a:ext cx="8769417"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err="1">
                <a:ln>
                  <a:noFill/>
                </a:ln>
                <a:solidFill>
                  <a:srgbClr val="4472C4">
                    <a:lumMod val="50000"/>
                  </a:srgbClr>
                </a:solidFill>
                <a:effectLst/>
                <a:uLnTx/>
                <a:uFillTx/>
                <a:latin typeface="Century Gothic" panose="020F0302020204030204"/>
                <a:ea typeface="+mn-ea"/>
                <a:cs typeface="+mn-cs"/>
              </a:rPr>
              <a:t>Lavo</a:t>
            </a:r>
            <a:r>
              <a:rPr kumimoji="0" lang="en-GB" sz="2400" b="0" i="0" u="none" strike="noStrike" kern="1200" cap="none" spc="0" normalizeH="0" baseline="0" noProof="0" dirty="0">
                <a:ln>
                  <a:noFill/>
                </a:ln>
                <a:solidFill>
                  <a:srgbClr val="4472C4">
                    <a:lumMod val="50000"/>
                  </a:srgbClr>
                </a:solidFill>
                <a:effectLst/>
                <a:uLnTx/>
                <a:uFillTx/>
                <a:latin typeface="Century Gothic" panose="020F0302020204030204"/>
                <a:ea typeface="+mn-ea"/>
                <a:cs typeface="+mn-cs"/>
              </a:rPr>
              <a:t> la ropa y </a:t>
            </a:r>
            <a:r>
              <a:rPr kumimoji="0" lang="en-GB" sz="2400" b="0" i="0" u="none" strike="noStrike" kern="1200" cap="none" spc="0" normalizeH="0" baseline="0" noProof="0" dirty="0" err="1">
                <a:ln>
                  <a:noFill/>
                </a:ln>
                <a:solidFill>
                  <a:srgbClr val="4472C4">
                    <a:lumMod val="50000"/>
                  </a:srgbClr>
                </a:solidFill>
                <a:effectLst/>
                <a:uLnTx/>
                <a:uFillTx/>
                <a:latin typeface="Century Gothic" panose="020F0302020204030204"/>
                <a:ea typeface="+mn-ea"/>
                <a:cs typeface="+mn-cs"/>
              </a:rPr>
              <a:t>luego</a:t>
            </a:r>
            <a:r>
              <a:rPr kumimoji="0" lang="en-GB" sz="2400" b="0" i="0" u="none" strike="noStrike" kern="1200" cap="none" spc="0" normalizeH="0" baseline="0" noProof="0" dirty="0">
                <a:ln>
                  <a:noFill/>
                </a:ln>
                <a:solidFill>
                  <a:srgbClr val="4472C4">
                    <a:lumMod val="50000"/>
                  </a:srgbClr>
                </a:solidFill>
                <a:effectLst/>
                <a:uLnTx/>
                <a:uFillTx/>
                <a:latin typeface="Century Gothic" panose="020F0302020204030204"/>
                <a:ea typeface="+mn-ea"/>
                <a:cs typeface="+mn-cs"/>
              </a:rPr>
              <a:t> </a:t>
            </a:r>
            <a:r>
              <a:rPr kumimoji="0" lang="en-GB" sz="2400" b="0" i="0" u="none" strike="noStrike" kern="1200" cap="none" spc="0" normalizeH="0" baseline="0" noProof="0" dirty="0" err="1">
                <a:ln>
                  <a:noFill/>
                </a:ln>
                <a:solidFill>
                  <a:srgbClr val="4472C4">
                    <a:lumMod val="50000"/>
                  </a:srgbClr>
                </a:solidFill>
                <a:effectLst/>
                <a:uLnTx/>
                <a:uFillTx/>
                <a:latin typeface="Century Gothic" panose="020F0302020204030204"/>
                <a:ea typeface="+mn-ea"/>
                <a:cs typeface="+mn-cs"/>
              </a:rPr>
              <a:t>hago</a:t>
            </a:r>
            <a:r>
              <a:rPr kumimoji="0" lang="en-GB" sz="2400" b="0" i="0" u="none" strike="noStrike" kern="1200" cap="none" spc="0" normalizeH="0" baseline="0" noProof="0" dirty="0">
                <a:ln>
                  <a:noFill/>
                </a:ln>
                <a:solidFill>
                  <a:srgbClr val="4472C4">
                    <a:lumMod val="50000"/>
                  </a:srgbClr>
                </a:solidFill>
                <a:effectLst/>
                <a:uLnTx/>
                <a:uFillTx/>
                <a:latin typeface="Century Gothic" panose="020F0302020204030204"/>
                <a:ea typeface="+mn-ea"/>
                <a:cs typeface="+mn-cs"/>
              </a:rPr>
              <a:t> otras tareas si tengo tiempo. </a:t>
            </a:r>
          </a:p>
        </p:txBody>
      </p:sp>
      <p:sp>
        <p:nvSpPr>
          <p:cNvPr id="19" name="Rounded Rectangle 18"/>
          <p:cNvSpPr/>
          <p:nvPr/>
        </p:nvSpPr>
        <p:spPr>
          <a:xfrm>
            <a:off x="502919" y="5728411"/>
            <a:ext cx="8929838" cy="430056"/>
          </a:xfrm>
          <a:prstGeom prst="roundRect">
            <a:avLst/>
          </a:prstGeom>
          <a:solidFill>
            <a:srgbClr val="EE600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entury Gothic" panose="020F0302020204030204"/>
              <a:ea typeface="+mn-ea"/>
              <a:cs typeface="+mn-cs"/>
            </a:endParaRPr>
          </a:p>
        </p:txBody>
      </p:sp>
      <p:sp>
        <p:nvSpPr>
          <p:cNvPr id="21" name="TextBox 20"/>
          <p:cNvSpPr txBox="1"/>
          <p:nvPr/>
        </p:nvSpPr>
        <p:spPr>
          <a:xfrm>
            <a:off x="573376" y="2946315"/>
            <a:ext cx="5650289"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srgbClr val="4472C4">
                    <a:lumMod val="50000"/>
                  </a:srgbClr>
                </a:solidFill>
                <a:effectLst/>
                <a:uLnTx/>
                <a:uFillTx/>
                <a:latin typeface="Century Gothic" panose="020F0302020204030204"/>
                <a:ea typeface="+mn-ea"/>
                <a:cs typeface="+mn-cs"/>
              </a:rPr>
              <a:t>si – if</a:t>
            </a:r>
          </a:p>
        </p:txBody>
      </p:sp>
    </p:spTree>
    <p:extLst>
      <p:ext uri="{BB962C8B-B14F-4D97-AF65-F5344CB8AC3E}">
        <p14:creationId xmlns:p14="http://schemas.microsoft.com/office/powerpoint/2010/main" val="38278372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9"/>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0"/>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7"/>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8"/>
                                        </p:tgtEl>
                                        <p:attrNameLst>
                                          <p:attrName>style.visibility</p:attrName>
                                        </p:attrNameLst>
                                      </p:cBhvr>
                                      <p:to>
                                        <p:strVal val="visible"/>
                                      </p:to>
                                    </p:set>
                                  </p:childTnLst>
                                </p:cTn>
                              </p:par>
                              <p:par>
                                <p:cTn id="21" presetID="1" presetClass="entr" presetSubtype="0" fill="hold" grpId="1" nodeType="withEffect">
                                  <p:stCondLst>
                                    <p:cond delay="0"/>
                                  </p:stCondLst>
                                  <p:childTnLst>
                                    <p:set>
                                      <p:cBhvr>
                                        <p:cTn id="22"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seq concurrent="1" nextAc="seek">
              <p:cTn id="23" restart="whenNotActive" fill="hold" evtFilter="cancelBubble" nodeType="interactiveSeq">
                <p:stCondLst>
                  <p:cond evt="onClick" delay="0">
                    <p:tgtEl>
                      <p:spTgt spid="16"/>
                    </p:tgtEl>
                  </p:cond>
                </p:stCondLst>
                <p:endSync evt="end" delay="0">
                  <p:rtn val="all"/>
                </p:endSync>
                <p:childTnLst>
                  <p:par>
                    <p:cTn id="24" fill="hold">
                      <p:stCondLst>
                        <p:cond delay="0"/>
                      </p:stCondLst>
                      <p:childTnLst>
                        <p:par>
                          <p:cTn id="25" fill="hold">
                            <p:stCondLst>
                              <p:cond delay="0"/>
                            </p:stCondLst>
                            <p:childTnLst>
                              <p:par>
                                <p:cTn id="26" presetID="10" presetClass="exit" presetSubtype="0" fill="hold" grpId="0" nodeType="withEffect">
                                  <p:stCondLst>
                                    <p:cond delay="0"/>
                                  </p:stCondLst>
                                  <p:childTnLst>
                                    <p:animEffect transition="out" filter="fade">
                                      <p:cBhvr>
                                        <p:cTn id="27" dur="500"/>
                                        <p:tgtEl>
                                          <p:spTgt spid="16"/>
                                        </p:tgtEl>
                                      </p:cBhvr>
                                    </p:animEffect>
                                    <p:set>
                                      <p:cBhvr>
                                        <p:cTn id="28" dur="1" fill="hold">
                                          <p:stCondLst>
                                            <p:cond delay="499"/>
                                          </p:stCondLst>
                                        </p:cTn>
                                        <p:tgtEl>
                                          <p:spTgt spid="16"/>
                                        </p:tgtEl>
                                        <p:attrNameLst>
                                          <p:attrName>style.visibility</p:attrName>
                                        </p:attrNameLst>
                                      </p:cBhvr>
                                      <p:to>
                                        <p:strVal val="hidden"/>
                                      </p:to>
                                    </p:set>
                                  </p:childTnLst>
                                </p:cTn>
                              </p:par>
                            </p:childTnLst>
                          </p:cTn>
                        </p:par>
                      </p:childTnLst>
                    </p:cTn>
                  </p:par>
                </p:childTnLst>
              </p:cTn>
              <p:nextCondLst>
                <p:cond evt="onClick" delay="0">
                  <p:tgtEl>
                    <p:spTgt spid="16"/>
                  </p:tgtEl>
                </p:cond>
              </p:nextCondLst>
            </p:seq>
            <p:seq concurrent="1" nextAc="seek">
              <p:cTn id="29" restart="whenNotActive" fill="hold" evtFilter="cancelBubble" nodeType="interactiveSeq">
                <p:stCondLst>
                  <p:cond evt="onClick" delay="0">
                    <p:tgtEl>
                      <p:spTgt spid="19"/>
                    </p:tgtEl>
                  </p:cond>
                </p:stCondLst>
                <p:endSync evt="end" delay="0">
                  <p:rtn val="all"/>
                </p:endSync>
                <p:childTnLst>
                  <p:par>
                    <p:cTn id="30" fill="hold">
                      <p:stCondLst>
                        <p:cond delay="0"/>
                      </p:stCondLst>
                      <p:childTnLst>
                        <p:par>
                          <p:cTn id="31" fill="hold">
                            <p:stCondLst>
                              <p:cond delay="0"/>
                            </p:stCondLst>
                            <p:childTnLst>
                              <p:par>
                                <p:cTn id="32" presetID="10" presetClass="exit" presetSubtype="0" fill="hold" grpId="1" nodeType="clickEffect">
                                  <p:stCondLst>
                                    <p:cond delay="0"/>
                                  </p:stCondLst>
                                  <p:childTnLst>
                                    <p:animEffect transition="out" filter="fade">
                                      <p:cBhvr>
                                        <p:cTn id="33" dur="500"/>
                                        <p:tgtEl>
                                          <p:spTgt spid="19"/>
                                        </p:tgtEl>
                                      </p:cBhvr>
                                    </p:animEffect>
                                    <p:set>
                                      <p:cBhvr>
                                        <p:cTn id="34" dur="1" fill="hold">
                                          <p:stCondLst>
                                            <p:cond delay="499"/>
                                          </p:stCondLst>
                                        </p:cTn>
                                        <p:tgtEl>
                                          <p:spTgt spid="19"/>
                                        </p:tgtEl>
                                        <p:attrNameLst>
                                          <p:attrName>style.visibility</p:attrName>
                                        </p:attrNameLst>
                                      </p:cBhvr>
                                      <p:to>
                                        <p:strVal val="hidden"/>
                                      </p:to>
                                    </p:set>
                                  </p:childTnLst>
                                </p:cTn>
                              </p:par>
                            </p:childTnLst>
                          </p:cTn>
                        </p:par>
                      </p:childTnLst>
                    </p:cTn>
                  </p:par>
                </p:childTnLst>
              </p:cTn>
              <p:nextCondLst>
                <p:cond evt="onClick" delay="0">
                  <p:tgtEl>
                    <p:spTgt spid="19"/>
                  </p:tgtEl>
                </p:cond>
              </p:nextCondLst>
            </p:seq>
          </p:childTnLst>
        </p:cTn>
      </p:par>
    </p:tnLst>
    <p:bldLst>
      <p:bldP spid="20" grpId="0"/>
      <p:bldP spid="17" grpId="0"/>
      <p:bldP spid="11" grpId="0" animBg="1"/>
      <p:bldP spid="12" grpId="0"/>
      <p:bldP spid="13" grpId="0"/>
      <p:bldP spid="16" grpId="0" animBg="1"/>
      <p:bldP spid="16" grpId="1" animBg="1"/>
      <p:bldP spid="18" grpId="0"/>
      <p:bldP spid="19" grpId="0" animBg="1"/>
      <p:bldP spid="19" grpId="1"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background rectangle">
            <a:extLst>
              <a:ext uri="{C183D7F6-B498-43B3-948B-1728B52AA6E4}">
                <adec:decorative xmlns:adec="http://schemas.microsoft.com/office/drawing/2017/decorative" xmlns="" val="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4833"/>
            <a:ext cx="6649156" cy="867128"/>
          </a:xfrm>
          <a:prstGeom prst="rect">
            <a:avLst/>
          </a:prstGeom>
        </p:spPr>
      </p:pic>
      <p:sp>
        <p:nvSpPr>
          <p:cNvPr id="2" name="Title 1"/>
          <p:cNvSpPr>
            <a:spLocks noGrp="1"/>
          </p:cNvSpPr>
          <p:nvPr>
            <p:ph type="title"/>
          </p:nvPr>
        </p:nvSpPr>
        <p:spPr>
          <a:xfrm>
            <a:off x="94799" y="-266383"/>
            <a:ext cx="6484584" cy="1325563"/>
          </a:xfrm>
        </p:spPr>
        <p:txBody>
          <a:bodyPr>
            <a:normAutofit/>
          </a:bodyPr>
          <a:lstStyle/>
          <a:p>
            <a:r>
              <a:rPr lang="es-ES" sz="3600" b="1" dirty="0">
                <a:solidFill>
                  <a:schemeClr val="bg1"/>
                </a:solidFill>
              </a:rPr>
              <a:t>Vocabulario</a:t>
            </a:r>
          </a:p>
        </p:txBody>
      </p:sp>
      <p:graphicFrame>
        <p:nvGraphicFramePr>
          <p:cNvPr id="6" name="Table 19">
            <a:extLst>
              <a:ext uri="{FF2B5EF4-FFF2-40B4-BE49-F238E27FC236}">
                <a16:creationId xmlns:a16="http://schemas.microsoft.com/office/drawing/2014/main" id="{A279AC97-0552-4A54-9975-DC50626A1D95}"/>
              </a:ext>
            </a:extLst>
          </p:cNvPr>
          <p:cNvGraphicFramePr>
            <a:graphicFrameLocks noGrp="1"/>
          </p:cNvGraphicFramePr>
          <p:nvPr>
            <p:extLst/>
          </p:nvPr>
        </p:nvGraphicFramePr>
        <p:xfrm>
          <a:off x="3470560" y="889028"/>
          <a:ext cx="6925444" cy="5439979"/>
        </p:xfrm>
        <a:graphic>
          <a:graphicData uri="http://schemas.openxmlformats.org/drawingml/2006/table">
            <a:tbl>
              <a:tblPr firstRow="1" firstCol="1" bandRow="1">
                <a:tableStyleId>{5940675A-B579-460E-94D1-54222C63F5DA}</a:tableStyleId>
              </a:tblPr>
              <a:tblGrid>
                <a:gridCol w="593670">
                  <a:extLst>
                    <a:ext uri="{9D8B030D-6E8A-4147-A177-3AD203B41FA5}">
                      <a16:colId xmlns:a16="http://schemas.microsoft.com/office/drawing/2014/main" val="20000"/>
                    </a:ext>
                  </a:extLst>
                </a:gridCol>
                <a:gridCol w="3165887">
                  <a:extLst>
                    <a:ext uri="{9D8B030D-6E8A-4147-A177-3AD203B41FA5}">
                      <a16:colId xmlns:a16="http://schemas.microsoft.com/office/drawing/2014/main" val="20001"/>
                    </a:ext>
                  </a:extLst>
                </a:gridCol>
                <a:gridCol w="3165887">
                  <a:extLst>
                    <a:ext uri="{9D8B030D-6E8A-4147-A177-3AD203B41FA5}">
                      <a16:colId xmlns:a16="http://schemas.microsoft.com/office/drawing/2014/main" val="20002"/>
                    </a:ext>
                  </a:extLst>
                </a:gridCol>
              </a:tblGrid>
              <a:tr h="436183">
                <a:tc>
                  <a:txBody>
                    <a:bodyPr/>
                    <a:lstStyle/>
                    <a:p>
                      <a:pPr>
                        <a:lnSpc>
                          <a:spcPct val="107000"/>
                        </a:lnSpc>
                        <a:spcAft>
                          <a:spcPts val="0"/>
                        </a:spcAft>
                      </a:pPr>
                      <a:r>
                        <a:rPr lang="en-GB" sz="2000" b="1" dirty="0">
                          <a:solidFill>
                            <a:srgbClr val="02456F"/>
                          </a:solidFill>
                          <a:effectLst/>
                          <a:latin typeface="Century Gothic" panose="020B0502020202020204" pitchFamily="34" charset="0"/>
                        </a:rPr>
                        <a:t> </a:t>
                      </a:r>
                      <a:endParaRPr lang="en-GB" sz="1600" b="1" dirty="0">
                        <a:solidFill>
                          <a:srgbClr val="02456F"/>
                        </a:solidFill>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solidFill>
                      <a:schemeClr val="bg1"/>
                    </a:solidFill>
                  </a:tcPr>
                </a:tc>
                <a:tc>
                  <a:txBody>
                    <a:bodyPr/>
                    <a:lstStyle/>
                    <a:p>
                      <a:pPr algn="ctr">
                        <a:lnSpc>
                          <a:spcPct val="107000"/>
                        </a:lnSpc>
                        <a:spcAft>
                          <a:spcPts val="0"/>
                        </a:spcAft>
                      </a:pPr>
                      <a:r>
                        <a:rPr lang="en-GB" sz="2000" b="1" dirty="0">
                          <a:solidFill>
                            <a:srgbClr val="02456F"/>
                          </a:solidFill>
                          <a:effectLst/>
                          <a:latin typeface="Century Gothic" panose="020B0502020202020204" pitchFamily="34" charset="0"/>
                        </a:rPr>
                        <a:t>español</a:t>
                      </a:r>
                      <a:endParaRPr lang="en-GB" sz="1600" b="1" dirty="0">
                        <a:solidFill>
                          <a:srgbClr val="02456F"/>
                        </a:solidFill>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solidFill>
                      <a:schemeClr val="bg1"/>
                    </a:solidFill>
                  </a:tcPr>
                </a:tc>
                <a:tc>
                  <a:txBody>
                    <a:bodyPr/>
                    <a:lstStyle/>
                    <a:p>
                      <a:pPr algn="ctr">
                        <a:lnSpc>
                          <a:spcPct val="107000"/>
                        </a:lnSpc>
                        <a:spcAft>
                          <a:spcPts val="0"/>
                        </a:spcAft>
                      </a:pPr>
                      <a:r>
                        <a:rPr lang="en-GB" sz="2000" b="1" dirty="0">
                          <a:solidFill>
                            <a:srgbClr val="02456F"/>
                          </a:solidFill>
                          <a:effectLst/>
                          <a:latin typeface="Century Gothic" panose="020B0502020202020204" pitchFamily="34" charset="0"/>
                        </a:rPr>
                        <a:t>inglés</a:t>
                      </a:r>
                      <a:endParaRPr lang="en-GB" sz="1600" b="1" dirty="0">
                        <a:solidFill>
                          <a:srgbClr val="02456F"/>
                        </a:solidFill>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solidFill>
                      <a:schemeClr val="bg1"/>
                    </a:solidFill>
                  </a:tcPr>
                </a:tc>
                <a:extLst>
                  <a:ext uri="{0D108BD9-81ED-4DB2-BD59-A6C34878D82A}">
                    <a16:rowId xmlns:a16="http://schemas.microsoft.com/office/drawing/2014/main" val="10000"/>
                  </a:ext>
                </a:extLst>
              </a:tr>
              <a:tr h="416983">
                <a:tc>
                  <a:txBody>
                    <a:bodyPr/>
                    <a:lstStyle/>
                    <a:p>
                      <a:pPr algn="ctr">
                        <a:lnSpc>
                          <a:spcPct val="107000"/>
                        </a:lnSpc>
                        <a:spcAft>
                          <a:spcPts val="0"/>
                        </a:spcAft>
                      </a:pPr>
                      <a:r>
                        <a:rPr lang="en-GB" sz="2000" b="1" dirty="0">
                          <a:solidFill>
                            <a:srgbClr val="02456F"/>
                          </a:solidFill>
                          <a:effectLst/>
                          <a:latin typeface="Century Gothic" panose="020B0502020202020204" pitchFamily="34" charset="0"/>
                        </a:rPr>
                        <a:t>1</a:t>
                      </a:r>
                      <a:endParaRPr lang="en-GB" sz="1600" b="1" dirty="0">
                        <a:solidFill>
                          <a:srgbClr val="02456F"/>
                        </a:solidFill>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solidFill>
                      <a:schemeClr val="bg1"/>
                    </a:solidFill>
                  </a:tcPr>
                </a:tc>
                <a:tc>
                  <a:txBody>
                    <a:bodyPr/>
                    <a:lstStyle/>
                    <a:p>
                      <a:pPr algn="ctr">
                        <a:lnSpc>
                          <a:spcPct val="107000"/>
                        </a:lnSpc>
                        <a:spcAft>
                          <a:spcPts val="0"/>
                        </a:spcAft>
                      </a:pPr>
                      <a:r>
                        <a:rPr lang="es-ES" sz="2000" noProof="0" dirty="0">
                          <a:solidFill>
                            <a:srgbClr val="115076"/>
                          </a:solidFill>
                          <a:effectLst/>
                          <a:latin typeface="Century Gothic" panose="020B0502020202020204" pitchFamily="34" charset="0"/>
                          <a:ea typeface="SimSun" panose="02010600030101010101" pitchFamily="2" charset="-122"/>
                          <a:cs typeface="Times New Roman" panose="02020603050405020304" pitchFamily="18" charset="0"/>
                        </a:rPr>
                        <a:t>el lunes</a:t>
                      </a:r>
                    </a:p>
                  </a:txBody>
                  <a:tcPr marL="68580" marR="68580" marT="0" marB="0" anchor="ctr"/>
                </a:tc>
                <a:tc>
                  <a:txBody>
                    <a:bodyPr/>
                    <a:lstStyle/>
                    <a:p>
                      <a:pPr algn="ctr">
                        <a:lnSpc>
                          <a:spcPct val="107000"/>
                        </a:lnSpc>
                        <a:spcAft>
                          <a:spcPts val="0"/>
                        </a:spcAft>
                      </a:pPr>
                      <a:r>
                        <a:rPr lang="en-GB" sz="2000" dirty="0">
                          <a:solidFill>
                            <a:srgbClr val="115076"/>
                          </a:solidFill>
                          <a:effectLst/>
                          <a:latin typeface="Century Gothic" panose="020B0502020202020204" pitchFamily="34" charset="0"/>
                          <a:ea typeface="SimSun" panose="02010600030101010101" pitchFamily="2" charset="-122"/>
                          <a:cs typeface="Times New Roman" panose="02020603050405020304" pitchFamily="18" charset="0"/>
                        </a:rPr>
                        <a:t>Monday</a:t>
                      </a:r>
                    </a:p>
                  </a:txBody>
                  <a:tcPr marL="68580" marR="68580" marT="0" marB="0" anchor="ctr"/>
                </a:tc>
                <a:extLst>
                  <a:ext uri="{0D108BD9-81ED-4DB2-BD59-A6C34878D82A}">
                    <a16:rowId xmlns:a16="http://schemas.microsoft.com/office/drawing/2014/main" val="10001"/>
                  </a:ext>
                </a:extLst>
              </a:tr>
              <a:tr h="416983">
                <a:tc>
                  <a:txBody>
                    <a:bodyPr/>
                    <a:lstStyle/>
                    <a:p>
                      <a:pPr algn="ctr">
                        <a:lnSpc>
                          <a:spcPct val="107000"/>
                        </a:lnSpc>
                        <a:spcAft>
                          <a:spcPts val="0"/>
                        </a:spcAft>
                      </a:pPr>
                      <a:r>
                        <a:rPr lang="en-GB" sz="2000" b="1" dirty="0">
                          <a:solidFill>
                            <a:srgbClr val="02456F"/>
                          </a:solidFill>
                          <a:effectLst/>
                          <a:latin typeface="Century Gothic" panose="020B0502020202020204" pitchFamily="34" charset="0"/>
                        </a:rPr>
                        <a:t>2</a:t>
                      </a:r>
                      <a:endParaRPr lang="en-GB" sz="1600" b="1" dirty="0">
                        <a:solidFill>
                          <a:srgbClr val="02456F"/>
                        </a:solidFill>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solidFill>
                      <a:schemeClr val="bg1"/>
                    </a:solidFill>
                  </a:tcPr>
                </a:tc>
                <a:tc>
                  <a:txBody>
                    <a:bodyPr/>
                    <a:lstStyle/>
                    <a:p>
                      <a:pPr algn="ctr">
                        <a:lnSpc>
                          <a:spcPct val="107000"/>
                        </a:lnSpc>
                        <a:spcAft>
                          <a:spcPts val="0"/>
                        </a:spcAft>
                      </a:pPr>
                      <a:r>
                        <a:rPr lang="es-ES" sz="2000" noProof="0" dirty="0">
                          <a:solidFill>
                            <a:srgbClr val="115076"/>
                          </a:solidFill>
                          <a:effectLst/>
                          <a:latin typeface="Century Gothic" panose="020B0502020202020204" pitchFamily="34" charset="0"/>
                          <a:ea typeface="SimSun" panose="02010600030101010101" pitchFamily="2" charset="-122"/>
                          <a:cs typeface="Times New Roman" panose="02020603050405020304" pitchFamily="18" charset="0"/>
                        </a:rPr>
                        <a:t>el martes</a:t>
                      </a:r>
                    </a:p>
                  </a:txBody>
                  <a:tcPr marL="68580" marR="68580" marT="0" marB="0" anchor="ctr"/>
                </a:tc>
                <a:tc>
                  <a:txBody>
                    <a:bodyPr/>
                    <a:lstStyle/>
                    <a:p>
                      <a:pPr algn="ctr">
                        <a:lnSpc>
                          <a:spcPct val="107000"/>
                        </a:lnSpc>
                        <a:spcAft>
                          <a:spcPts val="0"/>
                        </a:spcAft>
                      </a:pPr>
                      <a:r>
                        <a:rPr lang="en-GB" sz="2000" dirty="0">
                          <a:solidFill>
                            <a:srgbClr val="115076"/>
                          </a:solidFill>
                          <a:effectLst/>
                          <a:latin typeface="Century Gothic" panose="020B0502020202020204" pitchFamily="34" charset="0"/>
                          <a:ea typeface="SimSun" panose="02010600030101010101" pitchFamily="2" charset="-122"/>
                          <a:cs typeface="Times New Roman" panose="02020603050405020304" pitchFamily="18" charset="0"/>
                        </a:rPr>
                        <a:t>Tuesday</a:t>
                      </a:r>
                    </a:p>
                  </a:txBody>
                  <a:tcPr marL="68580" marR="68580" marT="0" marB="0" anchor="ctr"/>
                </a:tc>
                <a:extLst>
                  <a:ext uri="{0D108BD9-81ED-4DB2-BD59-A6C34878D82A}">
                    <a16:rowId xmlns:a16="http://schemas.microsoft.com/office/drawing/2014/main" val="10002"/>
                  </a:ext>
                </a:extLst>
              </a:tr>
              <a:tr h="416983">
                <a:tc>
                  <a:txBody>
                    <a:bodyPr/>
                    <a:lstStyle/>
                    <a:p>
                      <a:pPr algn="ctr">
                        <a:lnSpc>
                          <a:spcPct val="107000"/>
                        </a:lnSpc>
                        <a:spcAft>
                          <a:spcPts val="0"/>
                        </a:spcAft>
                      </a:pPr>
                      <a:r>
                        <a:rPr lang="en-GB" sz="2000" b="1" dirty="0">
                          <a:solidFill>
                            <a:srgbClr val="02456F"/>
                          </a:solidFill>
                          <a:effectLst/>
                          <a:latin typeface="Century Gothic" panose="020B0502020202020204" pitchFamily="34" charset="0"/>
                        </a:rPr>
                        <a:t>3</a:t>
                      </a:r>
                      <a:endParaRPr lang="en-GB" sz="1600" b="1" dirty="0">
                        <a:solidFill>
                          <a:srgbClr val="02456F"/>
                        </a:solidFill>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solidFill>
                      <a:schemeClr val="bg1"/>
                    </a:solidFill>
                  </a:tcPr>
                </a:tc>
                <a:tc>
                  <a:txBody>
                    <a:bodyPr/>
                    <a:lstStyle/>
                    <a:p>
                      <a:pPr algn="ctr">
                        <a:lnSpc>
                          <a:spcPct val="107000"/>
                        </a:lnSpc>
                        <a:spcAft>
                          <a:spcPts val="0"/>
                        </a:spcAft>
                      </a:pPr>
                      <a:r>
                        <a:rPr lang="es-ES" sz="2000" noProof="0" dirty="0">
                          <a:solidFill>
                            <a:srgbClr val="115076"/>
                          </a:solidFill>
                          <a:effectLst/>
                          <a:latin typeface="Century Gothic" panose="020B0502020202020204" pitchFamily="34" charset="0"/>
                          <a:ea typeface="SimSun" panose="02010600030101010101" pitchFamily="2" charset="-122"/>
                          <a:cs typeface="Times New Roman" panose="02020603050405020304" pitchFamily="18" charset="0"/>
                        </a:rPr>
                        <a:t>el miércoles</a:t>
                      </a:r>
                    </a:p>
                  </a:txBody>
                  <a:tcPr marL="68580" marR="68580" marT="0" marB="0" anchor="ctr"/>
                </a:tc>
                <a:tc>
                  <a:txBody>
                    <a:bodyPr/>
                    <a:lstStyle/>
                    <a:p>
                      <a:pPr algn="ctr">
                        <a:lnSpc>
                          <a:spcPct val="107000"/>
                        </a:lnSpc>
                        <a:spcAft>
                          <a:spcPts val="0"/>
                        </a:spcAft>
                      </a:pPr>
                      <a:r>
                        <a:rPr lang="en-GB" sz="2000" dirty="0">
                          <a:solidFill>
                            <a:srgbClr val="115076"/>
                          </a:solidFill>
                          <a:effectLst/>
                          <a:latin typeface="Century Gothic" panose="020B0502020202020204" pitchFamily="34" charset="0"/>
                          <a:ea typeface="SimSun" panose="02010600030101010101" pitchFamily="2" charset="-122"/>
                          <a:cs typeface="Times New Roman" panose="02020603050405020304" pitchFamily="18" charset="0"/>
                        </a:rPr>
                        <a:t>Wednesday</a:t>
                      </a:r>
                    </a:p>
                  </a:txBody>
                  <a:tcPr marL="68580" marR="68580" marT="0" marB="0" anchor="ctr"/>
                </a:tc>
                <a:extLst>
                  <a:ext uri="{0D108BD9-81ED-4DB2-BD59-A6C34878D82A}">
                    <a16:rowId xmlns:a16="http://schemas.microsoft.com/office/drawing/2014/main" val="10003"/>
                  </a:ext>
                </a:extLst>
              </a:tr>
              <a:tr h="416983">
                <a:tc>
                  <a:txBody>
                    <a:bodyPr/>
                    <a:lstStyle/>
                    <a:p>
                      <a:pPr algn="ctr">
                        <a:lnSpc>
                          <a:spcPct val="107000"/>
                        </a:lnSpc>
                        <a:spcAft>
                          <a:spcPts val="0"/>
                        </a:spcAft>
                      </a:pPr>
                      <a:r>
                        <a:rPr lang="en-GB" sz="2000" b="1" dirty="0">
                          <a:solidFill>
                            <a:srgbClr val="02456F"/>
                          </a:solidFill>
                          <a:effectLst/>
                          <a:latin typeface="Century Gothic" panose="020B0502020202020204" pitchFamily="34" charset="0"/>
                        </a:rPr>
                        <a:t>4</a:t>
                      </a:r>
                      <a:endParaRPr lang="en-GB" sz="1600" b="1" dirty="0">
                        <a:solidFill>
                          <a:srgbClr val="02456F"/>
                        </a:solidFill>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solidFill>
                      <a:schemeClr val="bg1"/>
                    </a:solidFill>
                  </a:tcPr>
                </a:tc>
                <a:tc>
                  <a:txBody>
                    <a:bodyPr/>
                    <a:lstStyle/>
                    <a:p>
                      <a:pPr algn="ctr">
                        <a:lnSpc>
                          <a:spcPct val="107000"/>
                        </a:lnSpc>
                        <a:spcAft>
                          <a:spcPts val="0"/>
                        </a:spcAft>
                      </a:pPr>
                      <a:r>
                        <a:rPr lang="es-ES" sz="2000" noProof="0" dirty="0">
                          <a:solidFill>
                            <a:srgbClr val="115076"/>
                          </a:solidFill>
                          <a:effectLst/>
                          <a:latin typeface="Century Gothic" panose="020B0502020202020204" pitchFamily="34" charset="0"/>
                          <a:ea typeface="SimSun" panose="02010600030101010101" pitchFamily="2" charset="-122"/>
                          <a:cs typeface="Times New Roman" panose="02020603050405020304" pitchFamily="18" charset="0"/>
                        </a:rPr>
                        <a:t>el jueves</a:t>
                      </a:r>
                    </a:p>
                  </a:txBody>
                  <a:tcPr marL="68580" marR="68580" marT="0" marB="0" anchor="ctr"/>
                </a:tc>
                <a:tc>
                  <a:txBody>
                    <a:bodyPr/>
                    <a:lstStyle/>
                    <a:p>
                      <a:pPr algn="ctr">
                        <a:lnSpc>
                          <a:spcPct val="107000"/>
                        </a:lnSpc>
                        <a:spcAft>
                          <a:spcPts val="0"/>
                        </a:spcAft>
                      </a:pPr>
                      <a:r>
                        <a:rPr lang="en-GB" sz="2000" dirty="0">
                          <a:solidFill>
                            <a:srgbClr val="115076"/>
                          </a:solidFill>
                          <a:effectLst/>
                          <a:latin typeface="Century Gothic" panose="020B0502020202020204" pitchFamily="34" charset="0"/>
                          <a:ea typeface="SimSun" panose="02010600030101010101" pitchFamily="2" charset="-122"/>
                          <a:cs typeface="Times New Roman" panose="02020603050405020304" pitchFamily="18" charset="0"/>
                        </a:rPr>
                        <a:t>Thursday</a:t>
                      </a:r>
                    </a:p>
                  </a:txBody>
                  <a:tcPr marL="68580" marR="68580" marT="0" marB="0" anchor="ctr"/>
                </a:tc>
                <a:extLst>
                  <a:ext uri="{0D108BD9-81ED-4DB2-BD59-A6C34878D82A}">
                    <a16:rowId xmlns:a16="http://schemas.microsoft.com/office/drawing/2014/main" val="10004"/>
                  </a:ext>
                </a:extLst>
              </a:tr>
              <a:tr h="416983">
                <a:tc>
                  <a:txBody>
                    <a:bodyPr/>
                    <a:lstStyle/>
                    <a:p>
                      <a:pPr algn="ctr">
                        <a:lnSpc>
                          <a:spcPct val="107000"/>
                        </a:lnSpc>
                        <a:spcAft>
                          <a:spcPts val="0"/>
                        </a:spcAft>
                      </a:pPr>
                      <a:r>
                        <a:rPr lang="en-GB" sz="2000" b="1" dirty="0">
                          <a:solidFill>
                            <a:srgbClr val="02456F"/>
                          </a:solidFill>
                          <a:effectLst/>
                          <a:latin typeface="Century Gothic" panose="020B0502020202020204" pitchFamily="34" charset="0"/>
                        </a:rPr>
                        <a:t>5</a:t>
                      </a:r>
                      <a:endParaRPr lang="en-GB" sz="1600" b="1" dirty="0">
                        <a:solidFill>
                          <a:srgbClr val="02456F"/>
                        </a:solidFill>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solidFill>
                      <a:schemeClr val="bg1"/>
                    </a:solidFill>
                  </a:tcPr>
                </a:tc>
                <a:tc>
                  <a:txBody>
                    <a:bodyPr/>
                    <a:lstStyle/>
                    <a:p>
                      <a:pPr algn="ctr">
                        <a:lnSpc>
                          <a:spcPct val="107000"/>
                        </a:lnSpc>
                        <a:spcAft>
                          <a:spcPts val="0"/>
                        </a:spcAft>
                      </a:pPr>
                      <a:r>
                        <a:rPr lang="es-ES" sz="2000" noProof="0" dirty="0">
                          <a:solidFill>
                            <a:srgbClr val="115076"/>
                          </a:solidFill>
                          <a:effectLst/>
                          <a:latin typeface="Century Gothic" panose="020B0502020202020204" pitchFamily="34" charset="0"/>
                          <a:ea typeface="SimSun" panose="02010600030101010101" pitchFamily="2" charset="-122"/>
                          <a:cs typeface="Times New Roman" panose="02020603050405020304" pitchFamily="18" charset="0"/>
                        </a:rPr>
                        <a:t>el viernes</a:t>
                      </a:r>
                    </a:p>
                  </a:txBody>
                  <a:tcPr marL="68580" marR="68580" marT="0" marB="0" anchor="ctr"/>
                </a:tc>
                <a:tc>
                  <a:txBody>
                    <a:bodyPr/>
                    <a:lstStyle/>
                    <a:p>
                      <a:pPr algn="ctr">
                        <a:lnSpc>
                          <a:spcPct val="107000"/>
                        </a:lnSpc>
                        <a:spcAft>
                          <a:spcPts val="0"/>
                        </a:spcAft>
                      </a:pPr>
                      <a:r>
                        <a:rPr lang="en-GB" sz="2000" dirty="0">
                          <a:solidFill>
                            <a:srgbClr val="115076"/>
                          </a:solidFill>
                          <a:effectLst/>
                          <a:latin typeface="Century Gothic" panose="020B0502020202020204" pitchFamily="34" charset="0"/>
                          <a:ea typeface="SimSun" panose="02010600030101010101" pitchFamily="2" charset="-122"/>
                          <a:cs typeface="Times New Roman" panose="02020603050405020304" pitchFamily="18" charset="0"/>
                        </a:rPr>
                        <a:t>Friday</a:t>
                      </a:r>
                    </a:p>
                  </a:txBody>
                  <a:tcPr marL="68580" marR="68580" marT="0" marB="0" anchor="ctr"/>
                </a:tc>
                <a:extLst>
                  <a:ext uri="{0D108BD9-81ED-4DB2-BD59-A6C34878D82A}">
                    <a16:rowId xmlns:a16="http://schemas.microsoft.com/office/drawing/2014/main" val="10005"/>
                  </a:ext>
                </a:extLst>
              </a:tr>
              <a:tr h="416983">
                <a:tc>
                  <a:txBody>
                    <a:bodyPr/>
                    <a:lstStyle/>
                    <a:p>
                      <a:pPr algn="ctr">
                        <a:lnSpc>
                          <a:spcPct val="107000"/>
                        </a:lnSpc>
                        <a:spcAft>
                          <a:spcPts val="0"/>
                        </a:spcAft>
                      </a:pPr>
                      <a:r>
                        <a:rPr lang="en-GB" sz="2000" b="1" dirty="0">
                          <a:solidFill>
                            <a:srgbClr val="02456F"/>
                          </a:solidFill>
                          <a:effectLst/>
                          <a:latin typeface="Century Gothic" panose="020B0502020202020204" pitchFamily="34" charset="0"/>
                        </a:rPr>
                        <a:t>6</a:t>
                      </a:r>
                      <a:endParaRPr lang="en-GB" sz="1600" b="1" dirty="0">
                        <a:solidFill>
                          <a:srgbClr val="02456F"/>
                        </a:solidFill>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solidFill>
                      <a:schemeClr val="bg1"/>
                    </a:solidFill>
                  </a:tcPr>
                </a:tc>
                <a:tc>
                  <a:txBody>
                    <a:bodyPr/>
                    <a:lstStyle/>
                    <a:p>
                      <a:pPr algn="ctr">
                        <a:lnSpc>
                          <a:spcPct val="107000"/>
                        </a:lnSpc>
                        <a:spcAft>
                          <a:spcPts val="0"/>
                        </a:spcAft>
                      </a:pPr>
                      <a:r>
                        <a:rPr lang="es-ES" sz="2000" noProof="0" dirty="0">
                          <a:solidFill>
                            <a:srgbClr val="115076"/>
                          </a:solidFill>
                          <a:effectLst/>
                          <a:latin typeface="Century Gothic" panose="020B0502020202020204" pitchFamily="34" charset="0"/>
                          <a:ea typeface="SimSun" panose="02010600030101010101" pitchFamily="2" charset="-122"/>
                          <a:cs typeface="Times New Roman" panose="02020603050405020304" pitchFamily="18" charset="0"/>
                        </a:rPr>
                        <a:t>el sábado</a:t>
                      </a:r>
                    </a:p>
                  </a:txBody>
                  <a:tcPr marL="68580" marR="68580" marT="0" marB="0" anchor="ctr"/>
                </a:tc>
                <a:tc>
                  <a:txBody>
                    <a:bodyPr/>
                    <a:lstStyle/>
                    <a:p>
                      <a:pPr algn="ctr">
                        <a:lnSpc>
                          <a:spcPct val="107000"/>
                        </a:lnSpc>
                        <a:spcAft>
                          <a:spcPts val="0"/>
                        </a:spcAft>
                      </a:pPr>
                      <a:r>
                        <a:rPr lang="en-GB" sz="2000" dirty="0">
                          <a:solidFill>
                            <a:srgbClr val="115076"/>
                          </a:solidFill>
                          <a:effectLst/>
                          <a:latin typeface="Century Gothic" panose="020B0502020202020204" pitchFamily="34" charset="0"/>
                          <a:ea typeface="SimSun" panose="02010600030101010101" pitchFamily="2" charset="-122"/>
                          <a:cs typeface="Times New Roman" panose="02020603050405020304" pitchFamily="18" charset="0"/>
                        </a:rPr>
                        <a:t>Saturday</a:t>
                      </a:r>
                    </a:p>
                  </a:txBody>
                  <a:tcPr marL="68580" marR="68580" marT="0" marB="0" anchor="ctr"/>
                </a:tc>
                <a:extLst>
                  <a:ext uri="{0D108BD9-81ED-4DB2-BD59-A6C34878D82A}">
                    <a16:rowId xmlns:a16="http://schemas.microsoft.com/office/drawing/2014/main" val="10006"/>
                  </a:ext>
                </a:extLst>
              </a:tr>
              <a:tr h="416983">
                <a:tc>
                  <a:txBody>
                    <a:bodyPr/>
                    <a:lstStyle/>
                    <a:p>
                      <a:pPr algn="ctr">
                        <a:lnSpc>
                          <a:spcPct val="107000"/>
                        </a:lnSpc>
                        <a:spcAft>
                          <a:spcPts val="0"/>
                        </a:spcAft>
                      </a:pPr>
                      <a:r>
                        <a:rPr lang="en-GB" sz="2000" b="1" dirty="0">
                          <a:solidFill>
                            <a:srgbClr val="02456F"/>
                          </a:solidFill>
                          <a:effectLst/>
                          <a:latin typeface="Century Gothic" panose="020B0502020202020204" pitchFamily="34" charset="0"/>
                        </a:rPr>
                        <a:t>7</a:t>
                      </a:r>
                      <a:endParaRPr lang="en-GB" sz="1600" b="1" dirty="0">
                        <a:solidFill>
                          <a:srgbClr val="02456F"/>
                        </a:solidFill>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solidFill>
                      <a:schemeClr val="bg1"/>
                    </a:solidFill>
                  </a:tcPr>
                </a:tc>
                <a:tc>
                  <a:txBody>
                    <a:bodyPr/>
                    <a:lstStyle/>
                    <a:p>
                      <a:pPr algn="ctr">
                        <a:lnSpc>
                          <a:spcPct val="107000"/>
                        </a:lnSpc>
                        <a:spcAft>
                          <a:spcPts val="0"/>
                        </a:spcAft>
                      </a:pPr>
                      <a:r>
                        <a:rPr lang="es-ES" sz="2000" noProof="0" dirty="0">
                          <a:solidFill>
                            <a:srgbClr val="115076"/>
                          </a:solidFill>
                          <a:effectLst/>
                          <a:latin typeface="Century Gothic" panose="020B0502020202020204" pitchFamily="34" charset="0"/>
                          <a:ea typeface="SimSun" panose="02010600030101010101" pitchFamily="2" charset="-122"/>
                          <a:cs typeface="Times New Roman" panose="02020603050405020304" pitchFamily="18" charset="0"/>
                        </a:rPr>
                        <a:t>el domingo</a:t>
                      </a:r>
                    </a:p>
                  </a:txBody>
                  <a:tcPr marL="68580" marR="68580" marT="0" marB="0" anchor="ctr"/>
                </a:tc>
                <a:tc>
                  <a:txBody>
                    <a:bodyPr/>
                    <a:lstStyle/>
                    <a:p>
                      <a:pPr algn="ctr">
                        <a:lnSpc>
                          <a:spcPct val="107000"/>
                        </a:lnSpc>
                        <a:spcAft>
                          <a:spcPts val="0"/>
                        </a:spcAft>
                      </a:pPr>
                      <a:r>
                        <a:rPr lang="en-GB" sz="2000" dirty="0">
                          <a:solidFill>
                            <a:srgbClr val="115076"/>
                          </a:solidFill>
                          <a:effectLst/>
                          <a:latin typeface="Century Gothic" panose="020B0502020202020204" pitchFamily="34" charset="0"/>
                          <a:ea typeface="SimSun" panose="02010600030101010101" pitchFamily="2" charset="-122"/>
                          <a:cs typeface="Times New Roman" panose="02020603050405020304" pitchFamily="18" charset="0"/>
                        </a:rPr>
                        <a:t>Sunday</a:t>
                      </a:r>
                    </a:p>
                  </a:txBody>
                  <a:tcPr marL="68580" marR="68580" marT="0" marB="0" anchor="ctr"/>
                </a:tc>
                <a:extLst>
                  <a:ext uri="{0D108BD9-81ED-4DB2-BD59-A6C34878D82A}">
                    <a16:rowId xmlns:a16="http://schemas.microsoft.com/office/drawing/2014/main" val="10007"/>
                  </a:ext>
                </a:extLst>
              </a:tr>
              <a:tr h="416983">
                <a:tc>
                  <a:txBody>
                    <a:bodyPr/>
                    <a:lstStyle/>
                    <a:p>
                      <a:pPr algn="ctr">
                        <a:lnSpc>
                          <a:spcPct val="107000"/>
                        </a:lnSpc>
                        <a:spcAft>
                          <a:spcPts val="0"/>
                        </a:spcAft>
                      </a:pPr>
                      <a:r>
                        <a:rPr lang="en-GB" sz="2000" b="1" dirty="0">
                          <a:solidFill>
                            <a:srgbClr val="02456F"/>
                          </a:solidFill>
                          <a:effectLst/>
                          <a:latin typeface="Century Gothic" panose="020B0502020202020204" pitchFamily="34" charset="0"/>
                        </a:rPr>
                        <a:t>8</a:t>
                      </a:r>
                      <a:endParaRPr lang="en-GB" sz="1600" b="1" dirty="0">
                        <a:solidFill>
                          <a:srgbClr val="02456F"/>
                        </a:solidFill>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solidFill>
                      <a:schemeClr val="bg1"/>
                    </a:solidFill>
                  </a:tcPr>
                </a:tc>
                <a:tc>
                  <a:txBody>
                    <a:bodyPr/>
                    <a:lstStyle/>
                    <a:p>
                      <a:pPr algn="ctr">
                        <a:lnSpc>
                          <a:spcPct val="107000"/>
                        </a:lnSpc>
                        <a:spcAft>
                          <a:spcPts val="0"/>
                        </a:spcAft>
                      </a:pPr>
                      <a:r>
                        <a:rPr lang="es-ES" sz="2000" noProof="0" dirty="0">
                          <a:solidFill>
                            <a:srgbClr val="115076"/>
                          </a:solidFill>
                          <a:effectLst/>
                          <a:latin typeface="Century Gothic" panose="020B0502020202020204" pitchFamily="34" charset="0"/>
                          <a:ea typeface="SimSun" panose="02010600030101010101" pitchFamily="2" charset="-122"/>
                          <a:cs typeface="Times New Roman" panose="02020603050405020304" pitchFamily="18" charset="0"/>
                        </a:rPr>
                        <a:t>lavar</a:t>
                      </a:r>
                    </a:p>
                  </a:txBody>
                  <a:tcPr marL="68580" marR="68580" marT="0" marB="0" anchor="ctr"/>
                </a:tc>
                <a:tc>
                  <a:txBody>
                    <a:bodyPr/>
                    <a:lstStyle/>
                    <a:p>
                      <a:pPr algn="ctr">
                        <a:lnSpc>
                          <a:spcPct val="107000"/>
                        </a:lnSpc>
                        <a:spcAft>
                          <a:spcPts val="0"/>
                        </a:spcAft>
                      </a:pPr>
                      <a:r>
                        <a:rPr lang="en-GB" sz="2000" dirty="0">
                          <a:solidFill>
                            <a:srgbClr val="115076"/>
                          </a:solidFill>
                          <a:effectLst/>
                          <a:latin typeface="Century Gothic" panose="020B0502020202020204" pitchFamily="34" charset="0"/>
                          <a:ea typeface="SimSun" panose="02010600030101010101" pitchFamily="2" charset="-122"/>
                          <a:cs typeface="Times New Roman" panose="02020603050405020304" pitchFamily="18" charset="0"/>
                        </a:rPr>
                        <a:t>to wash, washing</a:t>
                      </a:r>
                    </a:p>
                  </a:txBody>
                  <a:tcPr marL="68580" marR="68580" marT="0" marB="0" anchor="ctr"/>
                </a:tc>
                <a:extLst>
                  <a:ext uri="{0D108BD9-81ED-4DB2-BD59-A6C34878D82A}">
                    <a16:rowId xmlns:a16="http://schemas.microsoft.com/office/drawing/2014/main" val="10008"/>
                  </a:ext>
                </a:extLst>
              </a:tr>
              <a:tr h="416983">
                <a:tc>
                  <a:txBody>
                    <a:bodyPr/>
                    <a:lstStyle/>
                    <a:p>
                      <a:pPr algn="ctr">
                        <a:lnSpc>
                          <a:spcPct val="107000"/>
                        </a:lnSpc>
                        <a:spcAft>
                          <a:spcPts val="0"/>
                        </a:spcAft>
                      </a:pPr>
                      <a:r>
                        <a:rPr lang="en-GB" sz="2000" b="1" dirty="0">
                          <a:solidFill>
                            <a:srgbClr val="02456F"/>
                          </a:solidFill>
                          <a:effectLst/>
                          <a:latin typeface="Century Gothic" panose="020B0502020202020204" pitchFamily="34" charset="0"/>
                        </a:rPr>
                        <a:t>9</a:t>
                      </a:r>
                      <a:endParaRPr lang="en-GB" sz="1600" b="1" dirty="0">
                        <a:solidFill>
                          <a:srgbClr val="02456F"/>
                        </a:solidFill>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solidFill>
                      <a:schemeClr val="bg1"/>
                    </a:solidFill>
                  </a:tcPr>
                </a:tc>
                <a:tc>
                  <a:txBody>
                    <a:bodyPr/>
                    <a:lstStyle/>
                    <a:p>
                      <a:pPr algn="ctr">
                        <a:lnSpc>
                          <a:spcPct val="107000"/>
                        </a:lnSpc>
                        <a:spcAft>
                          <a:spcPts val="0"/>
                        </a:spcAft>
                      </a:pPr>
                      <a:r>
                        <a:rPr lang="es-ES" sz="2000" noProof="0" dirty="0">
                          <a:solidFill>
                            <a:srgbClr val="115076"/>
                          </a:solidFill>
                          <a:effectLst/>
                          <a:latin typeface="Century Gothic" panose="020B0502020202020204" pitchFamily="34" charset="0"/>
                          <a:ea typeface="SimSun" panose="02010600030101010101" pitchFamily="2" charset="-122"/>
                          <a:cs typeface="Times New Roman" panose="02020603050405020304" pitchFamily="18" charset="0"/>
                        </a:rPr>
                        <a:t>la ropa</a:t>
                      </a:r>
                    </a:p>
                  </a:txBody>
                  <a:tcPr marL="68580" marR="68580" marT="0" marB="0" anchor="ctr"/>
                </a:tc>
                <a:tc>
                  <a:txBody>
                    <a:bodyPr/>
                    <a:lstStyle/>
                    <a:p>
                      <a:pPr algn="ctr">
                        <a:lnSpc>
                          <a:spcPct val="107000"/>
                        </a:lnSpc>
                        <a:spcAft>
                          <a:spcPts val="0"/>
                        </a:spcAft>
                      </a:pPr>
                      <a:r>
                        <a:rPr lang="en-GB" sz="2000" dirty="0">
                          <a:solidFill>
                            <a:srgbClr val="115076"/>
                          </a:solidFill>
                          <a:effectLst/>
                          <a:latin typeface="Century Gothic" panose="020B0502020202020204" pitchFamily="34" charset="0"/>
                          <a:ea typeface="SimSun" panose="02010600030101010101" pitchFamily="2" charset="-122"/>
                          <a:cs typeface="Times New Roman" panose="02020603050405020304" pitchFamily="18" charset="0"/>
                        </a:rPr>
                        <a:t>clothes</a:t>
                      </a:r>
                    </a:p>
                  </a:txBody>
                  <a:tcPr marL="68580" marR="68580" marT="0" marB="0" anchor="ctr"/>
                </a:tc>
                <a:extLst>
                  <a:ext uri="{0D108BD9-81ED-4DB2-BD59-A6C34878D82A}">
                    <a16:rowId xmlns:a16="http://schemas.microsoft.com/office/drawing/2014/main" val="10009"/>
                  </a:ext>
                </a:extLst>
              </a:tr>
              <a:tr h="416983">
                <a:tc>
                  <a:txBody>
                    <a:bodyPr/>
                    <a:lstStyle/>
                    <a:p>
                      <a:pPr algn="ctr">
                        <a:lnSpc>
                          <a:spcPct val="107000"/>
                        </a:lnSpc>
                        <a:spcAft>
                          <a:spcPts val="0"/>
                        </a:spcAft>
                      </a:pPr>
                      <a:r>
                        <a:rPr lang="en-GB" sz="2000" b="1" dirty="0">
                          <a:solidFill>
                            <a:srgbClr val="02456F"/>
                          </a:solidFill>
                          <a:effectLst/>
                          <a:latin typeface="Century Gothic" panose="020B0502020202020204" pitchFamily="34" charset="0"/>
                        </a:rPr>
                        <a:t>10</a:t>
                      </a:r>
                      <a:endParaRPr lang="en-GB" sz="1600" b="1" dirty="0">
                        <a:solidFill>
                          <a:srgbClr val="02456F"/>
                        </a:solidFill>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solidFill>
                      <a:schemeClr val="bg1"/>
                    </a:solidFill>
                  </a:tcPr>
                </a:tc>
                <a:tc>
                  <a:txBody>
                    <a:bodyPr/>
                    <a:lstStyle/>
                    <a:p>
                      <a:pPr algn="ctr">
                        <a:lnSpc>
                          <a:spcPct val="107000"/>
                        </a:lnSpc>
                        <a:spcAft>
                          <a:spcPts val="0"/>
                        </a:spcAft>
                      </a:pPr>
                      <a:r>
                        <a:rPr lang="es-ES" sz="2000" noProof="0" dirty="0">
                          <a:solidFill>
                            <a:srgbClr val="115076"/>
                          </a:solidFill>
                          <a:effectLst/>
                          <a:latin typeface="Century Gothic" panose="020B0502020202020204" pitchFamily="34" charset="0"/>
                          <a:ea typeface="SimSun" panose="02010600030101010101" pitchFamily="2" charset="-122"/>
                          <a:cs typeface="Times New Roman" panose="02020603050405020304" pitchFamily="18" charset="0"/>
                        </a:rPr>
                        <a:t>limpiar</a:t>
                      </a:r>
                    </a:p>
                  </a:txBody>
                  <a:tcPr marL="68580" marR="68580" marT="0" marB="0" anchor="ctr"/>
                </a:tc>
                <a:tc>
                  <a:txBody>
                    <a:bodyPr/>
                    <a:lstStyle/>
                    <a:p>
                      <a:pPr algn="ctr">
                        <a:lnSpc>
                          <a:spcPct val="107000"/>
                        </a:lnSpc>
                        <a:spcAft>
                          <a:spcPts val="0"/>
                        </a:spcAft>
                      </a:pPr>
                      <a:r>
                        <a:rPr lang="en-GB" sz="2000" dirty="0">
                          <a:solidFill>
                            <a:srgbClr val="115076"/>
                          </a:solidFill>
                          <a:effectLst/>
                          <a:latin typeface="Century Gothic" panose="020B0502020202020204" pitchFamily="34" charset="0"/>
                          <a:ea typeface="SimSun" panose="02010600030101010101" pitchFamily="2" charset="-122"/>
                          <a:cs typeface="Times New Roman" panose="02020603050405020304" pitchFamily="18" charset="0"/>
                        </a:rPr>
                        <a:t>to clean, cleaning</a:t>
                      </a:r>
                    </a:p>
                  </a:txBody>
                  <a:tcPr marL="68580" marR="68580" marT="0" marB="0" anchor="ctr"/>
                </a:tc>
                <a:extLst>
                  <a:ext uri="{0D108BD9-81ED-4DB2-BD59-A6C34878D82A}">
                    <a16:rowId xmlns:a16="http://schemas.microsoft.com/office/drawing/2014/main" val="10010"/>
                  </a:ext>
                </a:extLst>
              </a:tr>
              <a:tr h="416983">
                <a:tc>
                  <a:txBody>
                    <a:bodyPr/>
                    <a:lstStyle/>
                    <a:p>
                      <a:pPr algn="ctr">
                        <a:lnSpc>
                          <a:spcPct val="107000"/>
                        </a:lnSpc>
                        <a:spcAft>
                          <a:spcPts val="0"/>
                        </a:spcAft>
                      </a:pPr>
                      <a:r>
                        <a:rPr lang="en-GB" sz="2000" b="1" dirty="0">
                          <a:solidFill>
                            <a:srgbClr val="02456F"/>
                          </a:solidFill>
                          <a:effectLst/>
                          <a:latin typeface="+mj-lt"/>
                          <a:ea typeface="SimSun" panose="02010600030101010101" pitchFamily="2" charset="-122"/>
                          <a:cs typeface="Times New Roman" panose="02020603050405020304" pitchFamily="18" charset="0"/>
                        </a:rPr>
                        <a:t>11</a:t>
                      </a:r>
                    </a:p>
                  </a:txBody>
                  <a:tcPr marL="68580" marR="68580" marT="0" marB="0" anchor="ctr">
                    <a:solidFill>
                      <a:schemeClr val="bg1"/>
                    </a:solidFill>
                  </a:tcPr>
                </a:tc>
                <a:tc>
                  <a:txBody>
                    <a:bodyPr/>
                    <a:lstStyle/>
                    <a:p>
                      <a:pPr algn="ctr">
                        <a:lnSpc>
                          <a:spcPct val="107000"/>
                        </a:lnSpc>
                        <a:spcAft>
                          <a:spcPts val="0"/>
                        </a:spcAft>
                      </a:pPr>
                      <a:r>
                        <a:rPr lang="es-ES" sz="2000" noProof="0" dirty="0">
                          <a:solidFill>
                            <a:srgbClr val="115076"/>
                          </a:solidFill>
                          <a:effectLst/>
                          <a:latin typeface="Century Gothic" panose="020B0502020202020204" pitchFamily="34" charset="0"/>
                          <a:ea typeface="SimSun" panose="02010600030101010101" pitchFamily="2" charset="-122"/>
                          <a:cs typeface="Times New Roman" panose="02020603050405020304" pitchFamily="18" charset="0"/>
                        </a:rPr>
                        <a:t>el suelo</a:t>
                      </a:r>
                    </a:p>
                  </a:txBody>
                  <a:tcPr marL="68580" marR="68580" marT="0" marB="0" anchor="ctr"/>
                </a:tc>
                <a:tc>
                  <a:txBody>
                    <a:bodyPr/>
                    <a:lstStyle/>
                    <a:p>
                      <a:pPr algn="ctr">
                        <a:lnSpc>
                          <a:spcPct val="107000"/>
                        </a:lnSpc>
                        <a:spcAft>
                          <a:spcPts val="0"/>
                        </a:spcAft>
                      </a:pPr>
                      <a:r>
                        <a:rPr lang="en-GB" sz="2000" dirty="0">
                          <a:solidFill>
                            <a:srgbClr val="115076"/>
                          </a:solidFill>
                          <a:effectLst/>
                          <a:latin typeface="Century Gothic" panose="020B0502020202020204" pitchFamily="34" charset="0"/>
                          <a:ea typeface="SimSun" panose="02010600030101010101" pitchFamily="2" charset="-122"/>
                          <a:cs typeface="Times New Roman" panose="02020603050405020304" pitchFamily="18" charset="0"/>
                        </a:rPr>
                        <a:t>floor</a:t>
                      </a:r>
                    </a:p>
                  </a:txBody>
                  <a:tcPr marL="68580" marR="68580" marT="0" marB="0" anchor="ctr"/>
                </a:tc>
                <a:extLst>
                  <a:ext uri="{0D108BD9-81ED-4DB2-BD59-A6C34878D82A}">
                    <a16:rowId xmlns:a16="http://schemas.microsoft.com/office/drawing/2014/main" val="3632464017"/>
                  </a:ext>
                </a:extLst>
              </a:tr>
              <a:tr h="416983">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GB" sz="2000" b="1" kern="1200" dirty="0">
                          <a:solidFill>
                            <a:srgbClr val="02456F"/>
                          </a:solidFill>
                          <a:effectLst/>
                          <a:latin typeface="+mn-lt"/>
                          <a:ea typeface="SimSun" panose="02010600030101010101" pitchFamily="2" charset="-122"/>
                          <a:cs typeface="Times New Roman" panose="02020603050405020304" pitchFamily="18" charset="0"/>
                        </a:rPr>
                        <a:t>12</a:t>
                      </a:r>
                    </a:p>
                  </a:txBody>
                  <a:tcPr marL="68580" marR="68580" marT="0" marB="0" anchor="ctr">
                    <a:solidFill>
                      <a:schemeClr val="bg1"/>
                    </a:solidFill>
                  </a:tcPr>
                </a:tc>
                <a:tc>
                  <a:txBody>
                    <a:bodyPr/>
                    <a:lstStyle/>
                    <a:p>
                      <a:pPr algn="ctr">
                        <a:lnSpc>
                          <a:spcPct val="107000"/>
                        </a:lnSpc>
                        <a:spcAft>
                          <a:spcPts val="0"/>
                        </a:spcAft>
                      </a:pPr>
                      <a:r>
                        <a:rPr lang="es-ES" sz="2000" noProof="0" dirty="0">
                          <a:solidFill>
                            <a:srgbClr val="115076"/>
                          </a:solidFill>
                          <a:effectLst/>
                          <a:latin typeface="Century Gothic" panose="020B0502020202020204" pitchFamily="34" charset="0"/>
                          <a:ea typeface="SimSun" panose="02010600030101010101" pitchFamily="2" charset="-122"/>
                          <a:cs typeface="Times New Roman" panose="02020603050405020304" pitchFamily="18" charset="0"/>
                        </a:rPr>
                        <a:t>organizar</a:t>
                      </a:r>
                    </a:p>
                  </a:txBody>
                  <a:tcPr marL="68580" marR="68580" marT="0" marB="0" anchor="ctr"/>
                </a:tc>
                <a:tc>
                  <a:txBody>
                    <a:bodyPr/>
                    <a:lstStyle/>
                    <a:p>
                      <a:pPr algn="ctr">
                        <a:lnSpc>
                          <a:spcPct val="107000"/>
                        </a:lnSpc>
                        <a:spcAft>
                          <a:spcPts val="0"/>
                        </a:spcAft>
                      </a:pPr>
                      <a:r>
                        <a:rPr lang="en-GB" sz="2000" dirty="0">
                          <a:solidFill>
                            <a:srgbClr val="115076"/>
                          </a:solidFill>
                          <a:effectLst/>
                          <a:latin typeface="Century Gothic" panose="020B0502020202020204" pitchFamily="34" charset="0"/>
                          <a:ea typeface="SimSun" panose="02010600030101010101" pitchFamily="2" charset="-122"/>
                          <a:cs typeface="Times New Roman" panose="02020603050405020304" pitchFamily="18" charset="0"/>
                        </a:rPr>
                        <a:t>to organise, organising</a:t>
                      </a:r>
                    </a:p>
                  </a:txBody>
                  <a:tcPr marL="68580" marR="68580" marT="0" marB="0" anchor="ctr"/>
                </a:tc>
                <a:extLst>
                  <a:ext uri="{0D108BD9-81ED-4DB2-BD59-A6C34878D82A}">
                    <a16:rowId xmlns:a16="http://schemas.microsoft.com/office/drawing/2014/main" val="1387477903"/>
                  </a:ext>
                </a:extLst>
              </a:tr>
            </a:tbl>
          </a:graphicData>
        </a:graphic>
      </p:graphicFrame>
      <p:sp>
        <p:nvSpPr>
          <p:cNvPr id="7" name="Rectangle 3">
            <a:extLst>
              <a:ext uri="{FF2B5EF4-FFF2-40B4-BE49-F238E27FC236}">
                <a16:creationId xmlns:a16="http://schemas.microsoft.com/office/drawing/2014/main" id="{8AEA9190-1E66-44D5-B0A3-F22BFC60B06C}"/>
              </a:ext>
            </a:extLst>
          </p:cNvPr>
          <p:cNvSpPr>
            <a:spLocks noChangeArrowheads="1"/>
          </p:cNvSpPr>
          <p:nvPr/>
        </p:nvSpPr>
        <p:spPr bwMode="auto">
          <a:xfrm>
            <a:off x="10909821" y="1325563"/>
            <a:ext cx="503528" cy="4156259"/>
          </a:xfrm>
          <a:prstGeom prst="rect">
            <a:avLst/>
          </a:prstGeom>
          <a:ln>
            <a:solidFill>
              <a:srgbClr val="02456F"/>
            </a:solidFill>
            <a:headEnd/>
            <a:tailEnd/>
          </a:ln>
          <a:effectLst>
            <a:outerShdw blurRad="57150" dist="19050" dir="5400000" algn="ctr" rotWithShape="0">
              <a:schemeClr val="bg1">
                <a:alpha val="63000"/>
              </a:schemeClr>
            </a:outerShdw>
          </a:effectLst>
        </p:spPr>
        <p:style>
          <a:lnRef idx="0">
            <a:schemeClr val="accent2"/>
          </a:lnRef>
          <a:fillRef idx="3">
            <a:schemeClr val="accent2"/>
          </a:fillRef>
          <a:effectRef idx="3">
            <a:schemeClr val="accent2"/>
          </a:effectRef>
          <a:fontRef idx="minor">
            <a:schemeClr val="lt1"/>
          </a:fontRef>
        </p:style>
        <p:txBody>
          <a:bodyPr wrap="none" anchor="ct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20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endParaRPr>
          </a:p>
        </p:txBody>
      </p:sp>
      <p:sp>
        <p:nvSpPr>
          <p:cNvPr id="8" name="Line 4">
            <a:extLst>
              <a:ext uri="{FF2B5EF4-FFF2-40B4-BE49-F238E27FC236}">
                <a16:creationId xmlns:a16="http://schemas.microsoft.com/office/drawing/2014/main" id="{337B3C4C-2E7F-4CBE-8E0D-76D622EE86B0}"/>
              </a:ext>
            </a:extLst>
          </p:cNvPr>
          <p:cNvSpPr>
            <a:spLocks noChangeShapeType="1"/>
          </p:cNvSpPr>
          <p:nvPr/>
        </p:nvSpPr>
        <p:spPr bwMode="auto">
          <a:xfrm>
            <a:off x="11582539" y="1306527"/>
            <a:ext cx="0" cy="4156259"/>
          </a:xfrm>
          <a:prstGeom prst="line">
            <a:avLst/>
          </a:prstGeom>
          <a:noFill/>
          <a:ln w="28575">
            <a:solidFill>
              <a:schemeClr val="accent1">
                <a:lumMod val="50000"/>
              </a:schemeClr>
            </a:solidFill>
            <a:round/>
            <a:headEnd/>
            <a:tailEnd/>
          </a:ln>
          <a:extLst>
            <a:ext uri="{909E8E84-426E-40DD-AFC4-6F175D3DCCD1}">
              <a14:hiddenFill xmlns:a14="http://schemas.microsoft.com/office/drawing/2010/main">
                <a:noFill/>
              </a14:hiddenFill>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fr-FR" sz="2400" b="0" i="0" u="none" strike="noStrike" kern="1200" cap="none" spc="0" normalizeH="0" baseline="0" noProof="0" dirty="0">
              <a:ln>
                <a:noFill/>
              </a:ln>
              <a:solidFill>
                <a:srgbClr val="5B9BD5">
                  <a:lumMod val="50000"/>
                </a:srgbClr>
              </a:solidFill>
              <a:effectLst/>
              <a:uLnTx/>
              <a:uFillTx/>
              <a:latin typeface="Century Gothic" panose="020B0502020202020204" pitchFamily="34" charset="0"/>
              <a:ea typeface="+mn-ea"/>
              <a:cs typeface="+mn-cs"/>
            </a:endParaRPr>
          </a:p>
        </p:txBody>
      </p:sp>
      <p:sp>
        <p:nvSpPr>
          <p:cNvPr id="9" name="Line 7">
            <a:extLst>
              <a:ext uri="{FF2B5EF4-FFF2-40B4-BE49-F238E27FC236}">
                <a16:creationId xmlns:a16="http://schemas.microsoft.com/office/drawing/2014/main" id="{7B4B899C-F277-4065-8151-427498017B27}"/>
              </a:ext>
            </a:extLst>
          </p:cNvPr>
          <p:cNvSpPr>
            <a:spLocks noChangeShapeType="1"/>
          </p:cNvSpPr>
          <p:nvPr/>
        </p:nvSpPr>
        <p:spPr bwMode="auto">
          <a:xfrm>
            <a:off x="11582539" y="1306527"/>
            <a:ext cx="216791" cy="0"/>
          </a:xfrm>
          <a:prstGeom prst="line">
            <a:avLst/>
          </a:prstGeom>
          <a:noFill/>
          <a:ln w="28575">
            <a:solidFill>
              <a:schemeClr val="accent1">
                <a:lumMod val="50000"/>
              </a:schemeClr>
            </a:solidFill>
            <a:round/>
            <a:headEnd/>
            <a:tailEnd/>
          </a:ln>
          <a:extLst>
            <a:ext uri="{909E8E84-426E-40DD-AFC4-6F175D3DCCD1}">
              <a14:hiddenFill xmlns:a14="http://schemas.microsoft.com/office/drawing/2010/main">
                <a:noFill/>
              </a14:hiddenFill>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fr-FR" sz="2400" b="0" i="0" u="none" strike="noStrike" kern="1200" cap="none" spc="0" normalizeH="0" baseline="0" noProof="0" dirty="0">
              <a:ln>
                <a:noFill/>
              </a:ln>
              <a:solidFill>
                <a:srgbClr val="5B9BD5">
                  <a:lumMod val="50000"/>
                </a:srgbClr>
              </a:solidFill>
              <a:effectLst/>
              <a:uLnTx/>
              <a:uFillTx/>
              <a:latin typeface="Century Gothic" panose="020B0502020202020204" pitchFamily="34" charset="0"/>
              <a:ea typeface="+mn-ea"/>
              <a:cs typeface="+mn-cs"/>
            </a:endParaRPr>
          </a:p>
        </p:txBody>
      </p:sp>
      <p:sp>
        <p:nvSpPr>
          <p:cNvPr id="10" name="Line 9">
            <a:extLst>
              <a:ext uri="{FF2B5EF4-FFF2-40B4-BE49-F238E27FC236}">
                <a16:creationId xmlns:a16="http://schemas.microsoft.com/office/drawing/2014/main" id="{4FDD9272-3FC7-4E11-B8FC-1A32C49BB1E8}"/>
              </a:ext>
            </a:extLst>
          </p:cNvPr>
          <p:cNvSpPr>
            <a:spLocks noChangeShapeType="1"/>
          </p:cNvSpPr>
          <p:nvPr/>
        </p:nvSpPr>
        <p:spPr bwMode="auto">
          <a:xfrm>
            <a:off x="11582539" y="5462786"/>
            <a:ext cx="216791" cy="0"/>
          </a:xfrm>
          <a:prstGeom prst="line">
            <a:avLst/>
          </a:prstGeom>
          <a:noFill/>
          <a:ln w="28575">
            <a:solidFill>
              <a:schemeClr val="accent1">
                <a:lumMod val="50000"/>
              </a:schemeClr>
            </a:solidFill>
            <a:round/>
            <a:headEnd/>
            <a:tailEnd/>
          </a:ln>
          <a:extLst>
            <a:ext uri="{909E8E84-426E-40DD-AFC4-6F175D3DCCD1}">
              <a14:hiddenFill xmlns:a14="http://schemas.microsoft.com/office/drawing/2010/main">
                <a:noFill/>
              </a14:hiddenFill>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fr-FR" sz="2400" b="0" i="0" u="none" strike="noStrike" kern="1200" cap="none" spc="0" normalizeH="0" baseline="0" noProof="0" dirty="0">
              <a:ln>
                <a:noFill/>
              </a:ln>
              <a:solidFill>
                <a:srgbClr val="5B9BD5">
                  <a:lumMod val="50000"/>
                </a:srgbClr>
              </a:solidFill>
              <a:effectLst/>
              <a:uLnTx/>
              <a:uFillTx/>
              <a:latin typeface="Century Gothic" panose="020B0502020202020204" pitchFamily="34" charset="0"/>
              <a:ea typeface="+mn-ea"/>
              <a:cs typeface="+mn-cs"/>
            </a:endParaRPr>
          </a:p>
        </p:txBody>
      </p:sp>
      <p:sp>
        <p:nvSpPr>
          <p:cNvPr id="12" name="Text Box 10">
            <a:extLst>
              <a:ext uri="{FF2B5EF4-FFF2-40B4-BE49-F238E27FC236}">
                <a16:creationId xmlns:a16="http://schemas.microsoft.com/office/drawing/2014/main" id="{E8A50D6F-B0FB-45EA-A162-99432CF10B06}"/>
              </a:ext>
            </a:extLst>
          </p:cNvPr>
          <p:cNvSpPr txBox="1">
            <a:spLocks noChangeArrowheads="1"/>
          </p:cNvSpPr>
          <p:nvPr/>
        </p:nvSpPr>
        <p:spPr bwMode="auto">
          <a:xfrm>
            <a:off x="10600056" y="753862"/>
            <a:ext cx="1439862" cy="369332"/>
          </a:xfrm>
          <a:prstGeom prst="rect">
            <a:avLst/>
          </a:prstGeom>
          <a:noFill/>
          <a:ln>
            <a:noFill/>
          </a:ln>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marL="0" marR="0" lvl="0" indent="0" algn="ctr" defTabSz="914400" rtl="0" eaLnBrk="1" fontAlgn="base" latinLnBrk="0" hangingPunct="1">
              <a:lnSpc>
                <a:spcPct val="100000"/>
              </a:lnSpc>
              <a:spcBef>
                <a:spcPct val="50000"/>
              </a:spcBef>
              <a:spcAft>
                <a:spcPct val="0"/>
              </a:spcAft>
              <a:buClrTx/>
              <a:buSzTx/>
              <a:buFontTx/>
              <a:buNone/>
              <a:tabLst/>
              <a:defRPr/>
            </a:pPr>
            <a:r>
              <a:rPr kumimoji="0" lang="en-GB" sz="1800" b="1" i="0" u="none" strike="noStrike" kern="1200" cap="none" spc="0" normalizeH="0" baseline="0" noProof="0" dirty="0" err="1">
                <a:ln>
                  <a:noFill/>
                </a:ln>
                <a:solidFill>
                  <a:srgbClr val="5B9BD5">
                    <a:lumMod val="50000"/>
                  </a:srgbClr>
                </a:solidFill>
                <a:effectLst/>
                <a:uLnTx/>
                <a:uFillTx/>
                <a:latin typeface="Century Gothic" panose="020B0502020202020204" pitchFamily="34" charset="0"/>
                <a:ea typeface="+mn-ea"/>
                <a:cs typeface="Arial" charset="0"/>
              </a:rPr>
              <a:t>Segundos</a:t>
            </a:r>
            <a:endParaRPr kumimoji="0" lang="en-GB" sz="1800" b="1" i="0" u="none" strike="noStrike" kern="1200" cap="none" spc="0" normalizeH="0" baseline="0" noProof="0" dirty="0">
              <a:ln>
                <a:noFill/>
              </a:ln>
              <a:solidFill>
                <a:srgbClr val="5B9BD5">
                  <a:lumMod val="50000"/>
                </a:srgbClr>
              </a:solidFill>
              <a:effectLst/>
              <a:uLnTx/>
              <a:uFillTx/>
              <a:latin typeface="Century Gothic" panose="020B0502020202020204" pitchFamily="34" charset="0"/>
              <a:ea typeface="+mn-ea"/>
              <a:cs typeface="Arial" charset="0"/>
            </a:endParaRPr>
          </a:p>
        </p:txBody>
      </p:sp>
      <p:sp>
        <p:nvSpPr>
          <p:cNvPr id="36" name="Text Box 12">
            <a:extLst>
              <a:ext uri="{FF2B5EF4-FFF2-40B4-BE49-F238E27FC236}">
                <a16:creationId xmlns:a16="http://schemas.microsoft.com/office/drawing/2014/main" id="{36F3123F-8450-4CB2-B9B5-4798BB596B85}"/>
              </a:ext>
            </a:extLst>
          </p:cNvPr>
          <p:cNvSpPr txBox="1">
            <a:spLocks noChangeArrowheads="1"/>
          </p:cNvSpPr>
          <p:nvPr/>
        </p:nvSpPr>
        <p:spPr bwMode="auto">
          <a:xfrm>
            <a:off x="11824018" y="1173984"/>
            <a:ext cx="431800" cy="338554"/>
          </a:xfrm>
          <a:prstGeom prst="rect">
            <a:avLst/>
          </a:prstGeom>
          <a:noFill/>
          <a:ln>
            <a:noFill/>
          </a:ln>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0" lang="en-GB" sz="1600" b="1" i="0" u="none" strike="noStrike" kern="1200" cap="none" spc="0" normalizeH="0" baseline="0" noProof="0" dirty="0">
                <a:ln>
                  <a:noFill/>
                </a:ln>
                <a:solidFill>
                  <a:srgbClr val="5B9BD5">
                    <a:lumMod val="50000"/>
                  </a:srgbClr>
                </a:solidFill>
                <a:effectLst/>
                <a:uLnTx/>
                <a:uFillTx/>
                <a:latin typeface="Century Gothic" panose="020B0502020202020204" pitchFamily="34" charset="0"/>
                <a:ea typeface="+mn-ea"/>
                <a:cs typeface="Arial" charset="0"/>
              </a:rPr>
              <a:t>60</a:t>
            </a:r>
          </a:p>
        </p:txBody>
      </p:sp>
      <p:sp>
        <p:nvSpPr>
          <p:cNvPr id="37" name="Text Box 14">
            <a:extLst>
              <a:ext uri="{FF2B5EF4-FFF2-40B4-BE49-F238E27FC236}">
                <a16:creationId xmlns:a16="http://schemas.microsoft.com/office/drawing/2014/main" id="{F6172DE3-219A-4628-AA80-BB9BC7C44A36}"/>
              </a:ext>
            </a:extLst>
          </p:cNvPr>
          <p:cNvSpPr txBox="1">
            <a:spLocks noChangeArrowheads="1"/>
          </p:cNvSpPr>
          <p:nvPr/>
        </p:nvSpPr>
        <p:spPr bwMode="auto">
          <a:xfrm>
            <a:off x="11799330" y="5307566"/>
            <a:ext cx="734174" cy="338554"/>
          </a:xfrm>
          <a:prstGeom prst="rect">
            <a:avLst/>
          </a:prstGeom>
          <a:noFill/>
          <a:ln>
            <a:noFill/>
          </a:ln>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0" lang="en-GB" sz="1600" b="1" i="0" u="none" strike="noStrike" kern="1200" cap="none" spc="0" normalizeH="0" baseline="0" noProof="0" dirty="0">
                <a:ln>
                  <a:noFill/>
                </a:ln>
                <a:solidFill>
                  <a:srgbClr val="5B9BD5">
                    <a:lumMod val="50000"/>
                  </a:srgbClr>
                </a:solidFill>
                <a:effectLst/>
                <a:uLnTx/>
                <a:uFillTx/>
                <a:latin typeface="Century Gothic" panose="020B0502020202020204" pitchFamily="34" charset="0"/>
                <a:ea typeface="+mn-ea"/>
                <a:cs typeface="Arial" charset="0"/>
              </a:rPr>
              <a:t>0</a:t>
            </a:r>
          </a:p>
        </p:txBody>
      </p:sp>
      <p:sp>
        <p:nvSpPr>
          <p:cNvPr id="31" name="AutoShape 11">
            <a:hlinkClick r:id="" action="ppaction://noaction" highlightClick="1"/>
            <a:extLst>
              <a:ext uri="{FF2B5EF4-FFF2-40B4-BE49-F238E27FC236}">
                <a16:creationId xmlns:a16="http://schemas.microsoft.com/office/drawing/2014/main" id="{FC80DD2D-DA0F-4C82-A32E-8630C886ED7C}"/>
              </a:ext>
            </a:extLst>
          </p:cNvPr>
          <p:cNvSpPr>
            <a:spLocks noChangeArrowheads="1"/>
          </p:cNvSpPr>
          <p:nvPr/>
        </p:nvSpPr>
        <p:spPr bwMode="auto">
          <a:xfrm>
            <a:off x="10635902" y="5718514"/>
            <a:ext cx="1058732" cy="382082"/>
          </a:xfrm>
          <a:prstGeom prst="actionButtonBlank">
            <a:avLst/>
          </a:prstGeom>
          <a:solidFill>
            <a:srgbClr val="1F4E79"/>
          </a:solidFill>
          <a:ln>
            <a:headEnd/>
            <a:tailEnd/>
          </a:ln>
        </p:spPr>
        <p:style>
          <a:lnRef idx="0">
            <a:schemeClr val="accent2"/>
          </a:lnRef>
          <a:fillRef idx="3">
            <a:schemeClr val="accent2"/>
          </a:fillRef>
          <a:effectRef idx="3">
            <a:schemeClr val="accent2"/>
          </a:effectRef>
          <a:fontRef idx="minor">
            <a:schemeClr val="lt1"/>
          </a:fontRef>
        </p:style>
        <p:txBody>
          <a:bodyPr wrap="none"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INICIO</a:t>
            </a:r>
          </a:p>
        </p:txBody>
      </p:sp>
      <p:graphicFrame>
        <p:nvGraphicFramePr>
          <p:cNvPr id="32" name="Tableau 31">
            <a:extLst>
              <a:ext uri="{FF2B5EF4-FFF2-40B4-BE49-F238E27FC236}">
                <a16:creationId xmlns:a16="http://schemas.microsoft.com/office/drawing/2014/main" id="{544E6994-17EB-41C8-AE51-4BF22363DB30}"/>
              </a:ext>
            </a:extLst>
          </p:cNvPr>
          <p:cNvGraphicFramePr>
            <a:graphicFrameLocks noGrp="1"/>
          </p:cNvGraphicFramePr>
          <p:nvPr>
            <p:extLst/>
          </p:nvPr>
        </p:nvGraphicFramePr>
        <p:xfrm>
          <a:off x="4072984" y="1325563"/>
          <a:ext cx="3160719" cy="5003796"/>
        </p:xfrm>
        <a:graphic>
          <a:graphicData uri="http://schemas.openxmlformats.org/drawingml/2006/table">
            <a:tbl>
              <a:tblPr firstRow="1" firstCol="1" bandRow="1">
                <a:tableStyleId>{5940675A-B579-460E-94D1-54222C63F5DA}</a:tableStyleId>
              </a:tblPr>
              <a:tblGrid>
                <a:gridCol w="3160719">
                  <a:extLst>
                    <a:ext uri="{9D8B030D-6E8A-4147-A177-3AD203B41FA5}">
                      <a16:colId xmlns:a16="http://schemas.microsoft.com/office/drawing/2014/main" val="1100054540"/>
                    </a:ext>
                  </a:extLst>
                </a:gridCol>
              </a:tblGrid>
              <a:tr h="416983">
                <a:tc>
                  <a:txBody>
                    <a:bodyPr/>
                    <a:lstStyle/>
                    <a:p>
                      <a:pPr algn="ctr">
                        <a:lnSpc>
                          <a:spcPct val="107000"/>
                        </a:lnSpc>
                        <a:spcAft>
                          <a:spcPts val="0"/>
                        </a:spcAft>
                      </a:pPr>
                      <a:endParaRPr lang="en-GB" sz="2000" dirty="0">
                        <a:solidFill>
                          <a:srgbClr val="115076"/>
                        </a:solidFill>
                        <a:effectLst/>
                        <a:latin typeface="Century Gothic" panose="020B0502020202020204" pitchFamily="34" charset="0"/>
                        <a:ea typeface="SimSun" panose="02010600030101010101" pitchFamily="2" charset="-122"/>
                        <a:cs typeface="Times New Roman" panose="02020603050405020304" pitchFamily="18" charset="0"/>
                      </a:endParaRPr>
                    </a:p>
                  </a:txBody>
                  <a:tcPr marL="68580" marR="68580" marT="0" marB="0" anchor="ctr">
                    <a:solidFill>
                      <a:schemeClr val="bg1"/>
                    </a:solidFill>
                  </a:tcPr>
                </a:tc>
                <a:extLst>
                  <a:ext uri="{0D108BD9-81ED-4DB2-BD59-A6C34878D82A}">
                    <a16:rowId xmlns:a16="http://schemas.microsoft.com/office/drawing/2014/main" val="715995858"/>
                  </a:ext>
                </a:extLst>
              </a:tr>
              <a:tr h="416983">
                <a:tc>
                  <a:txBody>
                    <a:bodyPr/>
                    <a:lstStyle/>
                    <a:p>
                      <a:pPr algn="ctr">
                        <a:lnSpc>
                          <a:spcPct val="107000"/>
                        </a:lnSpc>
                        <a:spcAft>
                          <a:spcPts val="0"/>
                        </a:spcAft>
                      </a:pPr>
                      <a:endParaRPr lang="en-GB" sz="2000" dirty="0">
                        <a:solidFill>
                          <a:srgbClr val="115076"/>
                        </a:solidFill>
                        <a:effectLst/>
                        <a:latin typeface="Century Gothic" panose="020B0502020202020204" pitchFamily="34" charset="0"/>
                        <a:ea typeface="SimSun" panose="02010600030101010101" pitchFamily="2" charset="-122"/>
                        <a:cs typeface="Times New Roman" panose="02020603050405020304" pitchFamily="18" charset="0"/>
                      </a:endParaRPr>
                    </a:p>
                  </a:txBody>
                  <a:tcPr marL="68580" marR="68580" marT="0" marB="0" anchor="ctr">
                    <a:solidFill>
                      <a:schemeClr val="bg1"/>
                    </a:solidFill>
                  </a:tcPr>
                </a:tc>
                <a:extLst>
                  <a:ext uri="{0D108BD9-81ED-4DB2-BD59-A6C34878D82A}">
                    <a16:rowId xmlns:a16="http://schemas.microsoft.com/office/drawing/2014/main" val="1032263828"/>
                  </a:ext>
                </a:extLst>
              </a:tr>
              <a:tr h="416983">
                <a:tc>
                  <a:txBody>
                    <a:bodyPr/>
                    <a:lstStyle/>
                    <a:p>
                      <a:pPr algn="ctr">
                        <a:lnSpc>
                          <a:spcPct val="107000"/>
                        </a:lnSpc>
                        <a:spcAft>
                          <a:spcPts val="0"/>
                        </a:spcAft>
                      </a:pPr>
                      <a:endParaRPr lang="en-GB" sz="2000" dirty="0">
                        <a:solidFill>
                          <a:srgbClr val="115076"/>
                        </a:solidFill>
                        <a:effectLst/>
                        <a:latin typeface="Century Gothic" panose="020B0502020202020204" pitchFamily="34" charset="0"/>
                        <a:ea typeface="SimSun" panose="02010600030101010101" pitchFamily="2" charset="-122"/>
                        <a:cs typeface="Times New Roman" panose="02020603050405020304" pitchFamily="18" charset="0"/>
                      </a:endParaRPr>
                    </a:p>
                  </a:txBody>
                  <a:tcPr marL="68580" marR="68580" marT="0" marB="0" anchor="ctr">
                    <a:solidFill>
                      <a:schemeClr val="bg1"/>
                    </a:solidFill>
                  </a:tcPr>
                </a:tc>
                <a:extLst>
                  <a:ext uri="{0D108BD9-81ED-4DB2-BD59-A6C34878D82A}">
                    <a16:rowId xmlns:a16="http://schemas.microsoft.com/office/drawing/2014/main" val="2606484490"/>
                  </a:ext>
                </a:extLst>
              </a:tr>
              <a:tr h="416983">
                <a:tc>
                  <a:txBody>
                    <a:bodyPr/>
                    <a:lstStyle/>
                    <a:p>
                      <a:pPr algn="ctr">
                        <a:lnSpc>
                          <a:spcPct val="107000"/>
                        </a:lnSpc>
                        <a:spcAft>
                          <a:spcPts val="0"/>
                        </a:spcAft>
                      </a:pPr>
                      <a:endParaRPr lang="en-GB" sz="2000" dirty="0">
                        <a:solidFill>
                          <a:srgbClr val="115076"/>
                        </a:solidFill>
                        <a:effectLst/>
                        <a:latin typeface="Century Gothic" panose="020B0502020202020204" pitchFamily="34" charset="0"/>
                        <a:ea typeface="SimSun" panose="02010600030101010101" pitchFamily="2" charset="-122"/>
                        <a:cs typeface="Times New Roman" panose="02020603050405020304" pitchFamily="18" charset="0"/>
                      </a:endParaRPr>
                    </a:p>
                  </a:txBody>
                  <a:tcPr marL="68580" marR="68580" marT="0" marB="0" anchor="ctr">
                    <a:solidFill>
                      <a:schemeClr val="bg1"/>
                    </a:solidFill>
                  </a:tcPr>
                </a:tc>
                <a:extLst>
                  <a:ext uri="{0D108BD9-81ED-4DB2-BD59-A6C34878D82A}">
                    <a16:rowId xmlns:a16="http://schemas.microsoft.com/office/drawing/2014/main" val="3170265669"/>
                  </a:ext>
                </a:extLst>
              </a:tr>
              <a:tr h="416983">
                <a:tc>
                  <a:txBody>
                    <a:bodyPr/>
                    <a:lstStyle/>
                    <a:p>
                      <a:pPr algn="ctr">
                        <a:lnSpc>
                          <a:spcPct val="107000"/>
                        </a:lnSpc>
                        <a:spcAft>
                          <a:spcPts val="0"/>
                        </a:spcAft>
                      </a:pPr>
                      <a:endParaRPr lang="en-GB" sz="2000" dirty="0">
                        <a:solidFill>
                          <a:srgbClr val="115076"/>
                        </a:solidFill>
                        <a:effectLst/>
                        <a:latin typeface="Century Gothic" panose="020B0502020202020204" pitchFamily="34" charset="0"/>
                        <a:ea typeface="SimSun" panose="02010600030101010101" pitchFamily="2" charset="-122"/>
                        <a:cs typeface="Times New Roman" panose="02020603050405020304" pitchFamily="18" charset="0"/>
                      </a:endParaRPr>
                    </a:p>
                  </a:txBody>
                  <a:tcPr marL="68580" marR="68580" marT="0" marB="0" anchor="ctr">
                    <a:solidFill>
                      <a:schemeClr val="bg1"/>
                    </a:solidFill>
                  </a:tcPr>
                </a:tc>
                <a:extLst>
                  <a:ext uri="{0D108BD9-81ED-4DB2-BD59-A6C34878D82A}">
                    <a16:rowId xmlns:a16="http://schemas.microsoft.com/office/drawing/2014/main" val="4249551576"/>
                  </a:ext>
                </a:extLst>
              </a:tr>
              <a:tr h="416983">
                <a:tc>
                  <a:txBody>
                    <a:bodyPr/>
                    <a:lstStyle/>
                    <a:p>
                      <a:pPr algn="ctr">
                        <a:lnSpc>
                          <a:spcPct val="107000"/>
                        </a:lnSpc>
                        <a:spcAft>
                          <a:spcPts val="0"/>
                        </a:spcAft>
                      </a:pPr>
                      <a:endParaRPr lang="en-GB" sz="2000" dirty="0">
                        <a:solidFill>
                          <a:srgbClr val="115076"/>
                        </a:solidFill>
                        <a:effectLst/>
                        <a:latin typeface="Century Gothic" panose="020B0502020202020204" pitchFamily="34" charset="0"/>
                        <a:ea typeface="SimSun" panose="02010600030101010101" pitchFamily="2" charset="-122"/>
                        <a:cs typeface="Times New Roman" panose="02020603050405020304" pitchFamily="18" charset="0"/>
                      </a:endParaRPr>
                    </a:p>
                  </a:txBody>
                  <a:tcPr marL="68580" marR="68580" marT="0" marB="0" anchor="ctr">
                    <a:solidFill>
                      <a:schemeClr val="bg1"/>
                    </a:solidFill>
                  </a:tcPr>
                </a:tc>
                <a:extLst>
                  <a:ext uri="{0D108BD9-81ED-4DB2-BD59-A6C34878D82A}">
                    <a16:rowId xmlns:a16="http://schemas.microsoft.com/office/drawing/2014/main" val="1791403088"/>
                  </a:ext>
                </a:extLst>
              </a:tr>
              <a:tr h="416983">
                <a:tc>
                  <a:txBody>
                    <a:bodyPr/>
                    <a:lstStyle/>
                    <a:p>
                      <a:pPr algn="ctr">
                        <a:lnSpc>
                          <a:spcPct val="107000"/>
                        </a:lnSpc>
                        <a:spcAft>
                          <a:spcPts val="0"/>
                        </a:spcAft>
                      </a:pPr>
                      <a:endParaRPr lang="en-GB" sz="2000" dirty="0">
                        <a:solidFill>
                          <a:srgbClr val="115076"/>
                        </a:solidFill>
                        <a:effectLst/>
                        <a:latin typeface="Century Gothic" panose="020B0502020202020204" pitchFamily="34" charset="0"/>
                        <a:ea typeface="SimSun" panose="02010600030101010101" pitchFamily="2" charset="-122"/>
                        <a:cs typeface="Times New Roman" panose="02020603050405020304" pitchFamily="18" charset="0"/>
                      </a:endParaRPr>
                    </a:p>
                  </a:txBody>
                  <a:tcPr marL="68580" marR="68580" marT="0" marB="0" anchor="ctr">
                    <a:solidFill>
                      <a:schemeClr val="bg1"/>
                    </a:solidFill>
                  </a:tcPr>
                </a:tc>
                <a:extLst>
                  <a:ext uri="{0D108BD9-81ED-4DB2-BD59-A6C34878D82A}">
                    <a16:rowId xmlns:a16="http://schemas.microsoft.com/office/drawing/2014/main" val="86379723"/>
                  </a:ext>
                </a:extLst>
              </a:tr>
              <a:tr h="416983">
                <a:tc>
                  <a:txBody>
                    <a:bodyPr/>
                    <a:lstStyle/>
                    <a:p>
                      <a:pPr algn="ctr">
                        <a:lnSpc>
                          <a:spcPct val="107000"/>
                        </a:lnSpc>
                        <a:spcAft>
                          <a:spcPts val="0"/>
                        </a:spcAft>
                      </a:pPr>
                      <a:endParaRPr lang="en-GB" sz="2000" dirty="0">
                        <a:solidFill>
                          <a:srgbClr val="115076"/>
                        </a:solidFill>
                        <a:effectLst/>
                        <a:latin typeface="Century Gothic" panose="020B0502020202020204" pitchFamily="34" charset="0"/>
                        <a:ea typeface="SimSun" panose="02010600030101010101" pitchFamily="2" charset="-122"/>
                        <a:cs typeface="Times New Roman" panose="02020603050405020304" pitchFamily="18" charset="0"/>
                      </a:endParaRPr>
                    </a:p>
                  </a:txBody>
                  <a:tcPr marL="68580" marR="68580" marT="0" marB="0" anchor="ctr">
                    <a:solidFill>
                      <a:schemeClr val="bg1"/>
                    </a:solidFill>
                  </a:tcPr>
                </a:tc>
                <a:extLst>
                  <a:ext uri="{0D108BD9-81ED-4DB2-BD59-A6C34878D82A}">
                    <a16:rowId xmlns:a16="http://schemas.microsoft.com/office/drawing/2014/main" val="3286828865"/>
                  </a:ext>
                </a:extLst>
              </a:tr>
              <a:tr h="416983">
                <a:tc>
                  <a:txBody>
                    <a:bodyPr/>
                    <a:lstStyle/>
                    <a:p>
                      <a:pPr algn="ctr">
                        <a:lnSpc>
                          <a:spcPct val="107000"/>
                        </a:lnSpc>
                        <a:spcAft>
                          <a:spcPts val="0"/>
                        </a:spcAft>
                      </a:pPr>
                      <a:endParaRPr lang="en-GB" sz="2000" dirty="0">
                        <a:solidFill>
                          <a:srgbClr val="115076"/>
                        </a:solidFill>
                        <a:effectLst/>
                        <a:latin typeface="Century Gothic" panose="020B0502020202020204" pitchFamily="34" charset="0"/>
                        <a:ea typeface="SimSun" panose="02010600030101010101" pitchFamily="2" charset="-122"/>
                        <a:cs typeface="Times New Roman" panose="02020603050405020304" pitchFamily="18" charset="0"/>
                      </a:endParaRPr>
                    </a:p>
                  </a:txBody>
                  <a:tcPr marL="68580" marR="68580" marT="0" marB="0" anchor="ctr">
                    <a:solidFill>
                      <a:schemeClr val="bg1"/>
                    </a:solidFill>
                  </a:tcPr>
                </a:tc>
                <a:extLst>
                  <a:ext uri="{0D108BD9-81ED-4DB2-BD59-A6C34878D82A}">
                    <a16:rowId xmlns:a16="http://schemas.microsoft.com/office/drawing/2014/main" val="3635500508"/>
                  </a:ext>
                </a:extLst>
              </a:tr>
              <a:tr h="416983">
                <a:tc>
                  <a:txBody>
                    <a:bodyPr/>
                    <a:lstStyle/>
                    <a:p>
                      <a:pPr algn="ctr">
                        <a:lnSpc>
                          <a:spcPct val="107000"/>
                        </a:lnSpc>
                        <a:spcAft>
                          <a:spcPts val="0"/>
                        </a:spcAft>
                      </a:pPr>
                      <a:endParaRPr lang="en-GB" sz="2000" dirty="0">
                        <a:solidFill>
                          <a:srgbClr val="115076"/>
                        </a:solidFill>
                        <a:effectLst/>
                        <a:latin typeface="Century Gothic" panose="020B0502020202020204" pitchFamily="34" charset="0"/>
                        <a:ea typeface="SimSun" panose="02010600030101010101" pitchFamily="2" charset="-122"/>
                        <a:cs typeface="Times New Roman" panose="02020603050405020304" pitchFamily="18" charset="0"/>
                      </a:endParaRPr>
                    </a:p>
                  </a:txBody>
                  <a:tcPr marL="68580" marR="68580" marT="0" marB="0" anchor="ctr">
                    <a:solidFill>
                      <a:schemeClr val="bg1"/>
                    </a:solidFill>
                  </a:tcPr>
                </a:tc>
                <a:extLst>
                  <a:ext uri="{0D108BD9-81ED-4DB2-BD59-A6C34878D82A}">
                    <a16:rowId xmlns:a16="http://schemas.microsoft.com/office/drawing/2014/main" val="2062855747"/>
                  </a:ext>
                </a:extLst>
              </a:tr>
              <a:tr h="416983">
                <a:tc>
                  <a:txBody>
                    <a:bodyPr/>
                    <a:lstStyle/>
                    <a:p>
                      <a:pPr algn="ctr">
                        <a:lnSpc>
                          <a:spcPct val="107000"/>
                        </a:lnSpc>
                        <a:spcAft>
                          <a:spcPts val="0"/>
                        </a:spcAft>
                      </a:pPr>
                      <a:r>
                        <a:rPr lang="en-GB" sz="2000" dirty="0">
                          <a:solidFill>
                            <a:srgbClr val="115076"/>
                          </a:solidFill>
                          <a:effectLst/>
                          <a:latin typeface="Century Gothic" panose="020B0502020202020204" pitchFamily="34" charset="0"/>
                          <a:ea typeface="SimSun" panose="02010600030101010101" pitchFamily="2" charset="-122"/>
                          <a:cs typeface="Times New Roman" panose="02020603050405020304" pitchFamily="18" charset="0"/>
                        </a:rPr>
                        <a:t> </a:t>
                      </a:r>
                    </a:p>
                  </a:txBody>
                  <a:tcPr marL="68580" marR="68580" marT="0" marB="0" anchor="ctr">
                    <a:solidFill>
                      <a:schemeClr val="bg1"/>
                    </a:solidFill>
                  </a:tcPr>
                </a:tc>
                <a:extLst>
                  <a:ext uri="{0D108BD9-81ED-4DB2-BD59-A6C34878D82A}">
                    <a16:rowId xmlns:a16="http://schemas.microsoft.com/office/drawing/2014/main" val="577156213"/>
                  </a:ext>
                </a:extLst>
              </a:tr>
              <a:tr h="416983">
                <a:tc>
                  <a:txBody>
                    <a:bodyPr/>
                    <a:lstStyle/>
                    <a:p>
                      <a:pPr algn="ctr">
                        <a:lnSpc>
                          <a:spcPct val="107000"/>
                        </a:lnSpc>
                        <a:spcAft>
                          <a:spcPts val="0"/>
                        </a:spcAft>
                      </a:pPr>
                      <a:endParaRPr lang="en-GB" sz="2000" dirty="0">
                        <a:solidFill>
                          <a:srgbClr val="115076"/>
                        </a:solidFill>
                        <a:effectLst/>
                        <a:latin typeface="Century Gothic" panose="020B0502020202020204" pitchFamily="34" charset="0"/>
                        <a:ea typeface="SimSun" panose="02010600030101010101" pitchFamily="2" charset="-122"/>
                        <a:cs typeface="Times New Roman" panose="02020603050405020304" pitchFamily="18" charset="0"/>
                      </a:endParaRPr>
                    </a:p>
                  </a:txBody>
                  <a:tcPr marL="68580" marR="68580" marT="0" marB="0" anchor="ctr">
                    <a:solidFill>
                      <a:schemeClr val="bg1"/>
                    </a:solidFill>
                  </a:tcPr>
                </a:tc>
                <a:extLst>
                  <a:ext uri="{0D108BD9-81ED-4DB2-BD59-A6C34878D82A}">
                    <a16:rowId xmlns:a16="http://schemas.microsoft.com/office/drawing/2014/main" val="1427491992"/>
                  </a:ext>
                </a:extLst>
              </a:tr>
            </a:tbl>
          </a:graphicData>
        </a:graphic>
      </p:graphicFrame>
      <p:graphicFrame>
        <p:nvGraphicFramePr>
          <p:cNvPr id="15" name="Tableau 31">
            <a:extLst>
              <a:ext uri="{FF2B5EF4-FFF2-40B4-BE49-F238E27FC236}">
                <a16:creationId xmlns:a16="http://schemas.microsoft.com/office/drawing/2014/main" id="{544E6994-17EB-41C8-AE51-4BF22363DB30}"/>
              </a:ext>
            </a:extLst>
          </p:cNvPr>
          <p:cNvGraphicFramePr>
            <a:graphicFrameLocks noGrp="1"/>
          </p:cNvGraphicFramePr>
          <p:nvPr>
            <p:extLst/>
          </p:nvPr>
        </p:nvGraphicFramePr>
        <p:xfrm>
          <a:off x="7235283" y="1325563"/>
          <a:ext cx="3159141" cy="5003796"/>
        </p:xfrm>
        <a:graphic>
          <a:graphicData uri="http://schemas.openxmlformats.org/drawingml/2006/table">
            <a:tbl>
              <a:tblPr firstRow="1" firstCol="1" bandRow="1">
                <a:tableStyleId>{5940675A-B579-460E-94D1-54222C63F5DA}</a:tableStyleId>
              </a:tblPr>
              <a:tblGrid>
                <a:gridCol w="3159141">
                  <a:extLst>
                    <a:ext uri="{9D8B030D-6E8A-4147-A177-3AD203B41FA5}">
                      <a16:colId xmlns:a16="http://schemas.microsoft.com/office/drawing/2014/main" val="1100054540"/>
                    </a:ext>
                  </a:extLst>
                </a:gridCol>
              </a:tblGrid>
              <a:tr h="416983">
                <a:tc>
                  <a:txBody>
                    <a:bodyPr/>
                    <a:lstStyle/>
                    <a:p>
                      <a:pPr algn="ctr">
                        <a:lnSpc>
                          <a:spcPct val="107000"/>
                        </a:lnSpc>
                        <a:spcAft>
                          <a:spcPts val="0"/>
                        </a:spcAft>
                      </a:pPr>
                      <a:endParaRPr lang="en-GB" sz="2000" dirty="0">
                        <a:solidFill>
                          <a:srgbClr val="115076"/>
                        </a:solidFill>
                        <a:effectLst/>
                        <a:latin typeface="Century Gothic" panose="020B0502020202020204" pitchFamily="34" charset="0"/>
                        <a:ea typeface="SimSun" panose="02010600030101010101" pitchFamily="2" charset="-122"/>
                        <a:cs typeface="Times New Roman" panose="02020603050405020304" pitchFamily="18" charset="0"/>
                      </a:endParaRPr>
                    </a:p>
                  </a:txBody>
                  <a:tcPr marL="68580" marR="68580" marT="0" marB="0" anchor="ctr">
                    <a:solidFill>
                      <a:schemeClr val="bg1"/>
                    </a:solidFill>
                  </a:tcPr>
                </a:tc>
                <a:extLst>
                  <a:ext uri="{0D108BD9-81ED-4DB2-BD59-A6C34878D82A}">
                    <a16:rowId xmlns:a16="http://schemas.microsoft.com/office/drawing/2014/main" val="715995858"/>
                  </a:ext>
                </a:extLst>
              </a:tr>
              <a:tr h="416983">
                <a:tc>
                  <a:txBody>
                    <a:bodyPr/>
                    <a:lstStyle/>
                    <a:p>
                      <a:pPr algn="ctr">
                        <a:lnSpc>
                          <a:spcPct val="107000"/>
                        </a:lnSpc>
                        <a:spcAft>
                          <a:spcPts val="0"/>
                        </a:spcAft>
                      </a:pPr>
                      <a:endParaRPr lang="en-GB" sz="2000" dirty="0">
                        <a:solidFill>
                          <a:srgbClr val="115076"/>
                        </a:solidFill>
                        <a:effectLst/>
                        <a:latin typeface="Century Gothic" panose="020B0502020202020204" pitchFamily="34" charset="0"/>
                        <a:ea typeface="SimSun" panose="02010600030101010101" pitchFamily="2" charset="-122"/>
                        <a:cs typeface="Times New Roman" panose="02020603050405020304" pitchFamily="18" charset="0"/>
                      </a:endParaRPr>
                    </a:p>
                  </a:txBody>
                  <a:tcPr marL="68580" marR="68580" marT="0" marB="0" anchor="ctr">
                    <a:solidFill>
                      <a:schemeClr val="bg1"/>
                    </a:solidFill>
                  </a:tcPr>
                </a:tc>
                <a:extLst>
                  <a:ext uri="{0D108BD9-81ED-4DB2-BD59-A6C34878D82A}">
                    <a16:rowId xmlns:a16="http://schemas.microsoft.com/office/drawing/2014/main" val="1032263828"/>
                  </a:ext>
                </a:extLst>
              </a:tr>
              <a:tr h="416983">
                <a:tc>
                  <a:txBody>
                    <a:bodyPr/>
                    <a:lstStyle/>
                    <a:p>
                      <a:pPr algn="ctr">
                        <a:lnSpc>
                          <a:spcPct val="107000"/>
                        </a:lnSpc>
                        <a:spcAft>
                          <a:spcPts val="0"/>
                        </a:spcAft>
                      </a:pPr>
                      <a:endParaRPr lang="en-GB" sz="2000" dirty="0">
                        <a:solidFill>
                          <a:srgbClr val="115076"/>
                        </a:solidFill>
                        <a:effectLst/>
                        <a:latin typeface="Century Gothic" panose="020B0502020202020204" pitchFamily="34" charset="0"/>
                        <a:ea typeface="SimSun" panose="02010600030101010101" pitchFamily="2" charset="-122"/>
                        <a:cs typeface="Times New Roman" panose="02020603050405020304" pitchFamily="18" charset="0"/>
                      </a:endParaRPr>
                    </a:p>
                  </a:txBody>
                  <a:tcPr marL="68580" marR="68580" marT="0" marB="0" anchor="ctr">
                    <a:solidFill>
                      <a:schemeClr val="bg1"/>
                    </a:solidFill>
                  </a:tcPr>
                </a:tc>
                <a:extLst>
                  <a:ext uri="{0D108BD9-81ED-4DB2-BD59-A6C34878D82A}">
                    <a16:rowId xmlns:a16="http://schemas.microsoft.com/office/drawing/2014/main" val="2606484490"/>
                  </a:ext>
                </a:extLst>
              </a:tr>
              <a:tr h="416983">
                <a:tc>
                  <a:txBody>
                    <a:bodyPr/>
                    <a:lstStyle/>
                    <a:p>
                      <a:pPr algn="ctr">
                        <a:lnSpc>
                          <a:spcPct val="107000"/>
                        </a:lnSpc>
                        <a:spcAft>
                          <a:spcPts val="0"/>
                        </a:spcAft>
                      </a:pPr>
                      <a:endParaRPr lang="en-GB" sz="2000" dirty="0">
                        <a:solidFill>
                          <a:srgbClr val="115076"/>
                        </a:solidFill>
                        <a:effectLst/>
                        <a:latin typeface="Century Gothic" panose="020B0502020202020204" pitchFamily="34" charset="0"/>
                        <a:ea typeface="SimSun" panose="02010600030101010101" pitchFamily="2" charset="-122"/>
                        <a:cs typeface="Times New Roman" panose="02020603050405020304" pitchFamily="18" charset="0"/>
                      </a:endParaRPr>
                    </a:p>
                  </a:txBody>
                  <a:tcPr marL="68580" marR="68580" marT="0" marB="0" anchor="ctr">
                    <a:solidFill>
                      <a:schemeClr val="bg1"/>
                    </a:solidFill>
                  </a:tcPr>
                </a:tc>
                <a:extLst>
                  <a:ext uri="{0D108BD9-81ED-4DB2-BD59-A6C34878D82A}">
                    <a16:rowId xmlns:a16="http://schemas.microsoft.com/office/drawing/2014/main" val="3170265669"/>
                  </a:ext>
                </a:extLst>
              </a:tr>
              <a:tr h="416983">
                <a:tc>
                  <a:txBody>
                    <a:bodyPr/>
                    <a:lstStyle/>
                    <a:p>
                      <a:pPr algn="ctr">
                        <a:lnSpc>
                          <a:spcPct val="107000"/>
                        </a:lnSpc>
                        <a:spcAft>
                          <a:spcPts val="0"/>
                        </a:spcAft>
                      </a:pPr>
                      <a:endParaRPr lang="en-GB" sz="2000" dirty="0">
                        <a:solidFill>
                          <a:srgbClr val="115076"/>
                        </a:solidFill>
                        <a:effectLst/>
                        <a:latin typeface="Century Gothic" panose="020B0502020202020204" pitchFamily="34" charset="0"/>
                        <a:ea typeface="SimSun" panose="02010600030101010101" pitchFamily="2" charset="-122"/>
                        <a:cs typeface="Times New Roman" panose="02020603050405020304" pitchFamily="18" charset="0"/>
                      </a:endParaRPr>
                    </a:p>
                  </a:txBody>
                  <a:tcPr marL="68580" marR="68580" marT="0" marB="0" anchor="ctr">
                    <a:solidFill>
                      <a:schemeClr val="bg1"/>
                    </a:solidFill>
                  </a:tcPr>
                </a:tc>
                <a:extLst>
                  <a:ext uri="{0D108BD9-81ED-4DB2-BD59-A6C34878D82A}">
                    <a16:rowId xmlns:a16="http://schemas.microsoft.com/office/drawing/2014/main" val="4249551576"/>
                  </a:ext>
                </a:extLst>
              </a:tr>
              <a:tr h="416983">
                <a:tc>
                  <a:txBody>
                    <a:bodyPr/>
                    <a:lstStyle/>
                    <a:p>
                      <a:pPr algn="ctr">
                        <a:lnSpc>
                          <a:spcPct val="107000"/>
                        </a:lnSpc>
                        <a:spcAft>
                          <a:spcPts val="0"/>
                        </a:spcAft>
                      </a:pPr>
                      <a:endParaRPr lang="en-GB" sz="2000" dirty="0">
                        <a:solidFill>
                          <a:srgbClr val="115076"/>
                        </a:solidFill>
                        <a:effectLst/>
                        <a:latin typeface="Century Gothic" panose="020B0502020202020204" pitchFamily="34" charset="0"/>
                        <a:ea typeface="SimSun" panose="02010600030101010101" pitchFamily="2" charset="-122"/>
                        <a:cs typeface="Times New Roman" panose="02020603050405020304" pitchFamily="18" charset="0"/>
                      </a:endParaRPr>
                    </a:p>
                  </a:txBody>
                  <a:tcPr marL="68580" marR="68580" marT="0" marB="0" anchor="ctr">
                    <a:solidFill>
                      <a:schemeClr val="bg1"/>
                    </a:solidFill>
                  </a:tcPr>
                </a:tc>
                <a:extLst>
                  <a:ext uri="{0D108BD9-81ED-4DB2-BD59-A6C34878D82A}">
                    <a16:rowId xmlns:a16="http://schemas.microsoft.com/office/drawing/2014/main" val="1791403088"/>
                  </a:ext>
                </a:extLst>
              </a:tr>
              <a:tr h="416983">
                <a:tc>
                  <a:txBody>
                    <a:bodyPr/>
                    <a:lstStyle/>
                    <a:p>
                      <a:pPr algn="ctr">
                        <a:lnSpc>
                          <a:spcPct val="107000"/>
                        </a:lnSpc>
                        <a:spcAft>
                          <a:spcPts val="0"/>
                        </a:spcAft>
                      </a:pPr>
                      <a:endParaRPr lang="en-GB" sz="2000" dirty="0">
                        <a:solidFill>
                          <a:srgbClr val="115076"/>
                        </a:solidFill>
                        <a:effectLst/>
                        <a:latin typeface="Century Gothic" panose="020B0502020202020204" pitchFamily="34" charset="0"/>
                        <a:ea typeface="SimSun" panose="02010600030101010101" pitchFamily="2" charset="-122"/>
                        <a:cs typeface="Times New Roman" panose="02020603050405020304" pitchFamily="18" charset="0"/>
                      </a:endParaRPr>
                    </a:p>
                  </a:txBody>
                  <a:tcPr marL="68580" marR="68580" marT="0" marB="0" anchor="ctr">
                    <a:solidFill>
                      <a:schemeClr val="bg1"/>
                    </a:solidFill>
                  </a:tcPr>
                </a:tc>
                <a:extLst>
                  <a:ext uri="{0D108BD9-81ED-4DB2-BD59-A6C34878D82A}">
                    <a16:rowId xmlns:a16="http://schemas.microsoft.com/office/drawing/2014/main" val="86379723"/>
                  </a:ext>
                </a:extLst>
              </a:tr>
              <a:tr h="416983">
                <a:tc>
                  <a:txBody>
                    <a:bodyPr/>
                    <a:lstStyle/>
                    <a:p>
                      <a:pPr algn="ctr">
                        <a:lnSpc>
                          <a:spcPct val="107000"/>
                        </a:lnSpc>
                        <a:spcAft>
                          <a:spcPts val="0"/>
                        </a:spcAft>
                      </a:pPr>
                      <a:endParaRPr lang="en-GB" sz="2000" dirty="0">
                        <a:solidFill>
                          <a:srgbClr val="115076"/>
                        </a:solidFill>
                        <a:effectLst/>
                        <a:latin typeface="Century Gothic" panose="020B0502020202020204" pitchFamily="34" charset="0"/>
                        <a:ea typeface="SimSun" panose="02010600030101010101" pitchFamily="2" charset="-122"/>
                        <a:cs typeface="Times New Roman" panose="02020603050405020304" pitchFamily="18" charset="0"/>
                      </a:endParaRPr>
                    </a:p>
                  </a:txBody>
                  <a:tcPr marL="68580" marR="68580" marT="0" marB="0" anchor="ctr">
                    <a:solidFill>
                      <a:schemeClr val="bg1"/>
                    </a:solidFill>
                  </a:tcPr>
                </a:tc>
                <a:extLst>
                  <a:ext uri="{0D108BD9-81ED-4DB2-BD59-A6C34878D82A}">
                    <a16:rowId xmlns:a16="http://schemas.microsoft.com/office/drawing/2014/main" val="3286828865"/>
                  </a:ext>
                </a:extLst>
              </a:tr>
              <a:tr h="416983">
                <a:tc>
                  <a:txBody>
                    <a:bodyPr/>
                    <a:lstStyle/>
                    <a:p>
                      <a:pPr algn="ctr">
                        <a:lnSpc>
                          <a:spcPct val="107000"/>
                        </a:lnSpc>
                        <a:spcAft>
                          <a:spcPts val="0"/>
                        </a:spcAft>
                      </a:pPr>
                      <a:endParaRPr lang="en-GB" sz="2000" dirty="0">
                        <a:solidFill>
                          <a:srgbClr val="115076"/>
                        </a:solidFill>
                        <a:effectLst/>
                        <a:latin typeface="Century Gothic" panose="020B0502020202020204" pitchFamily="34" charset="0"/>
                        <a:ea typeface="SimSun" panose="02010600030101010101" pitchFamily="2" charset="-122"/>
                        <a:cs typeface="Times New Roman" panose="02020603050405020304" pitchFamily="18" charset="0"/>
                      </a:endParaRPr>
                    </a:p>
                  </a:txBody>
                  <a:tcPr marL="68580" marR="68580" marT="0" marB="0" anchor="ctr">
                    <a:solidFill>
                      <a:schemeClr val="bg1"/>
                    </a:solidFill>
                  </a:tcPr>
                </a:tc>
                <a:extLst>
                  <a:ext uri="{0D108BD9-81ED-4DB2-BD59-A6C34878D82A}">
                    <a16:rowId xmlns:a16="http://schemas.microsoft.com/office/drawing/2014/main" val="3635500508"/>
                  </a:ext>
                </a:extLst>
              </a:tr>
              <a:tr h="416983">
                <a:tc>
                  <a:txBody>
                    <a:bodyPr/>
                    <a:lstStyle/>
                    <a:p>
                      <a:pPr algn="ctr">
                        <a:lnSpc>
                          <a:spcPct val="107000"/>
                        </a:lnSpc>
                        <a:spcAft>
                          <a:spcPts val="0"/>
                        </a:spcAft>
                      </a:pPr>
                      <a:endParaRPr lang="en-GB" sz="2000" dirty="0">
                        <a:solidFill>
                          <a:srgbClr val="115076"/>
                        </a:solidFill>
                        <a:effectLst/>
                        <a:latin typeface="Century Gothic" panose="020B0502020202020204" pitchFamily="34" charset="0"/>
                        <a:ea typeface="SimSun" panose="02010600030101010101" pitchFamily="2" charset="-122"/>
                        <a:cs typeface="Times New Roman" panose="02020603050405020304" pitchFamily="18" charset="0"/>
                      </a:endParaRPr>
                    </a:p>
                  </a:txBody>
                  <a:tcPr marL="68580" marR="68580" marT="0" marB="0" anchor="ctr">
                    <a:solidFill>
                      <a:schemeClr val="bg1"/>
                    </a:solidFill>
                  </a:tcPr>
                </a:tc>
                <a:extLst>
                  <a:ext uri="{0D108BD9-81ED-4DB2-BD59-A6C34878D82A}">
                    <a16:rowId xmlns:a16="http://schemas.microsoft.com/office/drawing/2014/main" val="2062855747"/>
                  </a:ext>
                </a:extLst>
              </a:tr>
              <a:tr h="416983">
                <a:tc>
                  <a:txBody>
                    <a:bodyPr/>
                    <a:lstStyle/>
                    <a:p>
                      <a:pPr algn="ctr">
                        <a:lnSpc>
                          <a:spcPct val="107000"/>
                        </a:lnSpc>
                        <a:spcAft>
                          <a:spcPts val="0"/>
                        </a:spcAft>
                      </a:pPr>
                      <a:r>
                        <a:rPr lang="en-GB" sz="2000" dirty="0">
                          <a:solidFill>
                            <a:srgbClr val="115076"/>
                          </a:solidFill>
                          <a:effectLst/>
                          <a:latin typeface="Century Gothic" panose="020B0502020202020204" pitchFamily="34" charset="0"/>
                          <a:ea typeface="SimSun" panose="02010600030101010101" pitchFamily="2" charset="-122"/>
                          <a:cs typeface="Times New Roman" panose="02020603050405020304" pitchFamily="18" charset="0"/>
                        </a:rPr>
                        <a:t> </a:t>
                      </a:r>
                    </a:p>
                  </a:txBody>
                  <a:tcPr marL="68580" marR="68580" marT="0" marB="0" anchor="ctr">
                    <a:solidFill>
                      <a:schemeClr val="bg1"/>
                    </a:solidFill>
                  </a:tcPr>
                </a:tc>
                <a:extLst>
                  <a:ext uri="{0D108BD9-81ED-4DB2-BD59-A6C34878D82A}">
                    <a16:rowId xmlns:a16="http://schemas.microsoft.com/office/drawing/2014/main" val="577156213"/>
                  </a:ext>
                </a:extLst>
              </a:tr>
              <a:tr h="416983">
                <a:tc>
                  <a:txBody>
                    <a:bodyPr/>
                    <a:lstStyle/>
                    <a:p>
                      <a:pPr algn="ctr">
                        <a:lnSpc>
                          <a:spcPct val="107000"/>
                        </a:lnSpc>
                        <a:spcAft>
                          <a:spcPts val="0"/>
                        </a:spcAft>
                      </a:pPr>
                      <a:endParaRPr lang="en-GB" sz="2000" dirty="0">
                        <a:solidFill>
                          <a:srgbClr val="115076"/>
                        </a:solidFill>
                        <a:effectLst/>
                        <a:latin typeface="Century Gothic" panose="020B0502020202020204" pitchFamily="34" charset="0"/>
                        <a:ea typeface="SimSun" panose="02010600030101010101" pitchFamily="2" charset="-122"/>
                        <a:cs typeface="Times New Roman" panose="02020603050405020304" pitchFamily="18" charset="0"/>
                      </a:endParaRPr>
                    </a:p>
                  </a:txBody>
                  <a:tcPr marL="68580" marR="68580" marT="0" marB="0" anchor="ctr">
                    <a:solidFill>
                      <a:schemeClr val="bg1"/>
                    </a:solidFill>
                  </a:tcPr>
                </a:tc>
                <a:extLst>
                  <a:ext uri="{0D108BD9-81ED-4DB2-BD59-A6C34878D82A}">
                    <a16:rowId xmlns:a16="http://schemas.microsoft.com/office/drawing/2014/main" val="1427491992"/>
                  </a:ext>
                </a:extLst>
              </a:tr>
            </a:tbl>
          </a:graphicData>
        </a:graphic>
      </p:graphicFrame>
      <p:sp>
        <p:nvSpPr>
          <p:cNvPr id="3" name="Rectangular Callout 2"/>
          <p:cNvSpPr/>
          <p:nvPr/>
        </p:nvSpPr>
        <p:spPr>
          <a:xfrm>
            <a:off x="79977" y="852296"/>
            <a:ext cx="3305988" cy="4270849"/>
          </a:xfrm>
          <a:prstGeom prst="wedgeRectCallout">
            <a:avLst>
              <a:gd name="adj1" fmla="val 82049"/>
              <a:gd name="adj2" fmla="val -35931"/>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000" b="0" i="0" u="none" strike="noStrike" kern="1200" cap="none" spc="0" normalizeH="0" baseline="0" noProof="0" dirty="0">
                <a:ln>
                  <a:noFill/>
                </a:ln>
                <a:solidFill>
                  <a:srgbClr val="002060"/>
                </a:solidFill>
                <a:effectLst/>
                <a:uLnTx/>
                <a:uFillTx/>
                <a:latin typeface="Century Gothic" panose="020F0302020204030204"/>
                <a:ea typeface="+mn-ea"/>
                <a:cs typeface="+mn-cs"/>
              </a:rPr>
              <a:t>To say ‘</a:t>
            </a:r>
            <a:r>
              <a:rPr kumimoji="0" lang="en-GB" sz="2000" b="1" i="1" u="none" strike="noStrike" kern="1200" cap="none" spc="0" normalizeH="0" baseline="0" noProof="0" dirty="0">
                <a:ln>
                  <a:noFill/>
                </a:ln>
                <a:solidFill>
                  <a:srgbClr val="002060"/>
                </a:solidFill>
                <a:effectLst/>
                <a:uLnTx/>
                <a:uFillTx/>
                <a:latin typeface="Century Gothic" panose="020F0302020204030204"/>
                <a:ea typeface="+mn-ea"/>
                <a:cs typeface="+mn-cs"/>
              </a:rPr>
              <a:t>on</a:t>
            </a:r>
            <a:r>
              <a:rPr kumimoji="0" lang="en-GB" sz="2000" b="0" i="0" u="none" strike="noStrike" kern="1200" cap="none" spc="0" normalizeH="0" baseline="0" noProof="0" dirty="0">
                <a:ln>
                  <a:noFill/>
                </a:ln>
                <a:solidFill>
                  <a:srgbClr val="002060"/>
                </a:solidFill>
                <a:effectLst/>
                <a:uLnTx/>
                <a:uFillTx/>
                <a:latin typeface="Century Gothic" panose="020F0302020204030204"/>
                <a:ea typeface="+mn-ea"/>
                <a:cs typeface="+mn-cs"/>
              </a:rPr>
              <a:t>’ a day you just use ‘el’ or ‘los’.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2000" b="0" i="0" u="none" strike="noStrike" kern="1200" cap="none" spc="0" normalizeH="0" baseline="0" noProof="0" dirty="0">
              <a:ln>
                <a:noFill/>
              </a:ln>
              <a:solidFill>
                <a:srgbClr val="002060"/>
              </a:solidFill>
              <a:effectLst/>
              <a:uLnTx/>
              <a:uFillTx/>
              <a:latin typeface="Century Gothic" panose="020F03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000" b="1" i="0" u="none" strike="noStrike" kern="1200" cap="none" spc="0" normalizeH="0" baseline="0" noProof="0" dirty="0">
                <a:ln>
                  <a:noFill/>
                </a:ln>
                <a:solidFill>
                  <a:srgbClr val="002060"/>
                </a:solidFill>
                <a:effectLst/>
                <a:uLnTx/>
                <a:uFillTx/>
                <a:latin typeface="Century Gothic" panose="020F0302020204030204"/>
                <a:ea typeface="+mn-ea"/>
                <a:cs typeface="+mn-cs"/>
              </a:rPr>
              <a:t>(On) Monday</a:t>
            </a:r>
            <a:r>
              <a:rPr kumimoji="0" lang="en-GB" sz="2000" b="0" i="0" u="none" strike="noStrike" kern="1200" cap="none" spc="0" normalizeH="0" baseline="0" noProof="0" dirty="0">
                <a:ln>
                  <a:noFill/>
                </a:ln>
                <a:solidFill>
                  <a:srgbClr val="002060"/>
                </a:solidFill>
                <a:effectLst/>
                <a:uLnTx/>
                <a:uFillTx/>
                <a:latin typeface="Century Gothic" panose="020F0302020204030204"/>
                <a:ea typeface="+mn-ea"/>
                <a:cs typeface="+mn-cs"/>
              </a:rPr>
              <a:t> = </a:t>
            </a:r>
            <a:r>
              <a:rPr kumimoji="0" lang="en-GB" sz="2000" b="1" i="0" u="none" strike="noStrike" kern="1200" cap="none" spc="0" normalizeH="0" baseline="0" noProof="0" dirty="0">
                <a:ln>
                  <a:noFill/>
                </a:ln>
                <a:solidFill>
                  <a:srgbClr val="002060"/>
                </a:solidFill>
                <a:effectLst/>
                <a:uLnTx/>
                <a:uFillTx/>
                <a:latin typeface="Century Gothic" panose="020F0302020204030204"/>
                <a:ea typeface="+mn-ea"/>
                <a:cs typeface="+mn-cs"/>
              </a:rPr>
              <a:t>el lunes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000" b="1" i="0" u="none" strike="noStrike" kern="1200" cap="none" spc="0" normalizeH="0" baseline="0" noProof="0" dirty="0">
                <a:ln>
                  <a:noFill/>
                </a:ln>
                <a:solidFill>
                  <a:srgbClr val="002060"/>
                </a:solidFill>
                <a:effectLst/>
                <a:uLnTx/>
                <a:uFillTx/>
                <a:latin typeface="Century Gothic" panose="020F0302020204030204"/>
                <a:ea typeface="+mn-ea"/>
                <a:cs typeface="+mn-cs"/>
              </a:rPr>
              <a:t>(On) Monday</a:t>
            </a:r>
            <a:r>
              <a:rPr kumimoji="0" lang="en-GB" sz="2000" b="1" i="0" u="sng" strike="noStrike" kern="1200" cap="none" spc="0" normalizeH="0" baseline="0" noProof="0" dirty="0">
                <a:ln>
                  <a:noFill/>
                </a:ln>
                <a:solidFill>
                  <a:srgbClr val="002060"/>
                </a:solidFill>
                <a:effectLst/>
                <a:uLnTx/>
                <a:uFillTx/>
                <a:latin typeface="Century Gothic" panose="020F0302020204030204"/>
                <a:ea typeface="+mn-ea"/>
                <a:cs typeface="+mn-cs"/>
              </a:rPr>
              <a:t>s</a:t>
            </a:r>
            <a:r>
              <a:rPr kumimoji="0" lang="en-GB" sz="2000" b="0" i="0" u="none" strike="noStrike" kern="1200" cap="none" spc="0" normalizeH="0" baseline="0" noProof="0" dirty="0">
                <a:ln>
                  <a:noFill/>
                </a:ln>
                <a:solidFill>
                  <a:srgbClr val="002060"/>
                </a:solidFill>
                <a:effectLst/>
                <a:uLnTx/>
                <a:uFillTx/>
                <a:latin typeface="Century Gothic" panose="020F0302020204030204"/>
                <a:ea typeface="+mn-ea"/>
                <a:cs typeface="+mn-cs"/>
              </a:rPr>
              <a:t> = </a:t>
            </a:r>
            <a:r>
              <a:rPr kumimoji="0" lang="en-GB" sz="2000" b="1" i="0" u="none" strike="noStrike" kern="1200" cap="none" spc="0" normalizeH="0" baseline="0" noProof="0" dirty="0">
                <a:ln>
                  <a:noFill/>
                </a:ln>
                <a:solidFill>
                  <a:srgbClr val="002060"/>
                </a:solidFill>
                <a:effectLst/>
                <a:uLnTx/>
                <a:uFillTx/>
                <a:latin typeface="Century Gothic" panose="020F0302020204030204"/>
                <a:ea typeface="+mn-ea"/>
                <a:cs typeface="+mn-cs"/>
              </a:rPr>
              <a:t>los lunes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2000" b="0" i="0" u="none" strike="noStrike" kern="1200" cap="none" spc="0" normalizeH="0" baseline="0" noProof="0" dirty="0">
              <a:ln>
                <a:noFill/>
              </a:ln>
              <a:solidFill>
                <a:srgbClr val="002060"/>
              </a:solidFill>
              <a:effectLst/>
              <a:uLnTx/>
              <a:uFillTx/>
              <a:latin typeface="Century Gothic" panose="020F03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000" b="0" i="0" u="none" strike="noStrike" kern="1200" cap="none" spc="0" normalizeH="0" baseline="0" noProof="0" dirty="0">
                <a:ln>
                  <a:noFill/>
                </a:ln>
                <a:solidFill>
                  <a:srgbClr val="002060"/>
                </a:solidFill>
                <a:effectLst/>
                <a:uLnTx/>
                <a:uFillTx/>
                <a:latin typeface="Century Gothic" panose="020F0302020204030204"/>
                <a:ea typeface="+mn-ea"/>
                <a:cs typeface="+mn-cs"/>
              </a:rPr>
              <a:t>We add </a:t>
            </a:r>
            <a:r>
              <a:rPr kumimoji="0" lang="en-GB" sz="2000" b="1" i="0" u="none" strike="noStrike" kern="1200" cap="none" spc="0" normalizeH="0" baseline="0" noProof="0" dirty="0">
                <a:ln>
                  <a:noFill/>
                </a:ln>
                <a:solidFill>
                  <a:srgbClr val="002060"/>
                </a:solidFill>
                <a:effectLst/>
                <a:uLnTx/>
                <a:uFillTx/>
                <a:latin typeface="Century Gothic" panose="020F0302020204030204"/>
                <a:ea typeface="+mn-ea"/>
                <a:cs typeface="+mn-cs"/>
              </a:rPr>
              <a:t>–s </a:t>
            </a:r>
            <a:r>
              <a:rPr kumimoji="0" lang="en-GB" sz="2000" b="0" i="0" u="none" strike="noStrike" kern="1200" cap="none" spc="0" normalizeH="0" baseline="0" noProof="0" dirty="0">
                <a:ln>
                  <a:noFill/>
                </a:ln>
                <a:solidFill>
                  <a:srgbClr val="002060"/>
                </a:solidFill>
                <a:effectLst/>
                <a:uLnTx/>
                <a:uFillTx/>
                <a:latin typeface="Century Gothic" panose="020F0302020204030204"/>
                <a:ea typeface="+mn-ea"/>
                <a:cs typeface="+mn-cs"/>
              </a:rPr>
              <a:t>to ‘sábado’ and ‘domingo’ to make them plural.</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2000" b="0" i="0" u="none" strike="noStrike" kern="1200" cap="none" spc="0" normalizeH="0" baseline="0" noProof="0" dirty="0">
              <a:ln>
                <a:noFill/>
              </a:ln>
              <a:solidFill>
                <a:srgbClr val="002060"/>
              </a:solidFill>
              <a:effectLst/>
              <a:uLnTx/>
              <a:uFillTx/>
              <a:latin typeface="Century Gothic" panose="020F03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000" b="0" i="0" u="none" strike="noStrike" kern="1200" cap="none" spc="0" normalizeH="0" baseline="0" noProof="0" dirty="0">
                <a:ln>
                  <a:noFill/>
                </a:ln>
                <a:solidFill>
                  <a:srgbClr val="002060"/>
                </a:solidFill>
                <a:effectLst/>
                <a:uLnTx/>
                <a:uFillTx/>
                <a:latin typeface="Century Gothic" panose="020F0302020204030204"/>
                <a:ea typeface="+mn-ea"/>
                <a:cs typeface="+mn-cs"/>
              </a:rPr>
              <a:t>(On) Saturday</a:t>
            </a:r>
            <a:r>
              <a:rPr kumimoji="0" lang="en-GB" sz="2000" b="1" i="0" u="sng" strike="noStrike" kern="1200" cap="none" spc="0" normalizeH="0" baseline="0" noProof="0" dirty="0">
                <a:ln>
                  <a:noFill/>
                </a:ln>
                <a:solidFill>
                  <a:srgbClr val="002060"/>
                </a:solidFill>
                <a:effectLst/>
                <a:uLnTx/>
                <a:uFillTx/>
                <a:latin typeface="Century Gothic" panose="020F0302020204030204"/>
                <a:ea typeface="+mn-ea"/>
                <a:cs typeface="+mn-cs"/>
              </a:rPr>
              <a:t>s</a:t>
            </a:r>
            <a:r>
              <a:rPr kumimoji="0" lang="en-GB" sz="2000" b="0" i="0" u="none" strike="noStrike" kern="1200" cap="none" spc="0" normalizeH="0" baseline="0" noProof="0" dirty="0">
                <a:ln>
                  <a:noFill/>
                </a:ln>
                <a:solidFill>
                  <a:srgbClr val="002060"/>
                </a:solidFill>
                <a:effectLst/>
                <a:uLnTx/>
                <a:uFillTx/>
                <a:latin typeface="Century Gothic" panose="020F0302020204030204"/>
                <a:ea typeface="+mn-ea"/>
                <a:cs typeface="+mn-cs"/>
              </a:rPr>
              <a:t> = los sábado</a:t>
            </a:r>
            <a:r>
              <a:rPr kumimoji="0" lang="en-GB" sz="2000" b="1" i="0" u="none" strike="noStrike" kern="1200" cap="none" spc="0" normalizeH="0" baseline="0" noProof="0" dirty="0">
                <a:ln>
                  <a:noFill/>
                </a:ln>
                <a:solidFill>
                  <a:srgbClr val="002060"/>
                </a:solidFill>
                <a:effectLst/>
                <a:uLnTx/>
                <a:uFillTx/>
                <a:latin typeface="Century Gothic" panose="020F0302020204030204"/>
                <a:ea typeface="+mn-ea"/>
                <a:cs typeface="+mn-cs"/>
              </a:rPr>
              <a:t>s</a:t>
            </a:r>
            <a:r>
              <a:rPr kumimoji="0" lang="en-GB" sz="2000" b="0" i="0" u="none" strike="noStrike" kern="1200" cap="none" spc="0" normalizeH="0" baseline="0" noProof="0" dirty="0">
                <a:ln>
                  <a:noFill/>
                </a:ln>
                <a:solidFill>
                  <a:srgbClr val="002060"/>
                </a:solidFill>
                <a:effectLst/>
                <a:uLnTx/>
                <a:uFillTx/>
                <a:latin typeface="Century Gothic" panose="020F0302020204030204"/>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000" b="0" i="0" u="none" strike="noStrike" kern="1200" cap="none" spc="0" normalizeH="0" baseline="0" noProof="0" dirty="0">
                <a:ln>
                  <a:noFill/>
                </a:ln>
                <a:solidFill>
                  <a:srgbClr val="002060"/>
                </a:solidFill>
                <a:effectLst/>
                <a:uLnTx/>
                <a:uFillTx/>
                <a:latin typeface="Century Gothic" panose="020F0302020204030204"/>
                <a:ea typeface="+mn-ea"/>
                <a:cs typeface="+mn-cs"/>
              </a:rPr>
              <a:t>(On) Sunday</a:t>
            </a:r>
            <a:r>
              <a:rPr kumimoji="0" lang="en-GB" sz="2000" b="1" i="0" u="sng" strike="noStrike" kern="1200" cap="none" spc="0" normalizeH="0" baseline="0" noProof="0" dirty="0">
                <a:ln>
                  <a:noFill/>
                </a:ln>
                <a:solidFill>
                  <a:srgbClr val="002060"/>
                </a:solidFill>
                <a:effectLst/>
                <a:uLnTx/>
                <a:uFillTx/>
                <a:latin typeface="Century Gothic" panose="020F0302020204030204"/>
                <a:ea typeface="+mn-ea"/>
                <a:cs typeface="+mn-cs"/>
              </a:rPr>
              <a:t>s</a:t>
            </a:r>
            <a:r>
              <a:rPr kumimoji="0" lang="en-GB" sz="2000" b="0" i="0" u="none" strike="noStrike" kern="1200" cap="none" spc="0" normalizeH="0" baseline="0" noProof="0" dirty="0">
                <a:ln>
                  <a:noFill/>
                </a:ln>
                <a:solidFill>
                  <a:srgbClr val="002060"/>
                </a:solidFill>
                <a:effectLst/>
                <a:uLnTx/>
                <a:uFillTx/>
                <a:latin typeface="Century Gothic" panose="020F0302020204030204"/>
                <a:ea typeface="+mn-ea"/>
                <a:cs typeface="+mn-cs"/>
              </a:rPr>
              <a:t> = los domingo</a:t>
            </a:r>
            <a:r>
              <a:rPr kumimoji="0" lang="en-GB" sz="2000" b="1" i="0" u="none" strike="noStrike" kern="1200" cap="none" spc="0" normalizeH="0" baseline="0" noProof="0" dirty="0">
                <a:ln>
                  <a:noFill/>
                </a:ln>
                <a:solidFill>
                  <a:srgbClr val="002060"/>
                </a:solidFill>
                <a:effectLst/>
                <a:uLnTx/>
                <a:uFillTx/>
                <a:latin typeface="Century Gothic" panose="020F0302020204030204"/>
                <a:ea typeface="+mn-ea"/>
                <a:cs typeface="+mn-cs"/>
              </a:rPr>
              <a:t>s</a:t>
            </a:r>
            <a:r>
              <a:rPr kumimoji="0" lang="en-GB" sz="2000" b="0" i="0" u="none" strike="noStrike" kern="1200" cap="none" spc="0" normalizeH="0" baseline="0" noProof="0" dirty="0">
                <a:ln>
                  <a:noFill/>
                </a:ln>
                <a:solidFill>
                  <a:srgbClr val="002060"/>
                </a:solidFill>
                <a:effectLst/>
                <a:uLnTx/>
                <a:uFillTx/>
                <a:latin typeface="Century Gothic" panose="020F0302020204030204"/>
                <a:ea typeface="+mn-ea"/>
                <a:cs typeface="+mn-cs"/>
              </a:rPr>
              <a:t>.</a:t>
            </a:r>
          </a:p>
        </p:txBody>
      </p:sp>
      <p:sp>
        <p:nvSpPr>
          <p:cNvPr id="4" name="Rectangular Callout 3"/>
          <p:cNvSpPr/>
          <p:nvPr/>
        </p:nvSpPr>
        <p:spPr>
          <a:xfrm>
            <a:off x="528637" y="5232410"/>
            <a:ext cx="2833528" cy="1205862"/>
          </a:xfrm>
          <a:prstGeom prst="wedgeRectCallout">
            <a:avLst>
              <a:gd name="adj1" fmla="val 97503"/>
              <a:gd name="adj2" fmla="val -164574"/>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000" b="0" i="0" u="none" strike="noStrike" kern="1200" cap="none" spc="0" normalizeH="0" baseline="0" noProof="0" dirty="0">
                <a:ln>
                  <a:noFill/>
                </a:ln>
                <a:solidFill>
                  <a:srgbClr val="002060"/>
                </a:solidFill>
                <a:effectLst/>
                <a:uLnTx/>
                <a:uFillTx/>
                <a:latin typeface="Century Gothic" panose="020F0302020204030204"/>
                <a:ea typeface="+mn-ea"/>
                <a:cs typeface="+mn-cs"/>
              </a:rPr>
              <a:t>Weekdays in Spanish don’t start with a capital letter.</a:t>
            </a:r>
          </a:p>
        </p:txBody>
      </p:sp>
    </p:spTree>
    <p:extLst>
      <p:ext uri="{BB962C8B-B14F-4D97-AF65-F5344CB8AC3E}">
        <p14:creationId xmlns:p14="http://schemas.microsoft.com/office/powerpoint/2010/main" val="10180511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0" presetClass="exit" presetSubtype="0" fill="hold" nodeType="clickEffect">
                                  <p:stCondLst>
                                    <p:cond delay="0"/>
                                  </p:stCondLst>
                                  <p:childTnLst>
                                    <p:animEffect transition="out" filter="fade">
                                      <p:cBhvr>
                                        <p:cTn id="18" dur="500"/>
                                        <p:tgtEl>
                                          <p:spTgt spid="15"/>
                                        </p:tgtEl>
                                      </p:cBhvr>
                                    </p:animEffect>
                                    <p:set>
                                      <p:cBhvr>
                                        <p:cTn id="19" dur="1" fill="hold">
                                          <p:stCondLst>
                                            <p:cond delay="499"/>
                                          </p:stCondLst>
                                        </p:cTn>
                                        <p:tgtEl>
                                          <p:spTgt spid="15"/>
                                        </p:tgtEl>
                                        <p:attrNameLst>
                                          <p:attrName>style.visibility</p:attrName>
                                        </p:attrNameLst>
                                      </p:cBhvr>
                                      <p:to>
                                        <p:strVal val="hidden"/>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nodeType="clickEffect">
                                  <p:stCondLst>
                                    <p:cond delay="0"/>
                                  </p:stCondLst>
                                  <p:childTnLst>
                                    <p:set>
                                      <p:cBhvr>
                                        <p:cTn id="23" dur="1" fill="hold">
                                          <p:stCondLst>
                                            <p:cond delay="0"/>
                                          </p:stCondLst>
                                        </p:cTn>
                                        <p:tgtEl>
                                          <p:spTgt spid="32"/>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0" presetClass="exit" presetSubtype="0" fill="hold" nodeType="clickEffect">
                                  <p:stCondLst>
                                    <p:cond delay="0"/>
                                  </p:stCondLst>
                                  <p:childTnLst>
                                    <p:animEffect transition="out" filter="fade">
                                      <p:cBhvr>
                                        <p:cTn id="27" dur="500"/>
                                        <p:tgtEl>
                                          <p:spTgt spid="32"/>
                                        </p:tgtEl>
                                      </p:cBhvr>
                                    </p:animEffect>
                                    <p:set>
                                      <p:cBhvr>
                                        <p:cTn id="28" dur="1" fill="hold">
                                          <p:stCondLst>
                                            <p:cond delay="499"/>
                                          </p:stCondLst>
                                        </p:cTn>
                                        <p:tgtEl>
                                          <p:spTgt spid="3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seq concurrent="1" nextAc="seek">
              <p:cTn id="29" restart="whenNotActive" fill="hold" evtFilter="cancelBubble" nodeType="interactiveSeq">
                <p:stCondLst>
                  <p:cond evt="onClick" delay="0">
                    <p:tgtEl>
                      <p:spTgt spid="31"/>
                    </p:tgtEl>
                  </p:cond>
                </p:stCondLst>
                <p:endSync evt="end" delay="0">
                  <p:rtn val="all"/>
                </p:endSync>
                <p:childTnLst>
                  <p:par>
                    <p:cTn id="30" fill="hold">
                      <p:stCondLst>
                        <p:cond delay="0"/>
                      </p:stCondLst>
                      <p:childTnLst>
                        <p:par>
                          <p:cTn id="31" fill="hold">
                            <p:stCondLst>
                              <p:cond delay="0"/>
                            </p:stCondLst>
                            <p:childTnLst>
                              <p:par>
                                <p:cTn id="32" presetID="12" presetClass="exit" presetSubtype="4" fill="hold" nodeType="afterEffect">
                                  <p:stCondLst>
                                    <p:cond delay="0"/>
                                  </p:stCondLst>
                                  <p:childTnLst>
                                    <p:animEffect transition="out" filter="slide(fromBottom)">
                                      <p:cBhvr>
                                        <p:cTn id="33" dur="59000"/>
                                        <p:tgtEl>
                                          <p:spTgt spid="7"/>
                                        </p:tgtEl>
                                      </p:cBhvr>
                                    </p:animEffect>
                                    <p:set>
                                      <p:cBhvr>
                                        <p:cTn id="34" dur="1" fill="hold">
                                          <p:stCondLst>
                                            <p:cond delay="58999"/>
                                          </p:stCondLst>
                                        </p:cTn>
                                        <p:tgtEl>
                                          <p:spTgt spid="7"/>
                                        </p:tgtEl>
                                        <p:attrNameLst>
                                          <p:attrName>style.visibility</p:attrName>
                                        </p:attrNameLst>
                                      </p:cBhvr>
                                      <p:to>
                                        <p:strVal val="hidden"/>
                                      </p:to>
                                    </p:set>
                                  </p:childTnLst>
                                </p:cTn>
                              </p:par>
                            </p:childTnLst>
                          </p:cTn>
                        </p:par>
                      </p:childTnLst>
                    </p:cTn>
                  </p:par>
                </p:childTnLst>
              </p:cTn>
              <p:nextCondLst>
                <p:cond evt="onClick" delay="0">
                  <p:tgtEl>
                    <p:spTgt spid="31"/>
                  </p:tgtEl>
                </p:cond>
              </p:nextCondLst>
            </p:seq>
          </p:childTnLst>
        </p:cTn>
      </p:par>
    </p:tnLst>
    <p:bldLst>
      <p:bldP spid="3" grpId="0" animBg="1"/>
      <p:bldP spid="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ed Rectangle 5"/>
          <p:cNvSpPr/>
          <p:nvPr/>
        </p:nvSpPr>
        <p:spPr>
          <a:xfrm>
            <a:off x="5295900" y="357182"/>
            <a:ext cx="2514600" cy="819150"/>
          </a:xfrm>
          <a:prstGeom prst="round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2060"/>
                </a:solidFill>
                <a:effectLst/>
                <a:uLnTx/>
                <a:uFillTx/>
                <a:latin typeface="Century Gothic" panose="020B0502020202020204" pitchFamily="34" charset="0"/>
                <a:ea typeface="+mn-ea"/>
                <a:cs typeface="+mn-cs"/>
              </a:rPr>
              <a:t>el r_ _ _ _ _</a:t>
            </a:r>
          </a:p>
        </p:txBody>
      </p:sp>
      <p:sp>
        <p:nvSpPr>
          <p:cNvPr id="12" name="Rounded Rectangle 11"/>
          <p:cNvSpPr/>
          <p:nvPr/>
        </p:nvSpPr>
        <p:spPr>
          <a:xfrm>
            <a:off x="1854901" y="4911078"/>
            <a:ext cx="1866900" cy="838200"/>
          </a:xfrm>
          <a:prstGeom prst="round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2060"/>
                </a:solidFill>
                <a:effectLst/>
                <a:uLnTx/>
                <a:uFillTx/>
                <a:latin typeface="Century Gothic" panose="020B0502020202020204" pitchFamily="34" charset="0"/>
                <a:ea typeface="+mn-ea"/>
                <a:cs typeface="+mn-cs"/>
              </a:rPr>
              <a:t>p_ _ _ _ </a:t>
            </a:r>
          </a:p>
        </p:txBody>
      </p:sp>
      <p:sp>
        <p:nvSpPr>
          <p:cNvPr id="14" name="Rounded Rectangle 13"/>
          <p:cNvSpPr/>
          <p:nvPr/>
        </p:nvSpPr>
        <p:spPr>
          <a:xfrm>
            <a:off x="555880" y="2938930"/>
            <a:ext cx="2244469" cy="838200"/>
          </a:xfrm>
          <a:prstGeom prst="round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2060"/>
                </a:solidFill>
                <a:effectLst/>
                <a:uLnTx/>
                <a:uFillTx/>
                <a:latin typeface="Century Gothic" panose="020B0502020202020204" pitchFamily="34" charset="0"/>
                <a:ea typeface="+mn-ea"/>
                <a:cs typeface="+mn-cs"/>
              </a:rPr>
              <a:t>el a_ _ _ _ _</a:t>
            </a:r>
          </a:p>
        </p:txBody>
      </p:sp>
      <p:sp>
        <p:nvSpPr>
          <p:cNvPr id="16" name="Rounded Rectangle 15"/>
          <p:cNvSpPr/>
          <p:nvPr/>
        </p:nvSpPr>
        <p:spPr>
          <a:xfrm>
            <a:off x="1327252" y="1045124"/>
            <a:ext cx="2191058" cy="838200"/>
          </a:xfrm>
          <a:prstGeom prst="round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2060"/>
                </a:solidFill>
                <a:effectLst/>
                <a:uLnTx/>
                <a:uFillTx/>
                <a:latin typeface="Century Gothic" panose="020B0502020202020204" pitchFamily="34" charset="0"/>
                <a:ea typeface="+mn-ea"/>
                <a:cs typeface="+mn-cs"/>
              </a:rPr>
              <a:t>t_ _ _ _ _ _ _</a:t>
            </a:r>
          </a:p>
        </p:txBody>
      </p:sp>
      <p:sp>
        <p:nvSpPr>
          <p:cNvPr id="18" name="Rounded Rectangle 17"/>
          <p:cNvSpPr/>
          <p:nvPr/>
        </p:nvSpPr>
        <p:spPr>
          <a:xfrm>
            <a:off x="8653290" y="1464224"/>
            <a:ext cx="1866900" cy="838200"/>
          </a:xfrm>
          <a:prstGeom prst="round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2060"/>
                </a:solidFill>
                <a:effectLst/>
                <a:uLnTx/>
                <a:uFillTx/>
                <a:latin typeface="Century Gothic" panose="020B0502020202020204" pitchFamily="34" charset="0"/>
                <a:ea typeface="+mn-ea"/>
                <a:cs typeface="+mn-cs"/>
              </a:rPr>
              <a:t>d_</a:t>
            </a:r>
          </a:p>
        </p:txBody>
      </p:sp>
      <p:sp>
        <p:nvSpPr>
          <p:cNvPr id="20" name="Rounded Rectangle 19"/>
          <p:cNvSpPr/>
          <p:nvPr/>
        </p:nvSpPr>
        <p:spPr>
          <a:xfrm>
            <a:off x="5071310" y="5330178"/>
            <a:ext cx="1866900" cy="838200"/>
          </a:xfrm>
          <a:prstGeom prst="round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2060"/>
                </a:solidFill>
                <a:effectLst/>
                <a:uLnTx/>
                <a:uFillTx/>
                <a:latin typeface="Century Gothic" panose="020B0502020202020204" pitchFamily="34" charset="0"/>
                <a:ea typeface="+mn-ea"/>
                <a:cs typeface="+mn-cs"/>
              </a:rPr>
              <a:t>d_ _</a:t>
            </a:r>
          </a:p>
        </p:txBody>
      </p:sp>
      <p:sp>
        <p:nvSpPr>
          <p:cNvPr id="21" name="Rounded Rectangle 20"/>
          <p:cNvSpPr/>
          <p:nvPr/>
        </p:nvSpPr>
        <p:spPr>
          <a:xfrm>
            <a:off x="9126217" y="3363748"/>
            <a:ext cx="2649340" cy="838200"/>
          </a:xfrm>
          <a:prstGeom prst="round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2060"/>
                </a:solidFill>
                <a:effectLst/>
                <a:uLnTx/>
                <a:uFillTx/>
                <a:latin typeface="Century Gothic" panose="020B0502020202020204" pitchFamily="34" charset="0"/>
                <a:ea typeface="+mn-ea"/>
                <a:cs typeface="+mn-cs"/>
              </a:rPr>
              <a:t>el p_ _ _ _</a:t>
            </a:r>
          </a:p>
        </p:txBody>
      </p:sp>
      <p:sp>
        <p:nvSpPr>
          <p:cNvPr id="27" name="Rounded Rectangle 26"/>
          <p:cNvSpPr/>
          <p:nvPr/>
        </p:nvSpPr>
        <p:spPr>
          <a:xfrm>
            <a:off x="9126217" y="3363748"/>
            <a:ext cx="2649340" cy="838200"/>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2060"/>
                </a:solidFill>
                <a:effectLst/>
                <a:uLnTx/>
                <a:uFillTx/>
                <a:latin typeface="Century Gothic" panose="020B0502020202020204" pitchFamily="34" charset="0"/>
                <a:ea typeface="+mn-ea"/>
                <a:cs typeface="+mn-cs"/>
              </a:rPr>
              <a:t>el padre</a:t>
            </a:r>
          </a:p>
        </p:txBody>
      </p:sp>
      <p:sp>
        <p:nvSpPr>
          <p:cNvPr id="22" name="Rounded Rectangle 21"/>
          <p:cNvSpPr/>
          <p:nvPr/>
        </p:nvSpPr>
        <p:spPr>
          <a:xfrm>
            <a:off x="8044782" y="4969759"/>
            <a:ext cx="2162870" cy="838200"/>
          </a:xfrm>
          <a:prstGeom prst="round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2060"/>
                </a:solidFill>
                <a:effectLst/>
                <a:uLnTx/>
                <a:uFillTx/>
                <a:latin typeface="Century Gothic" panose="020B0502020202020204" pitchFamily="34" charset="0"/>
                <a:ea typeface="+mn-ea"/>
                <a:cs typeface="+mn-cs"/>
              </a:rPr>
              <a:t>el d_ _ _ _ _</a:t>
            </a:r>
          </a:p>
        </p:txBody>
      </p:sp>
      <p:sp>
        <p:nvSpPr>
          <p:cNvPr id="2" name="Rectangle 1"/>
          <p:cNvSpPr/>
          <p:nvPr/>
        </p:nvSpPr>
        <p:spPr>
          <a:xfrm>
            <a:off x="5071310" y="2938930"/>
            <a:ext cx="2061754" cy="1042520"/>
          </a:xfrm>
          <a:prstGeom prst="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4000" b="0" i="0" u="none" strike="noStrike" kern="1200" cap="none" spc="0" normalizeH="0" baseline="0" noProof="0" dirty="0">
                <a:ln>
                  <a:noFill/>
                </a:ln>
                <a:solidFill>
                  <a:srgbClr val="002060"/>
                </a:solidFill>
                <a:effectLst/>
                <a:uLnTx/>
                <a:uFillTx/>
                <a:latin typeface="Century Gothic" panose="020F0302020204030204"/>
                <a:ea typeface="+mn-ea"/>
                <a:cs typeface="+mn-cs"/>
              </a:rPr>
              <a:t>father</a:t>
            </a:r>
          </a:p>
        </p:txBody>
      </p:sp>
      <p:sp>
        <p:nvSpPr>
          <p:cNvPr id="3" name="Title 2"/>
          <p:cNvSpPr>
            <a:spLocks noGrp="1"/>
          </p:cNvSpPr>
          <p:nvPr>
            <p:ph type="title"/>
          </p:nvPr>
        </p:nvSpPr>
        <p:spPr>
          <a:xfrm>
            <a:off x="0" y="-120677"/>
            <a:ext cx="2518610" cy="887434"/>
          </a:xfrm>
        </p:spPr>
        <p:txBody>
          <a:bodyPr>
            <a:normAutofit/>
          </a:bodyPr>
          <a:lstStyle/>
          <a:p>
            <a:r>
              <a:rPr lang="en-GB" sz="3200" dirty="0" err="1"/>
              <a:t>Repaso</a:t>
            </a:r>
            <a:endParaRPr lang="en-GB" sz="3200" dirty="0"/>
          </a:p>
        </p:txBody>
      </p:sp>
    </p:spTree>
    <p:extLst>
      <p:ext uri="{BB962C8B-B14F-4D97-AF65-F5344CB8AC3E}">
        <p14:creationId xmlns:p14="http://schemas.microsoft.com/office/powerpoint/2010/main" val="1175635873"/>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2"/>
                    </p:tgtEl>
                  </p:cond>
                </p:stCondLst>
                <p:endSync evt="end" delay="0">
                  <p:rtn val="all"/>
                </p:endSync>
                <p:childTnLst>
                  <p:par>
                    <p:cTn id="3" fill="hold">
                      <p:stCondLst>
                        <p:cond delay="0"/>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7"/>
                                        </p:tgtEl>
                                        <p:attrNameLst>
                                          <p:attrName>style.visibility</p:attrName>
                                        </p:attrNameLst>
                                      </p:cBhvr>
                                      <p:to>
                                        <p:strVal val="visible"/>
                                      </p:to>
                                    </p:set>
                                    <p:animEffect transition="in" filter="fade">
                                      <p:cBhvr>
                                        <p:cTn id="7" dur="500"/>
                                        <p:tgtEl>
                                          <p:spTgt spid="27"/>
                                        </p:tgtEl>
                                      </p:cBhvr>
                                    </p:animEffect>
                                  </p:childTnLst>
                                </p:cTn>
                              </p:par>
                            </p:childTnLst>
                          </p:cTn>
                        </p:par>
                      </p:childTnLst>
                    </p:cTn>
                  </p:par>
                </p:childTnLst>
              </p:cTn>
              <p:nextCondLst>
                <p:cond evt="onClick" delay="0">
                  <p:tgtEl>
                    <p:spTgt spid="2"/>
                  </p:tgtEl>
                </p:cond>
              </p:nextCondLst>
            </p:seq>
          </p:childTnLst>
        </p:cTn>
      </p:par>
    </p:tnLst>
    <p:bldLst>
      <p:bldP spid="27"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ed Rectangle 5"/>
          <p:cNvSpPr/>
          <p:nvPr/>
        </p:nvSpPr>
        <p:spPr>
          <a:xfrm>
            <a:off x="5295900" y="357182"/>
            <a:ext cx="2514600" cy="819150"/>
          </a:xfrm>
          <a:prstGeom prst="round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2060"/>
                </a:solidFill>
                <a:effectLst/>
                <a:uLnTx/>
                <a:uFillTx/>
                <a:latin typeface="Century Gothic" panose="020B0502020202020204" pitchFamily="34" charset="0"/>
                <a:ea typeface="+mn-ea"/>
                <a:cs typeface="+mn-cs"/>
              </a:rPr>
              <a:t>el r_ _ _ _ _</a:t>
            </a:r>
          </a:p>
        </p:txBody>
      </p:sp>
      <p:sp>
        <p:nvSpPr>
          <p:cNvPr id="12" name="Rounded Rectangle 11"/>
          <p:cNvSpPr/>
          <p:nvPr/>
        </p:nvSpPr>
        <p:spPr>
          <a:xfrm>
            <a:off x="1854901" y="4911078"/>
            <a:ext cx="1866900" cy="838200"/>
          </a:xfrm>
          <a:prstGeom prst="round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2060"/>
                </a:solidFill>
                <a:effectLst/>
                <a:uLnTx/>
                <a:uFillTx/>
                <a:latin typeface="Century Gothic" panose="020B0502020202020204" pitchFamily="34" charset="0"/>
                <a:ea typeface="+mn-ea"/>
                <a:cs typeface="+mn-cs"/>
              </a:rPr>
              <a:t>p_ _ _ _ </a:t>
            </a:r>
          </a:p>
        </p:txBody>
      </p:sp>
      <p:sp>
        <p:nvSpPr>
          <p:cNvPr id="14" name="Rounded Rectangle 13"/>
          <p:cNvSpPr/>
          <p:nvPr/>
        </p:nvSpPr>
        <p:spPr>
          <a:xfrm>
            <a:off x="555880" y="2938930"/>
            <a:ext cx="2244469" cy="838200"/>
          </a:xfrm>
          <a:prstGeom prst="round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2060"/>
                </a:solidFill>
                <a:effectLst/>
                <a:uLnTx/>
                <a:uFillTx/>
                <a:latin typeface="Century Gothic" panose="020B0502020202020204" pitchFamily="34" charset="0"/>
                <a:ea typeface="+mn-ea"/>
                <a:cs typeface="+mn-cs"/>
              </a:rPr>
              <a:t>el a_ _ _ _ _</a:t>
            </a:r>
          </a:p>
        </p:txBody>
      </p:sp>
      <p:sp>
        <p:nvSpPr>
          <p:cNvPr id="16" name="Rounded Rectangle 15"/>
          <p:cNvSpPr/>
          <p:nvPr/>
        </p:nvSpPr>
        <p:spPr>
          <a:xfrm>
            <a:off x="1327252" y="1045124"/>
            <a:ext cx="2191058" cy="838200"/>
          </a:xfrm>
          <a:prstGeom prst="round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2060"/>
                </a:solidFill>
                <a:effectLst/>
                <a:uLnTx/>
                <a:uFillTx/>
                <a:latin typeface="Century Gothic" panose="020B0502020202020204" pitchFamily="34" charset="0"/>
                <a:ea typeface="+mn-ea"/>
                <a:cs typeface="+mn-cs"/>
              </a:rPr>
              <a:t>t_ _ _ _ _ _ _</a:t>
            </a:r>
          </a:p>
        </p:txBody>
      </p:sp>
      <p:sp>
        <p:nvSpPr>
          <p:cNvPr id="18" name="Rounded Rectangle 17"/>
          <p:cNvSpPr/>
          <p:nvPr/>
        </p:nvSpPr>
        <p:spPr>
          <a:xfrm>
            <a:off x="8653290" y="1464224"/>
            <a:ext cx="1866900" cy="838200"/>
          </a:xfrm>
          <a:prstGeom prst="round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2060"/>
                </a:solidFill>
                <a:effectLst/>
                <a:uLnTx/>
                <a:uFillTx/>
                <a:latin typeface="Century Gothic" panose="020B0502020202020204" pitchFamily="34" charset="0"/>
                <a:ea typeface="+mn-ea"/>
                <a:cs typeface="+mn-cs"/>
              </a:rPr>
              <a:t>d_</a:t>
            </a:r>
          </a:p>
        </p:txBody>
      </p:sp>
      <p:sp>
        <p:nvSpPr>
          <p:cNvPr id="20" name="Rounded Rectangle 19"/>
          <p:cNvSpPr/>
          <p:nvPr/>
        </p:nvSpPr>
        <p:spPr>
          <a:xfrm>
            <a:off x="5071310" y="5330178"/>
            <a:ext cx="1866900" cy="838200"/>
          </a:xfrm>
          <a:prstGeom prst="round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2060"/>
                </a:solidFill>
                <a:effectLst/>
                <a:uLnTx/>
                <a:uFillTx/>
                <a:latin typeface="Century Gothic" panose="020B0502020202020204" pitchFamily="34" charset="0"/>
                <a:ea typeface="+mn-ea"/>
                <a:cs typeface="+mn-cs"/>
              </a:rPr>
              <a:t>d_ _</a:t>
            </a:r>
          </a:p>
        </p:txBody>
      </p:sp>
      <p:sp>
        <p:nvSpPr>
          <p:cNvPr id="21" name="Rounded Rectangle 20"/>
          <p:cNvSpPr/>
          <p:nvPr/>
        </p:nvSpPr>
        <p:spPr>
          <a:xfrm>
            <a:off x="9126217" y="3363748"/>
            <a:ext cx="2649340" cy="838200"/>
          </a:xfrm>
          <a:prstGeom prst="round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2060"/>
                </a:solidFill>
                <a:effectLst/>
                <a:uLnTx/>
                <a:uFillTx/>
                <a:latin typeface="Century Gothic" panose="020B0502020202020204" pitchFamily="34" charset="0"/>
                <a:ea typeface="+mn-ea"/>
                <a:cs typeface="+mn-cs"/>
              </a:rPr>
              <a:t>el p_ _ _ _</a:t>
            </a:r>
          </a:p>
        </p:txBody>
      </p:sp>
      <p:sp>
        <p:nvSpPr>
          <p:cNvPr id="27" name="Rounded Rectangle 26"/>
          <p:cNvSpPr/>
          <p:nvPr/>
        </p:nvSpPr>
        <p:spPr>
          <a:xfrm>
            <a:off x="1327252" y="1045124"/>
            <a:ext cx="2191058" cy="838200"/>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err="1">
                <a:ln>
                  <a:noFill/>
                </a:ln>
                <a:solidFill>
                  <a:srgbClr val="002060"/>
                </a:solidFill>
                <a:effectLst/>
                <a:uLnTx/>
                <a:uFillTx/>
                <a:latin typeface="Century Gothic" panose="020B0502020202020204" pitchFamily="34" charset="0"/>
                <a:ea typeface="+mn-ea"/>
                <a:cs typeface="+mn-cs"/>
              </a:rPr>
              <a:t>trabajar</a:t>
            </a:r>
            <a:endParaRPr kumimoji="0" lang="en-GB" sz="2400" b="1" i="0" u="none" strike="noStrike" kern="1200" cap="none" spc="0" normalizeH="0" baseline="0" noProof="0" dirty="0">
              <a:ln>
                <a:noFill/>
              </a:ln>
              <a:solidFill>
                <a:srgbClr val="002060"/>
              </a:solidFill>
              <a:effectLst/>
              <a:uLnTx/>
              <a:uFillTx/>
              <a:latin typeface="Century Gothic" panose="020B0502020202020204" pitchFamily="34" charset="0"/>
              <a:ea typeface="+mn-ea"/>
              <a:cs typeface="+mn-cs"/>
            </a:endParaRPr>
          </a:p>
        </p:txBody>
      </p:sp>
      <p:sp>
        <p:nvSpPr>
          <p:cNvPr id="22" name="Rounded Rectangle 21"/>
          <p:cNvSpPr/>
          <p:nvPr/>
        </p:nvSpPr>
        <p:spPr>
          <a:xfrm>
            <a:off x="8044782" y="4969759"/>
            <a:ext cx="2162870" cy="838200"/>
          </a:xfrm>
          <a:prstGeom prst="round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2060"/>
                </a:solidFill>
                <a:effectLst/>
                <a:uLnTx/>
                <a:uFillTx/>
                <a:latin typeface="Century Gothic" panose="020B0502020202020204" pitchFamily="34" charset="0"/>
                <a:ea typeface="+mn-ea"/>
                <a:cs typeface="+mn-cs"/>
              </a:rPr>
              <a:t>el d_ _ _ _ _</a:t>
            </a:r>
          </a:p>
        </p:txBody>
      </p:sp>
      <p:sp>
        <p:nvSpPr>
          <p:cNvPr id="2" name="Rectangle 1"/>
          <p:cNvSpPr/>
          <p:nvPr/>
        </p:nvSpPr>
        <p:spPr>
          <a:xfrm>
            <a:off x="3721801" y="2938930"/>
            <a:ext cx="4793549" cy="1042520"/>
          </a:xfrm>
          <a:prstGeom prst="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4000" b="0" i="0" u="none" strike="noStrike" kern="1200" cap="none" spc="0" normalizeH="0" baseline="0" noProof="0" dirty="0">
                <a:ln>
                  <a:noFill/>
                </a:ln>
                <a:solidFill>
                  <a:srgbClr val="002060"/>
                </a:solidFill>
                <a:effectLst/>
                <a:uLnTx/>
                <a:uFillTx/>
                <a:latin typeface="Century Gothic" panose="020F0302020204030204"/>
                <a:ea typeface="+mn-ea"/>
                <a:cs typeface="+mn-cs"/>
              </a:rPr>
              <a:t>to work, working</a:t>
            </a:r>
          </a:p>
        </p:txBody>
      </p:sp>
      <p:sp>
        <p:nvSpPr>
          <p:cNvPr id="4" name="Title 3"/>
          <p:cNvSpPr>
            <a:spLocks noGrp="1"/>
          </p:cNvSpPr>
          <p:nvPr>
            <p:ph type="title"/>
          </p:nvPr>
        </p:nvSpPr>
        <p:spPr>
          <a:xfrm>
            <a:off x="12802" y="11820"/>
            <a:ext cx="1875609" cy="505501"/>
          </a:xfrm>
        </p:spPr>
        <p:txBody>
          <a:bodyPr>
            <a:noAutofit/>
          </a:bodyPr>
          <a:lstStyle/>
          <a:p>
            <a:r>
              <a:rPr lang="en-GB" sz="3200" dirty="0" err="1"/>
              <a:t>Repaso</a:t>
            </a:r>
            <a:endParaRPr lang="en-GB" sz="3200" dirty="0"/>
          </a:p>
        </p:txBody>
      </p:sp>
    </p:spTree>
    <p:extLst>
      <p:ext uri="{BB962C8B-B14F-4D97-AF65-F5344CB8AC3E}">
        <p14:creationId xmlns:p14="http://schemas.microsoft.com/office/powerpoint/2010/main" val="3129200695"/>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2"/>
                    </p:tgtEl>
                  </p:cond>
                </p:stCondLst>
                <p:endSync evt="end" delay="0">
                  <p:rtn val="all"/>
                </p:endSync>
                <p:childTnLst>
                  <p:par>
                    <p:cTn id="3" fill="hold">
                      <p:stCondLst>
                        <p:cond delay="0"/>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7"/>
                                        </p:tgtEl>
                                        <p:attrNameLst>
                                          <p:attrName>style.visibility</p:attrName>
                                        </p:attrNameLst>
                                      </p:cBhvr>
                                      <p:to>
                                        <p:strVal val="visible"/>
                                      </p:to>
                                    </p:set>
                                    <p:animEffect transition="in" filter="fade">
                                      <p:cBhvr>
                                        <p:cTn id="7" dur="500"/>
                                        <p:tgtEl>
                                          <p:spTgt spid="27"/>
                                        </p:tgtEl>
                                      </p:cBhvr>
                                    </p:animEffect>
                                  </p:childTnLst>
                                </p:cTn>
                              </p:par>
                            </p:childTnLst>
                          </p:cTn>
                        </p:par>
                      </p:childTnLst>
                    </p:cTn>
                  </p:par>
                </p:childTnLst>
              </p:cTn>
              <p:nextCondLst>
                <p:cond evt="onClick" delay="0">
                  <p:tgtEl>
                    <p:spTgt spid="2"/>
                  </p:tgtEl>
                </p:cond>
              </p:nextCondLst>
            </p:seq>
          </p:childTnLst>
        </p:cTn>
      </p:par>
    </p:tnLst>
    <p:bldLst>
      <p:bldP spid="27"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ed Rectangle 5"/>
          <p:cNvSpPr/>
          <p:nvPr/>
        </p:nvSpPr>
        <p:spPr>
          <a:xfrm>
            <a:off x="5295900" y="357182"/>
            <a:ext cx="2514600" cy="819150"/>
          </a:xfrm>
          <a:prstGeom prst="round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2060"/>
                </a:solidFill>
                <a:effectLst/>
                <a:uLnTx/>
                <a:uFillTx/>
                <a:latin typeface="Century Gothic" panose="020B0502020202020204" pitchFamily="34" charset="0"/>
                <a:ea typeface="+mn-ea"/>
                <a:cs typeface="+mn-cs"/>
              </a:rPr>
              <a:t>el r_ _ _ _ _</a:t>
            </a:r>
          </a:p>
        </p:txBody>
      </p:sp>
      <p:sp>
        <p:nvSpPr>
          <p:cNvPr id="12" name="Rounded Rectangle 11"/>
          <p:cNvSpPr/>
          <p:nvPr/>
        </p:nvSpPr>
        <p:spPr>
          <a:xfrm>
            <a:off x="1854901" y="4911078"/>
            <a:ext cx="1866900" cy="838200"/>
          </a:xfrm>
          <a:prstGeom prst="round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2060"/>
                </a:solidFill>
                <a:effectLst/>
                <a:uLnTx/>
                <a:uFillTx/>
                <a:latin typeface="Century Gothic" panose="020B0502020202020204" pitchFamily="34" charset="0"/>
                <a:ea typeface="+mn-ea"/>
                <a:cs typeface="+mn-cs"/>
              </a:rPr>
              <a:t>p_ _ _ _ </a:t>
            </a:r>
          </a:p>
        </p:txBody>
      </p:sp>
      <p:sp>
        <p:nvSpPr>
          <p:cNvPr id="14" name="Rounded Rectangle 13"/>
          <p:cNvSpPr/>
          <p:nvPr/>
        </p:nvSpPr>
        <p:spPr>
          <a:xfrm>
            <a:off x="555880" y="2938930"/>
            <a:ext cx="2244469" cy="838200"/>
          </a:xfrm>
          <a:prstGeom prst="round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2060"/>
                </a:solidFill>
                <a:effectLst/>
                <a:uLnTx/>
                <a:uFillTx/>
                <a:latin typeface="Century Gothic" panose="020B0502020202020204" pitchFamily="34" charset="0"/>
                <a:ea typeface="+mn-ea"/>
                <a:cs typeface="+mn-cs"/>
              </a:rPr>
              <a:t>el a_ _ _ _ _</a:t>
            </a:r>
          </a:p>
        </p:txBody>
      </p:sp>
      <p:sp>
        <p:nvSpPr>
          <p:cNvPr id="16" name="Rounded Rectangle 15"/>
          <p:cNvSpPr/>
          <p:nvPr/>
        </p:nvSpPr>
        <p:spPr>
          <a:xfrm>
            <a:off x="1327252" y="1045124"/>
            <a:ext cx="2191058" cy="838200"/>
          </a:xfrm>
          <a:prstGeom prst="round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2060"/>
                </a:solidFill>
                <a:effectLst/>
                <a:uLnTx/>
                <a:uFillTx/>
                <a:latin typeface="Century Gothic" panose="020B0502020202020204" pitchFamily="34" charset="0"/>
                <a:ea typeface="+mn-ea"/>
                <a:cs typeface="+mn-cs"/>
              </a:rPr>
              <a:t>t_ _ _ _ _ _ _</a:t>
            </a:r>
          </a:p>
        </p:txBody>
      </p:sp>
      <p:sp>
        <p:nvSpPr>
          <p:cNvPr id="18" name="Rounded Rectangle 17"/>
          <p:cNvSpPr/>
          <p:nvPr/>
        </p:nvSpPr>
        <p:spPr>
          <a:xfrm>
            <a:off x="8653290" y="1464224"/>
            <a:ext cx="1866900" cy="838200"/>
          </a:xfrm>
          <a:prstGeom prst="round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2060"/>
                </a:solidFill>
                <a:effectLst/>
                <a:uLnTx/>
                <a:uFillTx/>
                <a:latin typeface="Century Gothic" panose="020B0502020202020204" pitchFamily="34" charset="0"/>
                <a:ea typeface="+mn-ea"/>
                <a:cs typeface="+mn-cs"/>
              </a:rPr>
              <a:t>d_</a:t>
            </a:r>
          </a:p>
        </p:txBody>
      </p:sp>
      <p:sp>
        <p:nvSpPr>
          <p:cNvPr id="20" name="Rounded Rectangle 19"/>
          <p:cNvSpPr/>
          <p:nvPr/>
        </p:nvSpPr>
        <p:spPr>
          <a:xfrm>
            <a:off x="5071310" y="5330178"/>
            <a:ext cx="1866900" cy="838200"/>
          </a:xfrm>
          <a:prstGeom prst="round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2060"/>
                </a:solidFill>
                <a:effectLst/>
                <a:uLnTx/>
                <a:uFillTx/>
                <a:latin typeface="Century Gothic" panose="020B0502020202020204" pitchFamily="34" charset="0"/>
                <a:ea typeface="+mn-ea"/>
                <a:cs typeface="+mn-cs"/>
              </a:rPr>
              <a:t>d_ _</a:t>
            </a:r>
          </a:p>
        </p:txBody>
      </p:sp>
      <p:sp>
        <p:nvSpPr>
          <p:cNvPr id="21" name="Rounded Rectangle 20"/>
          <p:cNvSpPr/>
          <p:nvPr/>
        </p:nvSpPr>
        <p:spPr>
          <a:xfrm>
            <a:off x="9126217" y="3363748"/>
            <a:ext cx="2649340" cy="838200"/>
          </a:xfrm>
          <a:prstGeom prst="round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2060"/>
                </a:solidFill>
                <a:effectLst/>
                <a:uLnTx/>
                <a:uFillTx/>
                <a:latin typeface="Century Gothic" panose="020B0502020202020204" pitchFamily="34" charset="0"/>
                <a:ea typeface="+mn-ea"/>
                <a:cs typeface="+mn-cs"/>
              </a:rPr>
              <a:t>el p_ _ _ _</a:t>
            </a:r>
          </a:p>
        </p:txBody>
      </p:sp>
      <p:sp>
        <p:nvSpPr>
          <p:cNvPr id="27" name="Rounded Rectangle 26"/>
          <p:cNvSpPr/>
          <p:nvPr/>
        </p:nvSpPr>
        <p:spPr>
          <a:xfrm>
            <a:off x="5071310" y="5330178"/>
            <a:ext cx="1866900" cy="838200"/>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2060"/>
                </a:solidFill>
                <a:effectLst/>
                <a:uLnTx/>
                <a:uFillTx/>
                <a:latin typeface="Century Gothic" panose="020B0502020202020204" pitchFamily="34" charset="0"/>
                <a:ea typeface="+mn-ea"/>
                <a:cs typeface="+mn-cs"/>
              </a:rPr>
              <a:t>das</a:t>
            </a:r>
          </a:p>
        </p:txBody>
      </p:sp>
      <p:sp>
        <p:nvSpPr>
          <p:cNvPr id="22" name="Rounded Rectangle 21"/>
          <p:cNvSpPr/>
          <p:nvPr/>
        </p:nvSpPr>
        <p:spPr>
          <a:xfrm>
            <a:off x="8044782" y="4969759"/>
            <a:ext cx="2162870" cy="838200"/>
          </a:xfrm>
          <a:prstGeom prst="round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2060"/>
                </a:solidFill>
                <a:effectLst/>
                <a:uLnTx/>
                <a:uFillTx/>
                <a:latin typeface="Century Gothic" panose="020B0502020202020204" pitchFamily="34" charset="0"/>
                <a:ea typeface="+mn-ea"/>
                <a:cs typeface="+mn-cs"/>
              </a:rPr>
              <a:t>el d_ _ _ _ _</a:t>
            </a:r>
          </a:p>
        </p:txBody>
      </p:sp>
      <p:sp>
        <p:nvSpPr>
          <p:cNvPr id="2" name="Rectangle 1"/>
          <p:cNvSpPr/>
          <p:nvPr/>
        </p:nvSpPr>
        <p:spPr>
          <a:xfrm>
            <a:off x="4349274" y="2836770"/>
            <a:ext cx="2850449" cy="1042520"/>
          </a:xfrm>
          <a:prstGeom prst="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4000" b="0" i="0" u="none" strike="noStrike" kern="1200" cap="none" spc="0" normalizeH="0" baseline="0" noProof="0" dirty="0">
                <a:ln>
                  <a:noFill/>
                </a:ln>
                <a:solidFill>
                  <a:srgbClr val="002060"/>
                </a:solidFill>
                <a:effectLst/>
                <a:uLnTx/>
                <a:uFillTx/>
                <a:latin typeface="Century Gothic" panose="020F0302020204030204"/>
                <a:ea typeface="+mn-ea"/>
                <a:cs typeface="+mn-cs"/>
              </a:rPr>
              <a:t>you give</a:t>
            </a:r>
          </a:p>
        </p:txBody>
      </p:sp>
      <p:sp>
        <p:nvSpPr>
          <p:cNvPr id="4" name="Title 3"/>
          <p:cNvSpPr>
            <a:spLocks noGrp="1"/>
          </p:cNvSpPr>
          <p:nvPr>
            <p:ph type="title"/>
          </p:nvPr>
        </p:nvSpPr>
        <p:spPr>
          <a:xfrm>
            <a:off x="-64713" y="-28776"/>
            <a:ext cx="1760163" cy="725189"/>
          </a:xfrm>
        </p:spPr>
        <p:txBody>
          <a:bodyPr>
            <a:normAutofit/>
          </a:bodyPr>
          <a:lstStyle/>
          <a:p>
            <a:r>
              <a:rPr lang="en-GB" sz="3200" dirty="0" err="1"/>
              <a:t>Repaso</a:t>
            </a:r>
            <a:endParaRPr lang="en-GB" sz="3200" dirty="0"/>
          </a:p>
        </p:txBody>
      </p:sp>
    </p:spTree>
    <p:extLst>
      <p:ext uri="{BB962C8B-B14F-4D97-AF65-F5344CB8AC3E}">
        <p14:creationId xmlns:p14="http://schemas.microsoft.com/office/powerpoint/2010/main" val="450688921"/>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2"/>
                    </p:tgtEl>
                  </p:cond>
                </p:stCondLst>
                <p:endSync evt="end" delay="0">
                  <p:rtn val="all"/>
                </p:endSync>
                <p:childTnLst>
                  <p:par>
                    <p:cTn id="3" fill="hold">
                      <p:stCondLst>
                        <p:cond delay="0"/>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7"/>
                                        </p:tgtEl>
                                        <p:attrNameLst>
                                          <p:attrName>style.visibility</p:attrName>
                                        </p:attrNameLst>
                                      </p:cBhvr>
                                      <p:to>
                                        <p:strVal val="visible"/>
                                      </p:to>
                                    </p:set>
                                    <p:animEffect transition="in" filter="fade">
                                      <p:cBhvr>
                                        <p:cTn id="7" dur="500"/>
                                        <p:tgtEl>
                                          <p:spTgt spid="27"/>
                                        </p:tgtEl>
                                      </p:cBhvr>
                                    </p:animEffect>
                                  </p:childTnLst>
                                </p:cTn>
                              </p:par>
                            </p:childTnLst>
                          </p:cTn>
                        </p:par>
                      </p:childTnLst>
                    </p:cTn>
                  </p:par>
                </p:childTnLst>
              </p:cTn>
              <p:nextCondLst>
                <p:cond evt="onClick" delay="0">
                  <p:tgtEl>
                    <p:spTgt spid="2"/>
                  </p:tgtEl>
                </p:cond>
              </p:nextCondLst>
            </p:seq>
          </p:childTnLst>
        </p:cTn>
      </p:par>
    </p:tnLst>
    <p:bldLst>
      <p:bldP spid="27"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ed Rectangle 5"/>
          <p:cNvSpPr/>
          <p:nvPr/>
        </p:nvSpPr>
        <p:spPr>
          <a:xfrm>
            <a:off x="5295900" y="357182"/>
            <a:ext cx="2514600" cy="819150"/>
          </a:xfrm>
          <a:prstGeom prst="round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2060"/>
                </a:solidFill>
                <a:effectLst/>
                <a:uLnTx/>
                <a:uFillTx/>
                <a:latin typeface="Century Gothic" panose="020B0502020202020204" pitchFamily="34" charset="0"/>
                <a:ea typeface="+mn-ea"/>
                <a:cs typeface="+mn-cs"/>
              </a:rPr>
              <a:t>el r_ _ _ _ _</a:t>
            </a:r>
          </a:p>
        </p:txBody>
      </p:sp>
      <p:sp>
        <p:nvSpPr>
          <p:cNvPr id="12" name="Rounded Rectangle 11"/>
          <p:cNvSpPr/>
          <p:nvPr/>
        </p:nvSpPr>
        <p:spPr>
          <a:xfrm>
            <a:off x="1854901" y="4911078"/>
            <a:ext cx="1866900" cy="838200"/>
          </a:xfrm>
          <a:prstGeom prst="round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2060"/>
                </a:solidFill>
                <a:effectLst/>
                <a:uLnTx/>
                <a:uFillTx/>
                <a:latin typeface="Century Gothic" panose="020B0502020202020204" pitchFamily="34" charset="0"/>
                <a:ea typeface="+mn-ea"/>
                <a:cs typeface="+mn-cs"/>
              </a:rPr>
              <a:t>p_ _ _ _ </a:t>
            </a:r>
          </a:p>
        </p:txBody>
      </p:sp>
      <p:sp>
        <p:nvSpPr>
          <p:cNvPr id="14" name="Rounded Rectangle 13"/>
          <p:cNvSpPr/>
          <p:nvPr/>
        </p:nvSpPr>
        <p:spPr>
          <a:xfrm>
            <a:off x="136780" y="2938930"/>
            <a:ext cx="2285999" cy="838200"/>
          </a:xfrm>
          <a:prstGeom prst="round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2060"/>
                </a:solidFill>
                <a:effectLst/>
                <a:uLnTx/>
                <a:uFillTx/>
                <a:latin typeface="Century Gothic" panose="020B0502020202020204" pitchFamily="34" charset="0"/>
                <a:ea typeface="+mn-ea"/>
                <a:cs typeface="+mn-cs"/>
              </a:rPr>
              <a:t>el a_ _ _ _ _</a:t>
            </a:r>
          </a:p>
        </p:txBody>
      </p:sp>
      <p:sp>
        <p:nvSpPr>
          <p:cNvPr id="16" name="Rounded Rectangle 15"/>
          <p:cNvSpPr/>
          <p:nvPr/>
        </p:nvSpPr>
        <p:spPr>
          <a:xfrm>
            <a:off x="1327252" y="1045124"/>
            <a:ext cx="2191058" cy="838200"/>
          </a:xfrm>
          <a:prstGeom prst="round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2060"/>
                </a:solidFill>
                <a:effectLst/>
                <a:uLnTx/>
                <a:uFillTx/>
                <a:latin typeface="Century Gothic" panose="020B0502020202020204" pitchFamily="34" charset="0"/>
                <a:ea typeface="+mn-ea"/>
                <a:cs typeface="+mn-cs"/>
              </a:rPr>
              <a:t>t_ _ _ _ _ _ _</a:t>
            </a:r>
          </a:p>
        </p:txBody>
      </p:sp>
      <p:sp>
        <p:nvSpPr>
          <p:cNvPr id="18" name="Rounded Rectangle 17"/>
          <p:cNvSpPr/>
          <p:nvPr/>
        </p:nvSpPr>
        <p:spPr>
          <a:xfrm>
            <a:off x="8653290" y="1464224"/>
            <a:ext cx="1866900" cy="838200"/>
          </a:xfrm>
          <a:prstGeom prst="round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2060"/>
                </a:solidFill>
                <a:effectLst/>
                <a:uLnTx/>
                <a:uFillTx/>
                <a:latin typeface="Century Gothic" panose="020B0502020202020204" pitchFamily="34" charset="0"/>
                <a:ea typeface="+mn-ea"/>
                <a:cs typeface="+mn-cs"/>
              </a:rPr>
              <a:t>d_</a:t>
            </a:r>
          </a:p>
        </p:txBody>
      </p:sp>
      <p:sp>
        <p:nvSpPr>
          <p:cNvPr id="20" name="Rounded Rectangle 19"/>
          <p:cNvSpPr/>
          <p:nvPr/>
        </p:nvSpPr>
        <p:spPr>
          <a:xfrm>
            <a:off x="5071310" y="5330178"/>
            <a:ext cx="1866900" cy="838200"/>
          </a:xfrm>
          <a:prstGeom prst="round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2060"/>
                </a:solidFill>
                <a:effectLst/>
                <a:uLnTx/>
                <a:uFillTx/>
                <a:latin typeface="Century Gothic" panose="020B0502020202020204" pitchFamily="34" charset="0"/>
                <a:ea typeface="+mn-ea"/>
                <a:cs typeface="+mn-cs"/>
              </a:rPr>
              <a:t>d_ _</a:t>
            </a:r>
          </a:p>
        </p:txBody>
      </p:sp>
      <p:sp>
        <p:nvSpPr>
          <p:cNvPr id="21" name="Rounded Rectangle 20"/>
          <p:cNvSpPr/>
          <p:nvPr/>
        </p:nvSpPr>
        <p:spPr>
          <a:xfrm>
            <a:off x="9126217" y="3363748"/>
            <a:ext cx="2649340" cy="838200"/>
          </a:xfrm>
          <a:prstGeom prst="round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2060"/>
                </a:solidFill>
                <a:effectLst/>
                <a:uLnTx/>
                <a:uFillTx/>
                <a:latin typeface="Century Gothic" panose="020B0502020202020204" pitchFamily="34" charset="0"/>
                <a:ea typeface="+mn-ea"/>
                <a:cs typeface="+mn-cs"/>
              </a:rPr>
              <a:t>el p_ _ _ _</a:t>
            </a:r>
          </a:p>
        </p:txBody>
      </p:sp>
      <p:sp>
        <p:nvSpPr>
          <p:cNvPr id="27" name="Rounded Rectangle 26"/>
          <p:cNvSpPr/>
          <p:nvPr/>
        </p:nvSpPr>
        <p:spPr>
          <a:xfrm>
            <a:off x="136779" y="2938930"/>
            <a:ext cx="2285999" cy="838200"/>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2060"/>
                </a:solidFill>
                <a:effectLst/>
                <a:uLnTx/>
                <a:uFillTx/>
                <a:latin typeface="Century Gothic" panose="020B0502020202020204" pitchFamily="34" charset="0"/>
                <a:ea typeface="+mn-ea"/>
                <a:cs typeface="+mn-cs"/>
              </a:rPr>
              <a:t>el animal</a:t>
            </a:r>
          </a:p>
        </p:txBody>
      </p:sp>
      <p:sp>
        <p:nvSpPr>
          <p:cNvPr id="22" name="Rounded Rectangle 21"/>
          <p:cNvSpPr/>
          <p:nvPr/>
        </p:nvSpPr>
        <p:spPr>
          <a:xfrm>
            <a:off x="8044782" y="4969759"/>
            <a:ext cx="2162870" cy="838200"/>
          </a:xfrm>
          <a:prstGeom prst="round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2060"/>
                </a:solidFill>
                <a:effectLst/>
                <a:uLnTx/>
                <a:uFillTx/>
                <a:latin typeface="Century Gothic" panose="020B0502020202020204" pitchFamily="34" charset="0"/>
                <a:ea typeface="+mn-ea"/>
                <a:cs typeface="+mn-cs"/>
              </a:rPr>
              <a:t>el d_ _ _ _ _</a:t>
            </a:r>
          </a:p>
        </p:txBody>
      </p:sp>
      <p:sp>
        <p:nvSpPr>
          <p:cNvPr id="2" name="Rectangle 1"/>
          <p:cNvSpPr/>
          <p:nvPr/>
        </p:nvSpPr>
        <p:spPr>
          <a:xfrm>
            <a:off x="4349274" y="2836770"/>
            <a:ext cx="2850449" cy="1042520"/>
          </a:xfrm>
          <a:prstGeom prst="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4000" b="0" i="0" u="none" strike="noStrike" kern="1200" cap="none" spc="0" normalizeH="0" baseline="0" noProof="0" dirty="0">
                <a:ln>
                  <a:noFill/>
                </a:ln>
                <a:solidFill>
                  <a:srgbClr val="002060"/>
                </a:solidFill>
                <a:effectLst/>
                <a:uLnTx/>
                <a:uFillTx/>
                <a:latin typeface="Century Gothic" panose="020F0302020204030204"/>
                <a:ea typeface="+mn-ea"/>
                <a:cs typeface="+mn-cs"/>
              </a:rPr>
              <a:t>animal</a:t>
            </a:r>
          </a:p>
        </p:txBody>
      </p:sp>
      <p:sp>
        <p:nvSpPr>
          <p:cNvPr id="4" name="Title 3"/>
          <p:cNvSpPr>
            <a:spLocks noGrp="1"/>
          </p:cNvSpPr>
          <p:nvPr>
            <p:ph type="title"/>
          </p:nvPr>
        </p:nvSpPr>
        <p:spPr>
          <a:xfrm>
            <a:off x="0" y="-10482"/>
            <a:ext cx="2041391" cy="729957"/>
          </a:xfrm>
        </p:spPr>
        <p:txBody>
          <a:bodyPr>
            <a:normAutofit/>
          </a:bodyPr>
          <a:lstStyle/>
          <a:p>
            <a:r>
              <a:rPr lang="en-GB" sz="3200" dirty="0" err="1"/>
              <a:t>Repaso</a:t>
            </a:r>
            <a:endParaRPr lang="en-GB" sz="3200" dirty="0"/>
          </a:p>
        </p:txBody>
      </p:sp>
    </p:spTree>
    <p:extLst>
      <p:ext uri="{BB962C8B-B14F-4D97-AF65-F5344CB8AC3E}">
        <p14:creationId xmlns:p14="http://schemas.microsoft.com/office/powerpoint/2010/main" val="824333612"/>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2"/>
                    </p:tgtEl>
                  </p:cond>
                </p:stCondLst>
                <p:endSync evt="end" delay="0">
                  <p:rtn val="all"/>
                </p:endSync>
                <p:childTnLst>
                  <p:par>
                    <p:cTn id="3" fill="hold">
                      <p:stCondLst>
                        <p:cond delay="0"/>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7"/>
                                        </p:tgtEl>
                                        <p:attrNameLst>
                                          <p:attrName>style.visibility</p:attrName>
                                        </p:attrNameLst>
                                      </p:cBhvr>
                                      <p:to>
                                        <p:strVal val="visible"/>
                                      </p:to>
                                    </p:set>
                                    <p:animEffect transition="in" filter="fade">
                                      <p:cBhvr>
                                        <p:cTn id="7" dur="500"/>
                                        <p:tgtEl>
                                          <p:spTgt spid="27"/>
                                        </p:tgtEl>
                                      </p:cBhvr>
                                    </p:animEffect>
                                  </p:childTnLst>
                                </p:cTn>
                              </p:par>
                            </p:childTnLst>
                          </p:cTn>
                        </p:par>
                      </p:childTnLst>
                    </p:cTn>
                  </p:par>
                </p:childTnLst>
              </p:cTn>
              <p:nextCondLst>
                <p:cond evt="onClick" delay="0">
                  <p:tgtEl>
                    <p:spTgt spid="2"/>
                  </p:tgtEl>
                </p:cond>
              </p:nextCondLst>
            </p:seq>
          </p:childTnLst>
        </p:cTn>
      </p:par>
    </p:tnLst>
    <p:bldLst>
      <p:bldP spid="27"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ed Rectangle 5"/>
          <p:cNvSpPr/>
          <p:nvPr/>
        </p:nvSpPr>
        <p:spPr>
          <a:xfrm>
            <a:off x="5295900" y="357182"/>
            <a:ext cx="2514600" cy="819150"/>
          </a:xfrm>
          <a:prstGeom prst="round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2060"/>
                </a:solidFill>
                <a:effectLst/>
                <a:uLnTx/>
                <a:uFillTx/>
                <a:latin typeface="Century Gothic" panose="020B0502020202020204" pitchFamily="34" charset="0"/>
                <a:ea typeface="+mn-ea"/>
                <a:cs typeface="+mn-cs"/>
              </a:rPr>
              <a:t>el r_ _ _ _ _</a:t>
            </a:r>
          </a:p>
        </p:txBody>
      </p:sp>
      <p:sp>
        <p:nvSpPr>
          <p:cNvPr id="12" name="Rounded Rectangle 11"/>
          <p:cNvSpPr/>
          <p:nvPr/>
        </p:nvSpPr>
        <p:spPr>
          <a:xfrm>
            <a:off x="1854901" y="4911078"/>
            <a:ext cx="1866900" cy="838200"/>
          </a:xfrm>
          <a:prstGeom prst="round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2060"/>
                </a:solidFill>
                <a:effectLst/>
                <a:uLnTx/>
                <a:uFillTx/>
                <a:latin typeface="Century Gothic" panose="020B0502020202020204" pitchFamily="34" charset="0"/>
                <a:ea typeface="+mn-ea"/>
                <a:cs typeface="+mn-cs"/>
              </a:rPr>
              <a:t>p_ _ _ _ </a:t>
            </a:r>
          </a:p>
        </p:txBody>
      </p:sp>
      <p:sp>
        <p:nvSpPr>
          <p:cNvPr id="14" name="Rounded Rectangle 13"/>
          <p:cNvSpPr/>
          <p:nvPr/>
        </p:nvSpPr>
        <p:spPr>
          <a:xfrm>
            <a:off x="555880" y="2938930"/>
            <a:ext cx="2244469" cy="838200"/>
          </a:xfrm>
          <a:prstGeom prst="round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2060"/>
                </a:solidFill>
                <a:effectLst/>
                <a:uLnTx/>
                <a:uFillTx/>
                <a:latin typeface="Century Gothic" panose="020B0502020202020204" pitchFamily="34" charset="0"/>
                <a:ea typeface="+mn-ea"/>
                <a:cs typeface="+mn-cs"/>
              </a:rPr>
              <a:t>el a_ _ _ _ _</a:t>
            </a:r>
          </a:p>
        </p:txBody>
      </p:sp>
      <p:sp>
        <p:nvSpPr>
          <p:cNvPr id="16" name="Rounded Rectangle 15"/>
          <p:cNvSpPr/>
          <p:nvPr/>
        </p:nvSpPr>
        <p:spPr>
          <a:xfrm>
            <a:off x="1327252" y="1045124"/>
            <a:ext cx="2191058" cy="838200"/>
          </a:xfrm>
          <a:prstGeom prst="round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2060"/>
                </a:solidFill>
                <a:effectLst/>
                <a:uLnTx/>
                <a:uFillTx/>
                <a:latin typeface="Century Gothic" panose="020B0502020202020204" pitchFamily="34" charset="0"/>
                <a:ea typeface="+mn-ea"/>
                <a:cs typeface="+mn-cs"/>
              </a:rPr>
              <a:t>t_ _ _ _ _ _ _</a:t>
            </a:r>
          </a:p>
        </p:txBody>
      </p:sp>
      <p:sp>
        <p:nvSpPr>
          <p:cNvPr id="18" name="Rounded Rectangle 17"/>
          <p:cNvSpPr/>
          <p:nvPr/>
        </p:nvSpPr>
        <p:spPr>
          <a:xfrm>
            <a:off x="8653290" y="1464224"/>
            <a:ext cx="1866900" cy="838200"/>
          </a:xfrm>
          <a:prstGeom prst="round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2060"/>
                </a:solidFill>
                <a:effectLst/>
                <a:uLnTx/>
                <a:uFillTx/>
                <a:latin typeface="Century Gothic" panose="020B0502020202020204" pitchFamily="34" charset="0"/>
                <a:ea typeface="+mn-ea"/>
                <a:cs typeface="+mn-cs"/>
              </a:rPr>
              <a:t>d_</a:t>
            </a:r>
          </a:p>
        </p:txBody>
      </p:sp>
      <p:sp>
        <p:nvSpPr>
          <p:cNvPr id="20" name="Rounded Rectangle 19"/>
          <p:cNvSpPr/>
          <p:nvPr/>
        </p:nvSpPr>
        <p:spPr>
          <a:xfrm>
            <a:off x="5071310" y="5330178"/>
            <a:ext cx="1866900" cy="838200"/>
          </a:xfrm>
          <a:prstGeom prst="round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2060"/>
                </a:solidFill>
                <a:effectLst/>
                <a:uLnTx/>
                <a:uFillTx/>
                <a:latin typeface="Century Gothic" panose="020B0502020202020204" pitchFamily="34" charset="0"/>
                <a:ea typeface="+mn-ea"/>
                <a:cs typeface="+mn-cs"/>
              </a:rPr>
              <a:t>d_ _</a:t>
            </a:r>
          </a:p>
        </p:txBody>
      </p:sp>
      <p:sp>
        <p:nvSpPr>
          <p:cNvPr id="21" name="Rounded Rectangle 20"/>
          <p:cNvSpPr/>
          <p:nvPr/>
        </p:nvSpPr>
        <p:spPr>
          <a:xfrm>
            <a:off x="9126217" y="3363748"/>
            <a:ext cx="2649340" cy="838200"/>
          </a:xfrm>
          <a:prstGeom prst="round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2060"/>
                </a:solidFill>
                <a:effectLst/>
                <a:uLnTx/>
                <a:uFillTx/>
                <a:latin typeface="Century Gothic" panose="020B0502020202020204" pitchFamily="34" charset="0"/>
                <a:ea typeface="+mn-ea"/>
                <a:cs typeface="+mn-cs"/>
              </a:rPr>
              <a:t>el p_ _ _ _</a:t>
            </a:r>
          </a:p>
        </p:txBody>
      </p:sp>
      <p:sp>
        <p:nvSpPr>
          <p:cNvPr id="27" name="Rounded Rectangle 26"/>
          <p:cNvSpPr/>
          <p:nvPr/>
        </p:nvSpPr>
        <p:spPr>
          <a:xfrm>
            <a:off x="5071310" y="5330178"/>
            <a:ext cx="1866900" cy="838200"/>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2060"/>
                </a:solidFill>
                <a:effectLst/>
                <a:uLnTx/>
                <a:uFillTx/>
                <a:latin typeface="Century Gothic" panose="020B0502020202020204" pitchFamily="34" charset="0"/>
                <a:ea typeface="+mn-ea"/>
                <a:cs typeface="+mn-cs"/>
              </a:rPr>
              <a:t>das</a:t>
            </a:r>
          </a:p>
        </p:txBody>
      </p:sp>
      <p:sp>
        <p:nvSpPr>
          <p:cNvPr id="22" name="Rounded Rectangle 21"/>
          <p:cNvSpPr/>
          <p:nvPr/>
        </p:nvSpPr>
        <p:spPr>
          <a:xfrm>
            <a:off x="8044782" y="4969759"/>
            <a:ext cx="2162870" cy="838200"/>
          </a:xfrm>
          <a:prstGeom prst="round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2060"/>
                </a:solidFill>
                <a:effectLst/>
                <a:uLnTx/>
                <a:uFillTx/>
                <a:latin typeface="Century Gothic" panose="020B0502020202020204" pitchFamily="34" charset="0"/>
                <a:ea typeface="+mn-ea"/>
                <a:cs typeface="+mn-cs"/>
              </a:rPr>
              <a:t>el d_ _ _ _ _</a:t>
            </a:r>
          </a:p>
        </p:txBody>
      </p:sp>
      <p:sp>
        <p:nvSpPr>
          <p:cNvPr id="2" name="Rectangle 1"/>
          <p:cNvSpPr/>
          <p:nvPr/>
        </p:nvSpPr>
        <p:spPr>
          <a:xfrm>
            <a:off x="4349274" y="2836770"/>
            <a:ext cx="2850449" cy="1042520"/>
          </a:xfrm>
          <a:prstGeom prst="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4000" b="0" i="0" u="none" strike="noStrike" kern="1200" cap="none" spc="0" normalizeH="0" baseline="0" noProof="0" dirty="0">
                <a:ln>
                  <a:noFill/>
                </a:ln>
                <a:solidFill>
                  <a:srgbClr val="002060"/>
                </a:solidFill>
                <a:effectLst/>
                <a:uLnTx/>
                <a:uFillTx/>
                <a:latin typeface="Century Gothic" panose="020F0302020204030204"/>
                <a:ea typeface="+mn-ea"/>
                <a:cs typeface="+mn-cs"/>
              </a:rPr>
              <a:t>you give</a:t>
            </a:r>
          </a:p>
        </p:txBody>
      </p:sp>
      <p:sp>
        <p:nvSpPr>
          <p:cNvPr id="4" name="Title 3"/>
          <p:cNvSpPr>
            <a:spLocks noGrp="1"/>
          </p:cNvSpPr>
          <p:nvPr>
            <p:ph type="title"/>
          </p:nvPr>
        </p:nvSpPr>
        <p:spPr>
          <a:xfrm>
            <a:off x="-64713" y="-28776"/>
            <a:ext cx="1760163" cy="725189"/>
          </a:xfrm>
        </p:spPr>
        <p:txBody>
          <a:bodyPr>
            <a:normAutofit/>
          </a:bodyPr>
          <a:lstStyle/>
          <a:p>
            <a:r>
              <a:rPr lang="en-GB" sz="3200" dirty="0" err="1"/>
              <a:t>Repaso</a:t>
            </a:r>
            <a:endParaRPr lang="en-GB" sz="3200" dirty="0"/>
          </a:p>
        </p:txBody>
      </p:sp>
    </p:spTree>
    <p:extLst>
      <p:ext uri="{BB962C8B-B14F-4D97-AF65-F5344CB8AC3E}">
        <p14:creationId xmlns:p14="http://schemas.microsoft.com/office/powerpoint/2010/main" val="687830732"/>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2"/>
                    </p:tgtEl>
                  </p:cond>
                </p:stCondLst>
                <p:endSync evt="end" delay="0">
                  <p:rtn val="all"/>
                </p:endSync>
                <p:childTnLst>
                  <p:par>
                    <p:cTn id="3" fill="hold">
                      <p:stCondLst>
                        <p:cond delay="0"/>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7"/>
                                        </p:tgtEl>
                                        <p:attrNameLst>
                                          <p:attrName>style.visibility</p:attrName>
                                        </p:attrNameLst>
                                      </p:cBhvr>
                                      <p:to>
                                        <p:strVal val="visible"/>
                                      </p:to>
                                    </p:set>
                                    <p:animEffect transition="in" filter="fade">
                                      <p:cBhvr>
                                        <p:cTn id="7" dur="500"/>
                                        <p:tgtEl>
                                          <p:spTgt spid="27"/>
                                        </p:tgtEl>
                                      </p:cBhvr>
                                    </p:animEffect>
                                  </p:childTnLst>
                                </p:cTn>
                              </p:par>
                            </p:childTnLst>
                          </p:cTn>
                        </p:par>
                      </p:childTnLst>
                    </p:cTn>
                  </p:par>
                </p:childTnLst>
              </p:cTn>
              <p:nextCondLst>
                <p:cond evt="onClick" delay="0">
                  <p:tgtEl>
                    <p:spTgt spid="2"/>
                  </p:tgtEl>
                </p:cond>
              </p:nextCondLst>
            </p:seq>
          </p:childTnLst>
        </p:cTn>
      </p:par>
    </p:tnLst>
    <p:bldLst>
      <p:bldP spid="27"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ed Rectangle 5"/>
          <p:cNvSpPr/>
          <p:nvPr/>
        </p:nvSpPr>
        <p:spPr>
          <a:xfrm>
            <a:off x="5295900" y="357182"/>
            <a:ext cx="2514600" cy="819150"/>
          </a:xfrm>
          <a:prstGeom prst="round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2060"/>
                </a:solidFill>
                <a:effectLst/>
                <a:uLnTx/>
                <a:uFillTx/>
                <a:latin typeface="Century Gothic" panose="020B0502020202020204" pitchFamily="34" charset="0"/>
                <a:ea typeface="+mn-ea"/>
                <a:cs typeface="+mn-cs"/>
              </a:rPr>
              <a:t>el r_ _ _ _ _</a:t>
            </a:r>
          </a:p>
        </p:txBody>
      </p:sp>
      <p:sp>
        <p:nvSpPr>
          <p:cNvPr id="12" name="Rounded Rectangle 11"/>
          <p:cNvSpPr/>
          <p:nvPr/>
        </p:nvSpPr>
        <p:spPr>
          <a:xfrm>
            <a:off x="1854901" y="4911078"/>
            <a:ext cx="1866900" cy="838200"/>
          </a:xfrm>
          <a:prstGeom prst="round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2060"/>
                </a:solidFill>
                <a:effectLst/>
                <a:uLnTx/>
                <a:uFillTx/>
                <a:latin typeface="Century Gothic" panose="020B0502020202020204" pitchFamily="34" charset="0"/>
                <a:ea typeface="+mn-ea"/>
                <a:cs typeface="+mn-cs"/>
              </a:rPr>
              <a:t>p_ _ _ _ </a:t>
            </a:r>
          </a:p>
        </p:txBody>
      </p:sp>
      <p:sp>
        <p:nvSpPr>
          <p:cNvPr id="14" name="Rounded Rectangle 13"/>
          <p:cNvSpPr/>
          <p:nvPr/>
        </p:nvSpPr>
        <p:spPr>
          <a:xfrm>
            <a:off x="555880" y="2938930"/>
            <a:ext cx="2244469" cy="838200"/>
          </a:xfrm>
          <a:prstGeom prst="round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2060"/>
                </a:solidFill>
                <a:effectLst/>
                <a:uLnTx/>
                <a:uFillTx/>
                <a:latin typeface="Century Gothic" panose="020B0502020202020204" pitchFamily="34" charset="0"/>
                <a:ea typeface="+mn-ea"/>
                <a:cs typeface="+mn-cs"/>
              </a:rPr>
              <a:t>el a_ _ _ _ _</a:t>
            </a:r>
          </a:p>
        </p:txBody>
      </p:sp>
      <p:sp>
        <p:nvSpPr>
          <p:cNvPr id="16" name="Rounded Rectangle 15"/>
          <p:cNvSpPr/>
          <p:nvPr/>
        </p:nvSpPr>
        <p:spPr>
          <a:xfrm>
            <a:off x="1327252" y="1045124"/>
            <a:ext cx="2191058" cy="838200"/>
          </a:xfrm>
          <a:prstGeom prst="round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2060"/>
                </a:solidFill>
                <a:effectLst/>
                <a:uLnTx/>
                <a:uFillTx/>
                <a:latin typeface="Century Gothic" panose="020B0502020202020204" pitchFamily="34" charset="0"/>
                <a:ea typeface="+mn-ea"/>
                <a:cs typeface="+mn-cs"/>
              </a:rPr>
              <a:t>t_ _ _ _ _ _ _</a:t>
            </a:r>
          </a:p>
        </p:txBody>
      </p:sp>
      <p:sp>
        <p:nvSpPr>
          <p:cNvPr id="18" name="Rounded Rectangle 17"/>
          <p:cNvSpPr/>
          <p:nvPr/>
        </p:nvSpPr>
        <p:spPr>
          <a:xfrm>
            <a:off x="8653290" y="1464224"/>
            <a:ext cx="1866900" cy="838200"/>
          </a:xfrm>
          <a:prstGeom prst="round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2060"/>
                </a:solidFill>
                <a:effectLst/>
                <a:uLnTx/>
                <a:uFillTx/>
                <a:latin typeface="Century Gothic" panose="020B0502020202020204" pitchFamily="34" charset="0"/>
                <a:ea typeface="+mn-ea"/>
                <a:cs typeface="+mn-cs"/>
              </a:rPr>
              <a:t>d_</a:t>
            </a:r>
          </a:p>
        </p:txBody>
      </p:sp>
      <p:sp>
        <p:nvSpPr>
          <p:cNvPr id="20" name="Rounded Rectangle 19"/>
          <p:cNvSpPr/>
          <p:nvPr/>
        </p:nvSpPr>
        <p:spPr>
          <a:xfrm>
            <a:off x="5071310" y="5330178"/>
            <a:ext cx="1866900" cy="838200"/>
          </a:xfrm>
          <a:prstGeom prst="round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2060"/>
                </a:solidFill>
                <a:effectLst/>
                <a:uLnTx/>
                <a:uFillTx/>
                <a:latin typeface="Century Gothic" panose="020B0502020202020204" pitchFamily="34" charset="0"/>
                <a:ea typeface="+mn-ea"/>
                <a:cs typeface="+mn-cs"/>
              </a:rPr>
              <a:t>d_ _</a:t>
            </a:r>
          </a:p>
        </p:txBody>
      </p:sp>
      <p:sp>
        <p:nvSpPr>
          <p:cNvPr id="21" name="Rounded Rectangle 20"/>
          <p:cNvSpPr/>
          <p:nvPr/>
        </p:nvSpPr>
        <p:spPr>
          <a:xfrm>
            <a:off x="9126217" y="3363748"/>
            <a:ext cx="2649340" cy="838200"/>
          </a:xfrm>
          <a:prstGeom prst="round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2060"/>
                </a:solidFill>
                <a:effectLst/>
                <a:uLnTx/>
                <a:uFillTx/>
                <a:latin typeface="Century Gothic" panose="020B0502020202020204" pitchFamily="34" charset="0"/>
                <a:ea typeface="+mn-ea"/>
                <a:cs typeface="+mn-cs"/>
              </a:rPr>
              <a:t>el p_ _ _ _</a:t>
            </a:r>
          </a:p>
        </p:txBody>
      </p:sp>
      <p:sp>
        <p:nvSpPr>
          <p:cNvPr id="27" name="Rounded Rectangle 26"/>
          <p:cNvSpPr/>
          <p:nvPr/>
        </p:nvSpPr>
        <p:spPr>
          <a:xfrm>
            <a:off x="5071310" y="5330178"/>
            <a:ext cx="1866900" cy="838200"/>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2060"/>
                </a:solidFill>
                <a:effectLst/>
                <a:uLnTx/>
                <a:uFillTx/>
                <a:latin typeface="Century Gothic" panose="020B0502020202020204" pitchFamily="34" charset="0"/>
                <a:ea typeface="+mn-ea"/>
                <a:cs typeface="+mn-cs"/>
              </a:rPr>
              <a:t>das</a:t>
            </a:r>
          </a:p>
        </p:txBody>
      </p:sp>
      <p:sp>
        <p:nvSpPr>
          <p:cNvPr id="22" name="Rounded Rectangle 21"/>
          <p:cNvSpPr/>
          <p:nvPr/>
        </p:nvSpPr>
        <p:spPr>
          <a:xfrm>
            <a:off x="8044782" y="4969759"/>
            <a:ext cx="2162870" cy="838200"/>
          </a:xfrm>
          <a:prstGeom prst="round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2060"/>
                </a:solidFill>
                <a:effectLst/>
                <a:uLnTx/>
                <a:uFillTx/>
                <a:latin typeface="Century Gothic" panose="020B0502020202020204" pitchFamily="34" charset="0"/>
                <a:ea typeface="+mn-ea"/>
                <a:cs typeface="+mn-cs"/>
              </a:rPr>
              <a:t>el d_ _ _ _ _</a:t>
            </a:r>
          </a:p>
        </p:txBody>
      </p:sp>
      <p:sp>
        <p:nvSpPr>
          <p:cNvPr id="2" name="Rectangle 1"/>
          <p:cNvSpPr/>
          <p:nvPr/>
        </p:nvSpPr>
        <p:spPr>
          <a:xfrm>
            <a:off x="4349274" y="2836770"/>
            <a:ext cx="2850449" cy="1042520"/>
          </a:xfrm>
          <a:prstGeom prst="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4000" b="0" i="0" u="none" strike="noStrike" kern="1200" cap="none" spc="0" normalizeH="0" baseline="0" noProof="0" dirty="0">
                <a:ln>
                  <a:noFill/>
                </a:ln>
                <a:solidFill>
                  <a:srgbClr val="002060"/>
                </a:solidFill>
                <a:effectLst/>
                <a:uLnTx/>
                <a:uFillTx/>
                <a:latin typeface="Century Gothic" panose="020F0302020204030204"/>
                <a:ea typeface="+mn-ea"/>
                <a:cs typeface="+mn-cs"/>
              </a:rPr>
              <a:t>you give</a:t>
            </a:r>
          </a:p>
        </p:txBody>
      </p:sp>
      <p:sp>
        <p:nvSpPr>
          <p:cNvPr id="4" name="Title 3"/>
          <p:cNvSpPr>
            <a:spLocks noGrp="1"/>
          </p:cNvSpPr>
          <p:nvPr>
            <p:ph type="title"/>
          </p:nvPr>
        </p:nvSpPr>
        <p:spPr>
          <a:xfrm>
            <a:off x="-64713" y="-28776"/>
            <a:ext cx="1760163" cy="725189"/>
          </a:xfrm>
        </p:spPr>
        <p:txBody>
          <a:bodyPr>
            <a:normAutofit/>
          </a:bodyPr>
          <a:lstStyle/>
          <a:p>
            <a:r>
              <a:rPr lang="en-GB" sz="3200" dirty="0" err="1"/>
              <a:t>Repaso</a:t>
            </a:r>
            <a:endParaRPr lang="en-GB" sz="3200" dirty="0"/>
          </a:p>
        </p:txBody>
      </p:sp>
    </p:spTree>
    <p:extLst>
      <p:ext uri="{BB962C8B-B14F-4D97-AF65-F5344CB8AC3E}">
        <p14:creationId xmlns:p14="http://schemas.microsoft.com/office/powerpoint/2010/main" val="184217816"/>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2"/>
                    </p:tgtEl>
                  </p:cond>
                </p:stCondLst>
                <p:endSync evt="end" delay="0">
                  <p:rtn val="all"/>
                </p:endSync>
                <p:childTnLst>
                  <p:par>
                    <p:cTn id="3" fill="hold">
                      <p:stCondLst>
                        <p:cond delay="0"/>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7"/>
                                        </p:tgtEl>
                                        <p:attrNameLst>
                                          <p:attrName>style.visibility</p:attrName>
                                        </p:attrNameLst>
                                      </p:cBhvr>
                                      <p:to>
                                        <p:strVal val="visible"/>
                                      </p:to>
                                    </p:set>
                                    <p:animEffect transition="in" filter="fade">
                                      <p:cBhvr>
                                        <p:cTn id="7" dur="500"/>
                                        <p:tgtEl>
                                          <p:spTgt spid="27"/>
                                        </p:tgtEl>
                                      </p:cBhvr>
                                    </p:animEffect>
                                  </p:childTnLst>
                                </p:cTn>
                              </p:par>
                            </p:childTnLst>
                          </p:cTn>
                        </p:par>
                      </p:childTnLst>
                    </p:cTn>
                  </p:par>
                </p:childTnLst>
              </p:cTn>
              <p:nextCondLst>
                <p:cond evt="onClick" delay="0">
                  <p:tgtEl>
                    <p:spTgt spid="2"/>
                  </p:tgtEl>
                </p:cond>
              </p:nextCondLst>
            </p:seq>
          </p:childTnLst>
        </p:cTn>
      </p:par>
    </p:tnLst>
    <p:bldLst>
      <p:bldP spid="27"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ed Rectangle 5"/>
          <p:cNvSpPr/>
          <p:nvPr/>
        </p:nvSpPr>
        <p:spPr>
          <a:xfrm>
            <a:off x="5295900" y="357182"/>
            <a:ext cx="2514600" cy="819150"/>
          </a:xfrm>
          <a:prstGeom prst="round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2060"/>
                </a:solidFill>
                <a:effectLst/>
                <a:uLnTx/>
                <a:uFillTx/>
                <a:latin typeface="Century Gothic" panose="020B0502020202020204" pitchFamily="34" charset="0"/>
                <a:ea typeface="+mn-ea"/>
                <a:cs typeface="+mn-cs"/>
              </a:rPr>
              <a:t>el r_ _ _ _ _</a:t>
            </a:r>
          </a:p>
        </p:txBody>
      </p:sp>
      <p:sp>
        <p:nvSpPr>
          <p:cNvPr id="12" name="Rounded Rectangle 11"/>
          <p:cNvSpPr/>
          <p:nvPr/>
        </p:nvSpPr>
        <p:spPr>
          <a:xfrm>
            <a:off x="1854901" y="4911078"/>
            <a:ext cx="1866900" cy="838200"/>
          </a:xfrm>
          <a:prstGeom prst="round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2060"/>
                </a:solidFill>
                <a:effectLst/>
                <a:uLnTx/>
                <a:uFillTx/>
                <a:latin typeface="Century Gothic" panose="020B0502020202020204" pitchFamily="34" charset="0"/>
                <a:ea typeface="+mn-ea"/>
                <a:cs typeface="+mn-cs"/>
              </a:rPr>
              <a:t>p_ _ _ _</a:t>
            </a:r>
          </a:p>
        </p:txBody>
      </p:sp>
      <p:sp>
        <p:nvSpPr>
          <p:cNvPr id="14" name="Rounded Rectangle 13"/>
          <p:cNvSpPr/>
          <p:nvPr/>
        </p:nvSpPr>
        <p:spPr>
          <a:xfrm>
            <a:off x="136780" y="2938930"/>
            <a:ext cx="2285999" cy="838200"/>
          </a:xfrm>
          <a:prstGeom prst="round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2060"/>
                </a:solidFill>
                <a:effectLst/>
                <a:uLnTx/>
                <a:uFillTx/>
                <a:latin typeface="Century Gothic" panose="020B0502020202020204" pitchFamily="34" charset="0"/>
                <a:ea typeface="+mn-ea"/>
                <a:cs typeface="+mn-cs"/>
              </a:rPr>
              <a:t>el a_ _ _ _ _</a:t>
            </a:r>
          </a:p>
        </p:txBody>
      </p:sp>
      <p:sp>
        <p:nvSpPr>
          <p:cNvPr id="16" name="Rounded Rectangle 15"/>
          <p:cNvSpPr/>
          <p:nvPr/>
        </p:nvSpPr>
        <p:spPr>
          <a:xfrm>
            <a:off x="1327252" y="1045124"/>
            <a:ext cx="2191058" cy="838200"/>
          </a:xfrm>
          <a:prstGeom prst="round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2060"/>
                </a:solidFill>
                <a:effectLst/>
                <a:uLnTx/>
                <a:uFillTx/>
                <a:latin typeface="Century Gothic" panose="020B0502020202020204" pitchFamily="34" charset="0"/>
                <a:ea typeface="+mn-ea"/>
                <a:cs typeface="+mn-cs"/>
              </a:rPr>
              <a:t>t_ _ _ _ _ _ _</a:t>
            </a:r>
          </a:p>
        </p:txBody>
      </p:sp>
      <p:sp>
        <p:nvSpPr>
          <p:cNvPr id="18" name="Rounded Rectangle 17"/>
          <p:cNvSpPr/>
          <p:nvPr/>
        </p:nvSpPr>
        <p:spPr>
          <a:xfrm>
            <a:off x="8653290" y="1464224"/>
            <a:ext cx="1866900" cy="838200"/>
          </a:xfrm>
          <a:prstGeom prst="round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2060"/>
                </a:solidFill>
                <a:effectLst/>
                <a:uLnTx/>
                <a:uFillTx/>
                <a:latin typeface="Century Gothic" panose="020B0502020202020204" pitchFamily="34" charset="0"/>
                <a:ea typeface="+mn-ea"/>
                <a:cs typeface="+mn-cs"/>
              </a:rPr>
              <a:t>d_</a:t>
            </a:r>
          </a:p>
        </p:txBody>
      </p:sp>
      <p:sp>
        <p:nvSpPr>
          <p:cNvPr id="20" name="Rounded Rectangle 19"/>
          <p:cNvSpPr/>
          <p:nvPr/>
        </p:nvSpPr>
        <p:spPr>
          <a:xfrm>
            <a:off x="5071310" y="5330178"/>
            <a:ext cx="1866900" cy="838200"/>
          </a:xfrm>
          <a:prstGeom prst="round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2060"/>
                </a:solidFill>
                <a:effectLst/>
                <a:uLnTx/>
                <a:uFillTx/>
                <a:latin typeface="Century Gothic" panose="020B0502020202020204" pitchFamily="34" charset="0"/>
                <a:ea typeface="+mn-ea"/>
                <a:cs typeface="+mn-cs"/>
              </a:rPr>
              <a:t>d_ _</a:t>
            </a:r>
          </a:p>
        </p:txBody>
      </p:sp>
      <p:sp>
        <p:nvSpPr>
          <p:cNvPr id="21" name="Rounded Rectangle 20"/>
          <p:cNvSpPr/>
          <p:nvPr/>
        </p:nvSpPr>
        <p:spPr>
          <a:xfrm>
            <a:off x="9126217" y="3363748"/>
            <a:ext cx="2649340" cy="838200"/>
          </a:xfrm>
          <a:prstGeom prst="round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2060"/>
                </a:solidFill>
                <a:effectLst/>
                <a:uLnTx/>
                <a:uFillTx/>
                <a:latin typeface="Century Gothic" panose="020B0502020202020204" pitchFamily="34" charset="0"/>
                <a:ea typeface="+mn-ea"/>
                <a:cs typeface="+mn-cs"/>
              </a:rPr>
              <a:t>el p_ _ _ _</a:t>
            </a:r>
          </a:p>
        </p:txBody>
      </p:sp>
      <p:sp>
        <p:nvSpPr>
          <p:cNvPr id="27" name="Rounded Rectangle 26"/>
          <p:cNvSpPr/>
          <p:nvPr/>
        </p:nvSpPr>
        <p:spPr>
          <a:xfrm>
            <a:off x="1828656" y="4911078"/>
            <a:ext cx="1893145" cy="838200"/>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err="1">
                <a:ln>
                  <a:noFill/>
                </a:ln>
                <a:solidFill>
                  <a:srgbClr val="002060"/>
                </a:solidFill>
                <a:effectLst/>
                <a:uLnTx/>
                <a:uFillTx/>
                <a:latin typeface="Century Gothic" panose="020B0502020202020204" pitchFamily="34" charset="0"/>
                <a:ea typeface="+mn-ea"/>
                <a:cs typeface="+mn-cs"/>
              </a:rPr>
              <a:t>pasar</a:t>
            </a:r>
            <a:endParaRPr kumimoji="0" lang="en-GB" sz="2400" b="1" i="0" u="none" strike="noStrike" kern="1200" cap="none" spc="0" normalizeH="0" baseline="0" noProof="0" dirty="0">
              <a:ln>
                <a:noFill/>
              </a:ln>
              <a:solidFill>
                <a:srgbClr val="002060"/>
              </a:solidFill>
              <a:effectLst/>
              <a:uLnTx/>
              <a:uFillTx/>
              <a:latin typeface="Century Gothic" panose="020B0502020202020204" pitchFamily="34" charset="0"/>
              <a:ea typeface="+mn-ea"/>
              <a:cs typeface="+mn-cs"/>
            </a:endParaRPr>
          </a:p>
        </p:txBody>
      </p:sp>
      <p:sp>
        <p:nvSpPr>
          <p:cNvPr id="22" name="Rounded Rectangle 21"/>
          <p:cNvSpPr/>
          <p:nvPr/>
        </p:nvSpPr>
        <p:spPr>
          <a:xfrm>
            <a:off x="8044782" y="4969759"/>
            <a:ext cx="2162870" cy="838200"/>
          </a:xfrm>
          <a:prstGeom prst="round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2060"/>
                </a:solidFill>
                <a:effectLst/>
                <a:uLnTx/>
                <a:uFillTx/>
                <a:latin typeface="Century Gothic" panose="020B0502020202020204" pitchFamily="34" charset="0"/>
                <a:ea typeface="+mn-ea"/>
                <a:cs typeface="+mn-cs"/>
              </a:rPr>
              <a:t>el d_ _ _ _ _</a:t>
            </a:r>
          </a:p>
        </p:txBody>
      </p:sp>
      <p:sp>
        <p:nvSpPr>
          <p:cNvPr id="2" name="Rectangle 1"/>
          <p:cNvSpPr/>
          <p:nvPr/>
        </p:nvSpPr>
        <p:spPr>
          <a:xfrm>
            <a:off x="3088448" y="2651135"/>
            <a:ext cx="5372100" cy="1550813"/>
          </a:xfrm>
          <a:prstGeom prst="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4000" b="0" i="0" u="none" strike="noStrike" kern="1200" cap="none" spc="0" normalizeH="0" baseline="0" noProof="0" dirty="0">
                <a:ln>
                  <a:noFill/>
                </a:ln>
                <a:solidFill>
                  <a:srgbClr val="002060"/>
                </a:solidFill>
                <a:effectLst/>
                <a:uLnTx/>
                <a:uFillTx/>
                <a:latin typeface="Century Gothic" panose="020F0302020204030204"/>
                <a:ea typeface="+mn-ea"/>
                <a:cs typeface="+mn-cs"/>
              </a:rPr>
              <a:t>to spend, spending (time)</a:t>
            </a:r>
          </a:p>
        </p:txBody>
      </p:sp>
      <p:sp>
        <p:nvSpPr>
          <p:cNvPr id="3" name="Title 2"/>
          <p:cNvSpPr>
            <a:spLocks noGrp="1"/>
          </p:cNvSpPr>
          <p:nvPr>
            <p:ph type="title"/>
          </p:nvPr>
        </p:nvSpPr>
        <p:spPr>
          <a:xfrm>
            <a:off x="-26245" y="-13341"/>
            <a:ext cx="1854901" cy="530662"/>
          </a:xfrm>
        </p:spPr>
        <p:txBody>
          <a:bodyPr/>
          <a:lstStyle/>
          <a:p>
            <a:r>
              <a:rPr lang="en-GB" sz="3200" kern="1200" dirty="0" err="1">
                <a:solidFill>
                  <a:srgbClr val="203864"/>
                </a:solidFill>
                <a:effectLst/>
                <a:latin typeface="Century Gothic" panose="020B0502020202020204" pitchFamily="34" charset="0"/>
                <a:ea typeface="+mj-ea"/>
                <a:cs typeface="+mj-cs"/>
              </a:rPr>
              <a:t>Repaso</a:t>
            </a:r>
            <a:endParaRPr lang="en-GB" dirty="0"/>
          </a:p>
        </p:txBody>
      </p:sp>
    </p:spTree>
    <p:extLst>
      <p:ext uri="{BB962C8B-B14F-4D97-AF65-F5344CB8AC3E}">
        <p14:creationId xmlns:p14="http://schemas.microsoft.com/office/powerpoint/2010/main" val="2811824408"/>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2"/>
                    </p:tgtEl>
                  </p:cond>
                </p:stCondLst>
                <p:endSync evt="end" delay="0">
                  <p:rtn val="all"/>
                </p:endSync>
                <p:childTnLst>
                  <p:par>
                    <p:cTn id="3" fill="hold">
                      <p:stCondLst>
                        <p:cond delay="0"/>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7"/>
                                        </p:tgtEl>
                                        <p:attrNameLst>
                                          <p:attrName>style.visibility</p:attrName>
                                        </p:attrNameLst>
                                      </p:cBhvr>
                                      <p:to>
                                        <p:strVal val="visible"/>
                                      </p:to>
                                    </p:set>
                                    <p:animEffect transition="in" filter="fade">
                                      <p:cBhvr>
                                        <p:cTn id="7" dur="500"/>
                                        <p:tgtEl>
                                          <p:spTgt spid="27"/>
                                        </p:tgtEl>
                                      </p:cBhvr>
                                    </p:animEffect>
                                  </p:childTnLst>
                                </p:cTn>
                              </p:par>
                            </p:childTnLst>
                          </p:cTn>
                        </p:par>
                      </p:childTnLst>
                    </p:cTn>
                  </p:par>
                </p:childTnLst>
              </p:cTn>
              <p:nextCondLst>
                <p:cond evt="onClick" delay="0">
                  <p:tgtEl>
                    <p:spTgt spid="2"/>
                  </p:tgtEl>
                </p:cond>
              </p:nextCondLst>
            </p:seq>
          </p:childTnLst>
        </p:cTn>
      </p:par>
    </p:tnLst>
    <p:bldLst>
      <p:bldP spid="27" grpId="0" animBg="1"/>
    </p:bldLst>
  </p:timing>
</p:sld>
</file>

<file path=ppt/theme/theme1.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rtlCol="0">
        <a:spAutoFit/>
      </a:bodyPr>
      <a:lstStyle>
        <a:defPPr>
          <a:defRPr sz="2000" dirty="0">
            <a:solidFill>
              <a:schemeClr val="accent5">
                <a:lumMod val="50000"/>
              </a:schemeClr>
            </a:solidFill>
          </a:defRPr>
        </a:defPPr>
      </a:lstStyle>
    </a:txDef>
  </a:objectDefaults>
  <a:extraClrSchemeLst/>
  <a:extLst>
    <a:ext uri="{05A4C25C-085E-4340-85A3-A5531E510DB2}">
      <thm15:themeFamily xmlns:thm15="http://schemas.microsoft.com/office/thememl/2012/main" name="Presentation1" id="{E39AC979-EDA1-49DA-99D4-95A74E22A10C}" vid="{61683DBD-0424-47F3-AB63-E89A4B368B2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46</TotalTime>
  <Words>1903</Words>
  <Application>Microsoft Office PowerPoint</Application>
  <PresentationFormat>Widescreen</PresentationFormat>
  <Paragraphs>254</Paragraphs>
  <Slides>13</Slides>
  <Notes>13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13</vt:i4>
      </vt:variant>
    </vt:vector>
  </HeadingPairs>
  <TitlesOfParts>
    <vt:vector size="20" baseType="lpstr">
      <vt:lpstr>SimSun</vt:lpstr>
      <vt:lpstr>Arial</vt:lpstr>
      <vt:lpstr>Calibri</vt:lpstr>
      <vt:lpstr>Century Gothic</vt:lpstr>
      <vt:lpstr>Times New Roman</vt:lpstr>
      <vt:lpstr>Wingdings</vt:lpstr>
      <vt:lpstr>1_Office Theme</vt:lpstr>
      <vt:lpstr>Vocabulary</vt:lpstr>
      <vt:lpstr>Vocabulario</vt:lpstr>
      <vt:lpstr>Repaso</vt:lpstr>
      <vt:lpstr>Repaso</vt:lpstr>
      <vt:lpstr>Repaso</vt:lpstr>
      <vt:lpstr>Repaso</vt:lpstr>
      <vt:lpstr>Repaso</vt:lpstr>
      <vt:lpstr>Repaso</vt:lpstr>
      <vt:lpstr>Repaso</vt:lpstr>
      <vt:lpstr>Repaso</vt:lpstr>
      <vt:lpstr>Repaso</vt:lpstr>
      <vt:lpstr>Repaso</vt:lpstr>
      <vt:lpstr>Vocabulario</vt:lpstr>
    </vt:vector>
  </TitlesOfParts>
  <Company>University of York</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Vocabulary</dc:title>
  <dc:creator>Nicholas Avery</dc:creator>
  <cp:lastModifiedBy>Nicholas Avery</cp:lastModifiedBy>
  <cp:revision>2</cp:revision>
  <dcterms:created xsi:type="dcterms:W3CDTF">2020-04-20T08:13:02Z</dcterms:created>
  <dcterms:modified xsi:type="dcterms:W3CDTF">2020-04-20T08:59:21Z</dcterms:modified>
</cp:coreProperties>
</file>