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3" autoAdjust="0"/>
    <p:restoredTop sz="82256" autoAdjust="0"/>
  </p:normalViewPr>
  <p:slideViewPr>
    <p:cSldViewPr snapToGrid="0">
      <p:cViewPr varScale="1">
        <p:scale>
          <a:sx n="71" d="100"/>
          <a:sy n="71" d="100"/>
        </p:scale>
        <p:origin x="320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B084-D554-47B3-A4A9-3F7D49D94A1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2505-13E1-48DF-93AE-D598946BC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F24D9-13FD-43CC-B54C-C6AC0EC80D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44DA-84AC-4BB8-94A3-FF5886CB4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744DA-84AC-4BB8-94A3-FF5886CB42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4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alternative</a:t>
            </a:r>
            <a:r>
              <a:rPr lang="en-GB" baseline="0" dirty="0"/>
              <a:t> version is a little more challenging for the speaker and listener.</a:t>
            </a:r>
            <a:br>
              <a:rPr lang="en-GB" baseline="0" dirty="0"/>
            </a:br>
            <a:r>
              <a:rPr lang="en-GB" baseline="0" dirty="0"/>
              <a:t>Pronouns are chosen by the speaker, and noted down by the listener in English.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744DA-84AC-4BB8-94A3-FF5886CB42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>
            <a:normAutofit/>
          </a:bodyPr>
          <a:lstStyle>
            <a:lvl1pPr algn="ctr">
              <a:defRPr sz="2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8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4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FC85DE-8DB8-A345-91A5-21CFC2372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88"/>
            <a:ext cx="4316090" cy="486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97A93B-1AD4-0747-9010-E1D7BE90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1888"/>
            <a:ext cx="3769112" cy="3919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4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0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133D9-A639-7F47-AB29-485A92D0DC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5472"/>
            <a:ext cx="6858000" cy="3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Morpion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663146" y="9896323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Material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licensed as </a:t>
            </a: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CC BY-NC-SA 4.0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77" y="779897"/>
            <a:ext cx="6587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On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morpion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Décris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les images.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positives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Par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exemple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...</a:t>
            </a:r>
            <a:b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negatives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ne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pas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9DE3D-46A8-4CDA-86BD-F9518D230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41723"/>
              </p:ext>
            </p:extLst>
          </p:nvPr>
        </p:nvGraphicFramePr>
        <p:xfrm>
          <a:off x="509716" y="1580509"/>
          <a:ext cx="5838567" cy="3015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189">
                  <a:extLst>
                    <a:ext uri="{9D8B030D-6E8A-4147-A177-3AD203B41FA5}">
                      <a16:colId xmlns:a16="http://schemas.microsoft.com/office/drawing/2014/main" val="222272960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1164731032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597656977"/>
                    </a:ext>
                  </a:extLst>
                </a:gridCol>
              </a:tblGrid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42404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709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334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AE96E3-8C7F-4A49-B375-97F536358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26" y="1762338"/>
            <a:ext cx="4663146" cy="26300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BB59F-30D1-4444-B99B-F883615DD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0" y="5623880"/>
            <a:ext cx="1366850" cy="8543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2FE47E-9C2E-4C5E-84F1-64323850B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9" y="6638702"/>
            <a:ext cx="1213424" cy="8543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D3E7DD-88E0-4BC3-9827-197CB76D1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8" y="5655020"/>
            <a:ext cx="1130540" cy="8543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9E44D3E-42CB-45EB-A903-39711D1666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8" y="7693051"/>
            <a:ext cx="1154458" cy="7774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122445-8E2E-4590-9916-8B8EC03931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81" y="6803074"/>
            <a:ext cx="1135384" cy="6899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72F7CAD-549B-4CDE-97BE-C8193C32D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86" y="7636543"/>
            <a:ext cx="1324590" cy="849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9BFAC85-0A7A-4DE9-ADFE-8F6A6D6E9A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8" y="7628797"/>
            <a:ext cx="1329762" cy="84167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A69263-44A7-4EDB-A139-4A76F1B3F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1" y="6637996"/>
            <a:ext cx="1237900" cy="8557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A320669-600A-418A-AD5E-E2572695E6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67" y="5645423"/>
            <a:ext cx="1237898" cy="859346"/>
          </a:xfrm>
          <a:prstGeom prst="rect">
            <a:avLst/>
          </a:prstGeom>
        </p:spPr>
      </p:pic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12DB39EE-D1ED-4B8C-B684-4E62CDA52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84889"/>
              </p:ext>
            </p:extLst>
          </p:nvPr>
        </p:nvGraphicFramePr>
        <p:xfrm>
          <a:off x="509716" y="5558069"/>
          <a:ext cx="5838567" cy="3015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189">
                  <a:extLst>
                    <a:ext uri="{9D8B030D-6E8A-4147-A177-3AD203B41FA5}">
                      <a16:colId xmlns:a16="http://schemas.microsoft.com/office/drawing/2014/main" val="222272960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1164731032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597656977"/>
                    </a:ext>
                  </a:extLst>
                </a:gridCol>
              </a:tblGrid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42404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709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33488"/>
                  </a:ext>
                </a:extLst>
              </a:tr>
            </a:tbl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243B92D2-20FD-4455-83E5-4B736608CDCD}"/>
              </a:ext>
            </a:extLst>
          </p:cNvPr>
          <p:cNvSpPr/>
          <p:nvPr/>
        </p:nvSpPr>
        <p:spPr>
          <a:xfrm>
            <a:off x="135355" y="4714077"/>
            <a:ext cx="6587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Et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maintenant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negatives.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exemple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ne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pas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...</a:t>
            </a:r>
            <a:b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positives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Morpion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663146" y="9896323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Material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licensed as </a:t>
            </a: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CC BY-NC-SA 4.0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77" y="779897"/>
            <a:ext cx="6587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On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morpion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Décris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les images.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positives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Par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exemple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...</a:t>
            </a:r>
            <a:b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negatives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ne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pas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9DE3D-46A8-4CDA-86BD-F9518D230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03636"/>
              </p:ext>
            </p:extLst>
          </p:nvPr>
        </p:nvGraphicFramePr>
        <p:xfrm>
          <a:off x="509716" y="1580509"/>
          <a:ext cx="5838567" cy="3015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189">
                  <a:extLst>
                    <a:ext uri="{9D8B030D-6E8A-4147-A177-3AD203B41FA5}">
                      <a16:colId xmlns:a16="http://schemas.microsoft.com/office/drawing/2014/main" val="222272960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1164731032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597656977"/>
                    </a:ext>
                  </a:extLst>
                </a:gridCol>
              </a:tblGrid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42404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709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334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AE96E3-8C7F-4A49-B375-97F536358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26" y="1762338"/>
            <a:ext cx="4663146" cy="26300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BB59F-30D1-4444-B99B-F883615DD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0" y="5623880"/>
            <a:ext cx="1366850" cy="8543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2FE47E-9C2E-4C5E-84F1-64323850B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9" y="6638702"/>
            <a:ext cx="1213424" cy="8543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D3E7DD-88E0-4BC3-9827-197CB76D1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8" y="5655020"/>
            <a:ext cx="1130540" cy="8543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9E44D3E-42CB-45EB-A903-39711D1666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8" y="7693051"/>
            <a:ext cx="1154458" cy="7774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122445-8E2E-4590-9916-8B8EC03931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81" y="6803074"/>
            <a:ext cx="1135384" cy="6899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72F7CAD-549B-4CDE-97BE-C8193C32D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86" y="7636543"/>
            <a:ext cx="1324590" cy="849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9BFAC85-0A7A-4DE9-ADFE-8F6A6D6E9A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8" y="7628797"/>
            <a:ext cx="1329762" cy="84167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A69263-44A7-4EDB-A139-4A76F1B3F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1" y="6637996"/>
            <a:ext cx="1237900" cy="8557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A320669-600A-418A-AD5E-E2572695E6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67" y="5645423"/>
            <a:ext cx="1237898" cy="859346"/>
          </a:xfrm>
          <a:prstGeom prst="rect">
            <a:avLst/>
          </a:prstGeom>
        </p:spPr>
      </p:pic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12DB39EE-D1ED-4B8C-B684-4E62CDA52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43195"/>
              </p:ext>
            </p:extLst>
          </p:nvPr>
        </p:nvGraphicFramePr>
        <p:xfrm>
          <a:off x="509716" y="5558069"/>
          <a:ext cx="5838567" cy="3015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189">
                  <a:extLst>
                    <a:ext uri="{9D8B030D-6E8A-4147-A177-3AD203B41FA5}">
                      <a16:colId xmlns:a16="http://schemas.microsoft.com/office/drawing/2014/main" val="222272960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1164731032"/>
                    </a:ext>
                  </a:extLst>
                </a:gridCol>
                <a:gridCol w="1946189">
                  <a:extLst>
                    <a:ext uri="{9D8B030D-6E8A-4147-A177-3AD203B41FA5}">
                      <a16:colId xmlns:a16="http://schemas.microsoft.com/office/drawing/2014/main" val="597656977"/>
                    </a:ext>
                  </a:extLst>
                </a:gridCol>
              </a:tblGrid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42404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709"/>
                  </a:ext>
                </a:extLst>
              </a:tr>
              <a:tr h="1005209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33488"/>
                  </a:ext>
                </a:extLst>
              </a:tr>
            </a:tbl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243B92D2-20FD-4455-83E5-4B736608CDCD}"/>
              </a:ext>
            </a:extLst>
          </p:cNvPr>
          <p:cNvSpPr/>
          <p:nvPr/>
        </p:nvSpPr>
        <p:spPr>
          <a:xfrm>
            <a:off x="135355" y="4714077"/>
            <a:ext cx="6587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Et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maintenant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negatives.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exemple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ne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pas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...</a:t>
            </a:r>
            <a:b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B: Dis des phrases </a:t>
            </a:r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positives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jouer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...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French_Portrait_Template" id="{9465B33A-4896-7340-AA2F-A562FB596386}" vid="{BE9936F4-532A-D848-B02B-F691BC9D61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NCELP_French_Portrait_Template</Template>
  <TotalTime>51</TotalTime>
  <Words>217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Tw Cen MT</vt:lpstr>
      <vt:lpstr>Office Theme</vt:lpstr>
      <vt:lpstr>Morpion</vt:lpstr>
      <vt:lpstr>Morpion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Parler: Nice</dc:title>
  <dc:creator>Rachel Hawkes</dc:creator>
  <cp:lastModifiedBy>Stephen Owen</cp:lastModifiedBy>
  <cp:revision>20</cp:revision>
  <dcterms:created xsi:type="dcterms:W3CDTF">2020-06-03T12:52:36Z</dcterms:created>
  <dcterms:modified xsi:type="dcterms:W3CDTF">2020-06-12T09:05:32Z</dcterms:modified>
</cp:coreProperties>
</file>